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88" r:id="rId2"/>
    <p:sldId id="294" r:id="rId3"/>
    <p:sldId id="584" r:id="rId4"/>
    <p:sldId id="583" r:id="rId5"/>
    <p:sldId id="542" r:id="rId6"/>
    <p:sldId id="559" r:id="rId7"/>
    <p:sldId id="585" r:id="rId8"/>
    <p:sldId id="586" r:id="rId9"/>
    <p:sldId id="587" r:id="rId10"/>
    <p:sldId id="588" r:id="rId11"/>
    <p:sldId id="589" r:id="rId12"/>
    <p:sldId id="602" r:id="rId13"/>
    <p:sldId id="591" r:id="rId14"/>
    <p:sldId id="603" r:id="rId15"/>
    <p:sldId id="604" r:id="rId16"/>
    <p:sldId id="605" r:id="rId17"/>
    <p:sldId id="606" r:id="rId18"/>
    <p:sldId id="607" r:id="rId19"/>
    <p:sldId id="608" r:id="rId20"/>
    <p:sldId id="609" r:id="rId21"/>
    <p:sldId id="590" r:id="rId22"/>
    <p:sldId id="595" r:id="rId23"/>
    <p:sldId id="593" r:id="rId24"/>
    <p:sldId id="592" r:id="rId25"/>
    <p:sldId id="594" r:id="rId26"/>
    <p:sldId id="597" r:id="rId27"/>
    <p:sldId id="600" r:id="rId28"/>
    <p:sldId id="596" r:id="rId29"/>
    <p:sldId id="601" r:id="rId30"/>
    <p:sldId id="610" r:id="rId31"/>
  </p:sldIdLst>
  <p:sldSz cx="12192000" cy="6858000"/>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userDrawn="1">
          <p15:clr>
            <a:srgbClr val="A4A3A4"/>
          </p15:clr>
        </p15:guide>
        <p15:guide id="2"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B50104"/>
    <a:srgbClr val="B06363"/>
    <a:srgbClr val="E60C12"/>
    <a:srgbClr val="FEFEFE"/>
    <a:srgbClr val="0000FF"/>
    <a:srgbClr val="004386"/>
    <a:srgbClr val="5B9BD5"/>
    <a:srgbClr val="F21717"/>
    <a:srgbClr val="F22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11" autoAdjust="0"/>
    <p:restoredTop sz="83594" autoAdjust="0"/>
  </p:normalViewPr>
  <p:slideViewPr>
    <p:cSldViewPr snapToGrid="0">
      <p:cViewPr varScale="1">
        <p:scale>
          <a:sx n="118" d="100"/>
          <a:sy n="118" d="100"/>
        </p:scale>
        <p:origin x="644" y="97"/>
      </p:cViewPr>
      <p:guideLst>
        <p:guide orient="horz" pos="2069"/>
        <p:guide pos="302"/>
      </p:guideLst>
    </p:cSldViewPr>
  </p:slideViewPr>
  <p:notesTextViewPr>
    <p:cViewPr>
      <p:scale>
        <a:sx n="1" d="1"/>
        <a:sy n="1" d="1"/>
      </p:scale>
      <p:origin x="0" y="0"/>
    </p:cViewPr>
  </p:notesTextViewPr>
  <p:sorterViewPr>
    <p:cViewPr>
      <p:scale>
        <a:sx n="100" d="100"/>
        <a:sy n="100" d="100"/>
      </p:scale>
      <p:origin x="0" y="16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8195" cy="542381"/>
          </a:xfrm>
          <a:prstGeom prst="rect">
            <a:avLst/>
          </a:prstGeom>
        </p:spPr>
        <p:txBody>
          <a:bodyPr vert="horz" lIns="91440" tIns="45720" rIns="91440" bIns="45720" rtlCol="0"/>
          <a:lstStyle>
            <a:lvl1pPr algn="l">
              <a:defRPr sz="1170"/>
            </a:lvl1pPr>
          </a:lstStyle>
          <a:p>
            <a:endParaRPr lang="zh-CN" altLang="en-US"/>
          </a:p>
        </p:txBody>
      </p:sp>
      <p:sp>
        <p:nvSpPr>
          <p:cNvPr id="3" name="日期占位符 2"/>
          <p:cNvSpPr>
            <a:spLocks noGrp="1"/>
          </p:cNvSpPr>
          <p:nvPr>
            <p:ph type="dt" sz="quarter" idx="1"/>
          </p:nvPr>
        </p:nvSpPr>
        <p:spPr>
          <a:xfrm>
            <a:off x="3775329" y="0"/>
            <a:ext cx="2888195" cy="542381"/>
          </a:xfrm>
          <a:prstGeom prst="rect">
            <a:avLst/>
          </a:prstGeom>
        </p:spPr>
        <p:txBody>
          <a:bodyPr vert="horz" lIns="91440" tIns="45720" rIns="91440" bIns="45720" rtlCol="0"/>
          <a:lstStyle>
            <a:lvl1pPr algn="r">
              <a:defRPr sz="1170"/>
            </a:lvl1pPr>
          </a:lstStyle>
          <a:p>
            <a:fld id="{0F9B84EA-7D68-4D60-9CB1-D50884785D1C}" type="datetimeFigureOut">
              <a:rPr lang="zh-CN" altLang="en-US" smtClean="0"/>
              <a:t>2024/4/3</a:t>
            </a:fld>
            <a:endParaRPr lang="zh-CN" altLang="en-US"/>
          </a:p>
        </p:txBody>
      </p:sp>
      <p:sp>
        <p:nvSpPr>
          <p:cNvPr id="4" name="页脚占位符 3"/>
          <p:cNvSpPr>
            <a:spLocks noGrp="1"/>
          </p:cNvSpPr>
          <p:nvPr>
            <p:ph type="ftr" sz="quarter" idx="2"/>
          </p:nvPr>
        </p:nvSpPr>
        <p:spPr>
          <a:xfrm>
            <a:off x="0" y="10267686"/>
            <a:ext cx="2888195" cy="542379"/>
          </a:xfrm>
          <a:prstGeom prst="rect">
            <a:avLst/>
          </a:prstGeom>
        </p:spPr>
        <p:txBody>
          <a:bodyPr vert="horz" lIns="91440" tIns="45720" rIns="91440" bIns="45720" rtlCol="0" anchor="b"/>
          <a:lstStyle>
            <a:lvl1pPr algn="l">
              <a:defRPr sz="1170"/>
            </a:lvl1pPr>
          </a:lstStyle>
          <a:p>
            <a:endParaRPr lang="zh-CN" altLang="en-US"/>
          </a:p>
        </p:txBody>
      </p:sp>
      <p:sp>
        <p:nvSpPr>
          <p:cNvPr id="5" name="灯片编号占位符 4"/>
          <p:cNvSpPr>
            <a:spLocks noGrp="1"/>
          </p:cNvSpPr>
          <p:nvPr>
            <p:ph type="sldNum" sz="quarter" idx="3"/>
          </p:nvPr>
        </p:nvSpPr>
        <p:spPr>
          <a:xfrm>
            <a:off x="3775329" y="10267686"/>
            <a:ext cx="2888195" cy="542379"/>
          </a:xfrm>
          <a:prstGeom prst="rect">
            <a:avLst/>
          </a:prstGeom>
        </p:spPr>
        <p:txBody>
          <a:bodyPr vert="horz" lIns="91440" tIns="45720" rIns="91440" bIns="45720" rtlCol="0" anchor="b"/>
          <a:lstStyle>
            <a:lvl1pPr algn="r">
              <a:defRPr sz="117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784600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5BFD09CD-524F-4CD8-A8B5-6C97A94FC08A}" type="datetimeFigureOut">
              <a:rPr lang="zh-CN" altLang="en-US" smtClean="0"/>
              <a:t>2024/4/3</a:t>
            </a:fld>
            <a:endParaRPr lang="zh-CN" altLang="en-US"/>
          </a:p>
        </p:txBody>
      </p:sp>
      <p:sp>
        <p:nvSpPr>
          <p:cNvPr id="4" name="幻灯片图像占位符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85E2B66F-9356-4FE3-88B4-9DF3283AA355}" type="slidenum">
              <a:rPr lang="zh-CN" altLang="en-US" smtClean="0"/>
              <a:t>‹#›</a:t>
            </a:fld>
            <a:endParaRPr lang="zh-CN" altLang="en-US"/>
          </a:p>
        </p:txBody>
      </p:sp>
    </p:spTree>
    <p:extLst>
      <p:ext uri="{BB962C8B-B14F-4D97-AF65-F5344CB8AC3E}">
        <p14:creationId xmlns:p14="http://schemas.microsoft.com/office/powerpoint/2010/main" val="276693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F71223-E911-4BC0-B595-0BA4F035749C}" type="slidenum">
              <a:rPr lang="zh-CN" altLang="en-US" smtClean="0"/>
              <a:t>1</a:t>
            </a:fld>
            <a:endParaRPr lang="zh-CN" altLang="en-US"/>
          </a:p>
        </p:txBody>
      </p:sp>
    </p:spTree>
    <p:extLst>
      <p:ext uri="{BB962C8B-B14F-4D97-AF65-F5344CB8AC3E}">
        <p14:creationId xmlns:p14="http://schemas.microsoft.com/office/powerpoint/2010/main" val="363395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第一条是。。。。</a:t>
            </a:r>
            <a:endParaRPr lang="en-US" altLang="zh-CN" dirty="0"/>
          </a:p>
          <a:p>
            <a:r>
              <a:rPr lang="zh-CN" altLang="en-US" dirty="0"/>
              <a:t>在所有。。。。</a:t>
            </a:r>
            <a:endParaRPr lang="en-US" altLang="zh-CN" dirty="0"/>
          </a:p>
          <a:p>
            <a:r>
              <a:rPr lang="zh-CN" altLang="en-US"/>
              <a:t>后同</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15</a:t>
            </a:fld>
            <a:endParaRPr lang="zh-CN" altLang="en-US"/>
          </a:p>
        </p:txBody>
      </p:sp>
    </p:spTree>
    <p:extLst>
      <p:ext uri="{BB962C8B-B14F-4D97-AF65-F5344CB8AC3E}">
        <p14:creationId xmlns:p14="http://schemas.microsoft.com/office/powerpoint/2010/main" val="1465503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第一条是。。。。</a:t>
            </a:r>
            <a:endParaRPr lang="en-US" altLang="zh-CN" dirty="0"/>
          </a:p>
          <a:p>
            <a:r>
              <a:rPr lang="zh-CN" altLang="en-US" dirty="0"/>
              <a:t>在所有。。。。</a:t>
            </a:r>
            <a:endParaRPr lang="en-US" altLang="zh-CN" dirty="0"/>
          </a:p>
          <a:p>
            <a:r>
              <a:rPr lang="zh-CN" altLang="en-US"/>
              <a:t>后同</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16</a:t>
            </a:fld>
            <a:endParaRPr lang="zh-CN" altLang="en-US"/>
          </a:p>
        </p:txBody>
      </p:sp>
    </p:spTree>
    <p:extLst>
      <p:ext uri="{BB962C8B-B14F-4D97-AF65-F5344CB8AC3E}">
        <p14:creationId xmlns:p14="http://schemas.microsoft.com/office/powerpoint/2010/main" val="4211888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第一条是。。。。</a:t>
            </a:r>
            <a:endParaRPr lang="en-US" altLang="zh-CN" dirty="0"/>
          </a:p>
          <a:p>
            <a:r>
              <a:rPr lang="zh-CN" altLang="en-US" dirty="0"/>
              <a:t>在所有。。。。</a:t>
            </a:r>
            <a:endParaRPr lang="en-US" altLang="zh-CN" dirty="0"/>
          </a:p>
          <a:p>
            <a:r>
              <a:rPr lang="zh-CN" altLang="en-US"/>
              <a:t>后同</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17</a:t>
            </a:fld>
            <a:endParaRPr lang="zh-CN" altLang="en-US"/>
          </a:p>
        </p:txBody>
      </p:sp>
    </p:spTree>
    <p:extLst>
      <p:ext uri="{BB962C8B-B14F-4D97-AF65-F5344CB8AC3E}">
        <p14:creationId xmlns:p14="http://schemas.microsoft.com/office/powerpoint/2010/main" val="1352741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第一条是。。。。</a:t>
            </a:r>
            <a:endParaRPr lang="en-US" altLang="zh-CN" dirty="0"/>
          </a:p>
          <a:p>
            <a:r>
              <a:rPr lang="zh-CN" altLang="en-US" dirty="0"/>
              <a:t>在所有。。。。</a:t>
            </a:r>
            <a:endParaRPr lang="en-US" altLang="zh-CN" dirty="0"/>
          </a:p>
          <a:p>
            <a:r>
              <a:rPr lang="zh-CN" altLang="en-US"/>
              <a:t>后同</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18</a:t>
            </a:fld>
            <a:endParaRPr lang="zh-CN" altLang="en-US"/>
          </a:p>
        </p:txBody>
      </p:sp>
    </p:spTree>
    <p:extLst>
      <p:ext uri="{BB962C8B-B14F-4D97-AF65-F5344CB8AC3E}">
        <p14:creationId xmlns:p14="http://schemas.microsoft.com/office/powerpoint/2010/main" val="2256572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第一条是。。。。</a:t>
            </a:r>
            <a:endParaRPr lang="en-US" altLang="zh-CN" dirty="0"/>
          </a:p>
          <a:p>
            <a:r>
              <a:rPr lang="zh-CN" altLang="en-US" dirty="0"/>
              <a:t>在所有。。。。</a:t>
            </a:r>
            <a:endParaRPr lang="en-US" altLang="zh-CN" dirty="0"/>
          </a:p>
          <a:p>
            <a:r>
              <a:rPr lang="zh-CN" altLang="en-US"/>
              <a:t>后同</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19</a:t>
            </a:fld>
            <a:endParaRPr lang="zh-CN" altLang="en-US"/>
          </a:p>
        </p:txBody>
      </p:sp>
    </p:spTree>
    <p:extLst>
      <p:ext uri="{BB962C8B-B14F-4D97-AF65-F5344CB8AC3E}">
        <p14:creationId xmlns:p14="http://schemas.microsoft.com/office/powerpoint/2010/main" val="163203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从上往下念</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20</a:t>
            </a:fld>
            <a:endParaRPr lang="zh-CN" altLang="en-US"/>
          </a:p>
        </p:txBody>
      </p:sp>
    </p:spTree>
    <p:extLst>
      <p:ext uri="{BB962C8B-B14F-4D97-AF65-F5344CB8AC3E}">
        <p14:creationId xmlns:p14="http://schemas.microsoft.com/office/powerpoint/2010/main" val="17515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第一条是。。。。</a:t>
            </a:r>
            <a:endParaRPr lang="en-US" altLang="zh-CN" dirty="0"/>
          </a:p>
          <a:p>
            <a:r>
              <a:rPr lang="zh-CN" altLang="en-US" dirty="0"/>
              <a:t>在所有。。。。</a:t>
            </a:r>
            <a:endParaRPr lang="en-US" altLang="zh-CN" dirty="0"/>
          </a:p>
          <a:p>
            <a:r>
              <a:rPr lang="zh-CN" altLang="en-US"/>
              <a:t>后同</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从上往下念</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4</a:t>
            </a:fld>
            <a:endParaRPr lang="zh-CN" altLang="en-US"/>
          </a:p>
        </p:txBody>
      </p:sp>
    </p:spTree>
    <p:extLst>
      <p:ext uri="{BB962C8B-B14F-4D97-AF65-F5344CB8AC3E}">
        <p14:creationId xmlns:p14="http://schemas.microsoft.com/office/powerpoint/2010/main" val="1282101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第一条是。。。。</a:t>
            </a:r>
            <a:endParaRPr lang="en-US" altLang="zh-CN" dirty="0"/>
          </a:p>
          <a:p>
            <a:r>
              <a:rPr lang="zh-CN" altLang="en-US" dirty="0"/>
              <a:t>在所有。。。。</a:t>
            </a:r>
            <a:endParaRPr lang="en-US" altLang="zh-CN" dirty="0"/>
          </a:p>
          <a:p>
            <a:r>
              <a:rPr lang="zh-CN" altLang="en-US"/>
              <a:t>后同</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第一条是。。。。</a:t>
            </a:r>
            <a:endParaRPr lang="en-US" altLang="zh-CN" dirty="0"/>
          </a:p>
          <a:p>
            <a:r>
              <a:rPr lang="zh-CN" altLang="en-US" dirty="0"/>
              <a:t>在所有。。。。</a:t>
            </a:r>
            <a:endParaRPr lang="en-US" altLang="zh-CN" dirty="0"/>
          </a:p>
          <a:p>
            <a:r>
              <a:rPr lang="zh-CN" altLang="en-US"/>
              <a:t>后同</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从上往下念</a:t>
            </a:r>
          </a:p>
        </p:txBody>
      </p:sp>
      <p:sp>
        <p:nvSpPr>
          <p:cNvPr id="4" name="灯片编号占位符 3"/>
          <p:cNvSpPr>
            <a:spLocks noGrp="1"/>
          </p:cNvSpPr>
          <p:nvPr>
            <p:ph type="sldNum" sz="quarter" idx="5"/>
          </p:nvPr>
        </p:nvSpPr>
        <p:spPr/>
        <p:txBody>
          <a:bodyPr/>
          <a:lstStyle/>
          <a:p>
            <a:fld id="{85E2B66F-9356-4FE3-88B4-9DF3283AA355}"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F71223-E911-4BC0-B595-0BA4F035749C}" type="slidenum">
              <a:rPr lang="zh-CN" altLang="en-US" smtClean="0"/>
              <a:t>30</a:t>
            </a:fld>
            <a:endParaRPr lang="zh-CN" altLang="en-US"/>
          </a:p>
        </p:txBody>
      </p:sp>
    </p:spTree>
    <p:extLst>
      <p:ext uri="{BB962C8B-B14F-4D97-AF65-F5344CB8AC3E}">
        <p14:creationId xmlns:p14="http://schemas.microsoft.com/office/powerpoint/2010/main" val="148099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下面是六条在产品设计中的应该遵守的伦理操守</a:t>
            </a:r>
            <a:endParaRPr lang="en-US" altLang="zh-CN" dirty="0"/>
          </a:p>
          <a:p>
            <a:r>
              <a:rPr lang="zh-CN" altLang="en-US" dirty="0"/>
              <a:t>分别是：质量优先，始终将产品和服务的质量置于首位，确保设计满足功能性、安全性和可靠性的标准；</a:t>
            </a:r>
            <a:endParaRPr lang="en-US" altLang="zh-CN" dirty="0"/>
          </a:p>
          <a:p>
            <a:r>
              <a:rPr lang="zh-CN" altLang="en-US" dirty="0"/>
              <a:t>。。。。。。。</a:t>
            </a:r>
          </a:p>
          <a:p>
            <a:r>
              <a:rPr lang="zh-CN" altLang="en-US" dirty="0"/>
              <a:t>下面是对每一项的详细介绍。</a:t>
            </a:r>
            <a:endParaRPr lang="en-US" altLang="zh-CN"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5</a:t>
            </a:fld>
            <a:endParaRPr lang="zh-CN" altLang="en-US"/>
          </a:p>
        </p:txBody>
      </p:sp>
    </p:spTree>
    <p:extLst>
      <p:ext uri="{BB962C8B-B14F-4D97-AF65-F5344CB8AC3E}">
        <p14:creationId xmlns:p14="http://schemas.microsoft.com/office/powerpoint/2010/main" val="3507193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第一条是。。。。</a:t>
            </a:r>
            <a:endParaRPr lang="en-US" altLang="zh-CN" dirty="0"/>
          </a:p>
          <a:p>
            <a:r>
              <a:rPr lang="zh-CN" altLang="en-US" dirty="0"/>
              <a:t>在所有。。。。</a:t>
            </a:r>
            <a:endParaRPr lang="en-US" altLang="zh-CN" dirty="0"/>
          </a:p>
          <a:p>
            <a:r>
              <a:rPr lang="zh-CN" altLang="en-US"/>
              <a:t>后同</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6</a:t>
            </a:fld>
            <a:endParaRPr lang="zh-CN" altLang="en-US"/>
          </a:p>
        </p:txBody>
      </p:sp>
    </p:spTree>
    <p:extLst>
      <p:ext uri="{BB962C8B-B14F-4D97-AF65-F5344CB8AC3E}">
        <p14:creationId xmlns:p14="http://schemas.microsoft.com/office/powerpoint/2010/main" val="1522540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7</a:t>
            </a:fld>
            <a:endParaRPr lang="zh-CN" altLang="en-US"/>
          </a:p>
        </p:txBody>
      </p:sp>
    </p:spTree>
    <p:extLst>
      <p:ext uri="{BB962C8B-B14F-4D97-AF65-F5344CB8AC3E}">
        <p14:creationId xmlns:p14="http://schemas.microsoft.com/office/powerpoint/2010/main" val="54986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8</a:t>
            </a:fld>
            <a:endParaRPr lang="zh-CN" altLang="en-US"/>
          </a:p>
        </p:txBody>
      </p:sp>
    </p:spTree>
    <p:extLst>
      <p:ext uri="{BB962C8B-B14F-4D97-AF65-F5344CB8AC3E}">
        <p14:creationId xmlns:p14="http://schemas.microsoft.com/office/powerpoint/2010/main" val="1105909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9</a:t>
            </a:fld>
            <a:endParaRPr lang="zh-CN" altLang="en-US"/>
          </a:p>
        </p:txBody>
      </p:sp>
    </p:spTree>
    <p:extLst>
      <p:ext uri="{BB962C8B-B14F-4D97-AF65-F5344CB8AC3E}">
        <p14:creationId xmlns:p14="http://schemas.microsoft.com/office/powerpoint/2010/main" val="3297453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下面是六条在产品设计中的应该遵守的伦理操守</a:t>
            </a:r>
            <a:endParaRPr lang="en-US" altLang="zh-CN" dirty="0"/>
          </a:p>
          <a:p>
            <a:r>
              <a:rPr lang="zh-CN" altLang="en-US" dirty="0"/>
              <a:t>分别是：质量优先，始终将产品和服务的质量置于首位，确保设计满足功能性、安全性和可靠性的标准；</a:t>
            </a:r>
            <a:endParaRPr lang="en-US" altLang="zh-CN" dirty="0"/>
          </a:p>
          <a:p>
            <a:r>
              <a:rPr lang="zh-CN" altLang="en-US" dirty="0"/>
              <a:t>。。。。。。。</a:t>
            </a:r>
          </a:p>
          <a:p>
            <a:r>
              <a:rPr lang="zh-CN" altLang="en-US" dirty="0"/>
              <a:t>下面是对每一项的详细介绍。</a:t>
            </a:r>
            <a:endParaRPr lang="en-US" altLang="zh-CN"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13</a:t>
            </a:fld>
            <a:endParaRPr lang="zh-CN" altLang="en-US"/>
          </a:p>
        </p:txBody>
      </p:sp>
    </p:spTree>
    <p:extLst>
      <p:ext uri="{BB962C8B-B14F-4D97-AF65-F5344CB8AC3E}">
        <p14:creationId xmlns:p14="http://schemas.microsoft.com/office/powerpoint/2010/main" val="4047021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第一条是。。。。</a:t>
            </a:r>
            <a:endParaRPr lang="en-US" altLang="zh-CN" dirty="0"/>
          </a:p>
          <a:p>
            <a:r>
              <a:rPr lang="zh-CN" altLang="en-US" dirty="0"/>
              <a:t>在所有。。。。</a:t>
            </a:r>
            <a:endParaRPr lang="en-US" altLang="zh-CN" dirty="0"/>
          </a:p>
          <a:p>
            <a:r>
              <a:rPr lang="zh-CN" altLang="en-US"/>
              <a:t>后同</a:t>
            </a:r>
            <a:endParaRPr lang="zh-CN" altLang="en-US" dirty="0"/>
          </a:p>
        </p:txBody>
      </p:sp>
      <p:sp>
        <p:nvSpPr>
          <p:cNvPr id="4" name="灯片编号占位符 3"/>
          <p:cNvSpPr>
            <a:spLocks noGrp="1"/>
          </p:cNvSpPr>
          <p:nvPr>
            <p:ph type="sldNum" sz="quarter" idx="5"/>
          </p:nvPr>
        </p:nvSpPr>
        <p:spPr/>
        <p:txBody>
          <a:bodyPr/>
          <a:lstStyle/>
          <a:p>
            <a:fld id="{85E2B66F-9356-4FE3-88B4-9DF3283AA355}" type="slidenum">
              <a:rPr lang="zh-CN" altLang="en-US" smtClean="0"/>
              <a:t>14</a:t>
            </a:fld>
            <a:endParaRPr lang="zh-CN" altLang="en-US"/>
          </a:p>
        </p:txBody>
      </p:sp>
    </p:spTree>
    <p:extLst>
      <p:ext uri="{BB962C8B-B14F-4D97-AF65-F5344CB8AC3E}">
        <p14:creationId xmlns:p14="http://schemas.microsoft.com/office/powerpoint/2010/main" val="1597957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cxnSp>
        <p:nvCxnSpPr>
          <p:cNvPr id="5" name="直接连接符 4"/>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箭头: 五边形 34">
            <a:extLst>
              <a:ext uri="{FF2B5EF4-FFF2-40B4-BE49-F238E27FC236}">
                <a16:creationId xmlns:a16="http://schemas.microsoft.com/office/drawing/2014/main" id="{7E579DF3-BCF6-4C7C-A3EE-0DBAF9906E92}"/>
              </a:ext>
            </a:extLst>
          </p:cNvPr>
          <p:cNvSpPr/>
          <p:nvPr userDrawn="1"/>
        </p:nvSpPr>
        <p:spPr>
          <a:xfrm>
            <a:off x="0" y="413146"/>
            <a:ext cx="942109" cy="584775"/>
          </a:xfrm>
          <a:prstGeom prst="homePlate">
            <a:avLst/>
          </a:prstGeom>
          <a:gradFill>
            <a:gsLst>
              <a:gs pos="0">
                <a:srgbClr val="B00002"/>
              </a:gs>
              <a:gs pos="100000">
                <a:srgbClr val="E70C12"/>
              </a:gs>
            </a:gsLst>
            <a:lin ang="0" scaled="1"/>
          </a:gradFill>
          <a:ln>
            <a:noFill/>
          </a:ln>
          <a:effectLst>
            <a:outerShdw blurRad="2540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F59A846-7838-4076-B370-3022AA8613E1}"/>
              </a:ext>
            </a:extLst>
          </p:cNvPr>
          <p:cNvGrpSpPr/>
          <p:nvPr userDrawn="1"/>
        </p:nvGrpSpPr>
        <p:grpSpPr>
          <a:xfrm>
            <a:off x="2870672" y="1030431"/>
            <a:ext cx="495306" cy="4779635"/>
            <a:chOff x="7636995" y="1679426"/>
            <a:chExt cx="421216" cy="4092334"/>
          </a:xfrm>
        </p:grpSpPr>
        <p:pic>
          <p:nvPicPr>
            <p:cNvPr id="4" name="图片 3">
              <a:extLst>
                <a:ext uri="{FF2B5EF4-FFF2-40B4-BE49-F238E27FC236}">
                  <a16:creationId xmlns:a16="http://schemas.microsoft.com/office/drawing/2014/main" id="{A403C220-234A-4986-9DDA-406CDDC6463C}"/>
                </a:ext>
              </a:extLst>
            </p:cNvPr>
            <p:cNvPicPr preferRelativeResize="0"/>
            <p:nvPr/>
          </p:nvPicPr>
          <p:blipFill rotWithShape="1">
            <a:blip r:embed="rId2" cstate="print">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flipV="1">
              <a:off x="5801436" y="3514985"/>
              <a:ext cx="4092334" cy="421216"/>
            </a:xfrm>
            <a:prstGeom prst="rect">
              <a:avLst/>
            </a:prstGeom>
            <a:ln>
              <a:noFill/>
            </a:ln>
          </p:spPr>
        </p:pic>
        <p:pic>
          <p:nvPicPr>
            <p:cNvPr id="5" name="图片 4">
              <a:extLst>
                <a:ext uri="{FF2B5EF4-FFF2-40B4-BE49-F238E27FC236}">
                  <a16:creationId xmlns:a16="http://schemas.microsoft.com/office/drawing/2014/main" id="{5F443343-3408-4DE4-9362-7AB33A3ABD9D}"/>
                </a:ext>
              </a:extLst>
            </p:cNvPr>
            <p:cNvPicPr preferRelativeResize="0"/>
            <p:nvPr/>
          </p:nvPicPr>
          <p:blipFill rotWithShape="1">
            <a:blip r:embed="rId2" cstate="print">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flipV="1">
              <a:off x="5801436" y="3514985"/>
              <a:ext cx="4092334" cy="421216"/>
            </a:xfrm>
            <a:prstGeom prst="rect">
              <a:avLst/>
            </a:prstGeom>
            <a:ln>
              <a:noFill/>
            </a:ln>
          </p:spPr>
        </p:pic>
      </p:grpSp>
      <p:sp>
        <p:nvSpPr>
          <p:cNvPr id="6" name="任意多边形 4">
            <a:extLst>
              <a:ext uri="{FF2B5EF4-FFF2-40B4-BE49-F238E27FC236}">
                <a16:creationId xmlns:a16="http://schemas.microsoft.com/office/drawing/2014/main" id="{D4FC4C4B-18B2-4ABC-A77B-CE8302B743F8}"/>
              </a:ext>
            </a:extLst>
          </p:cNvPr>
          <p:cNvSpPr/>
          <p:nvPr userDrawn="1"/>
        </p:nvSpPr>
        <p:spPr>
          <a:xfrm>
            <a:off x="2423042" y="2319266"/>
            <a:ext cx="7643595" cy="1592519"/>
          </a:xfrm>
          <a:custGeom>
            <a:avLst/>
            <a:gdLst>
              <a:gd name="connsiteX0" fmla="*/ 0 w 5229817"/>
              <a:gd name="connsiteY0" fmla="*/ 0 h 1429030"/>
              <a:gd name="connsiteX1" fmla="*/ 4515302 w 5229817"/>
              <a:gd name="connsiteY1" fmla="*/ 0 h 1429030"/>
              <a:gd name="connsiteX2" fmla="*/ 5229817 w 5229817"/>
              <a:gd name="connsiteY2" fmla="*/ 714515 h 1429030"/>
              <a:gd name="connsiteX3" fmla="*/ 5229816 w 5229817"/>
              <a:gd name="connsiteY3" fmla="*/ 714515 h 1429030"/>
              <a:gd name="connsiteX4" fmla="*/ 4515301 w 5229817"/>
              <a:gd name="connsiteY4" fmla="*/ 1429030 h 1429030"/>
              <a:gd name="connsiteX5" fmla="*/ 0 w 5229817"/>
              <a:gd name="connsiteY5" fmla="*/ 1429029 h 142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9817" h="1429030">
                <a:moveTo>
                  <a:pt x="0" y="0"/>
                </a:moveTo>
                <a:lnTo>
                  <a:pt x="4515302" y="0"/>
                </a:lnTo>
                <a:cubicBezTo>
                  <a:pt x="4909918" y="0"/>
                  <a:pt x="5229817" y="319899"/>
                  <a:pt x="5229817" y="714515"/>
                </a:cubicBezTo>
                <a:lnTo>
                  <a:pt x="5229816" y="714515"/>
                </a:lnTo>
                <a:cubicBezTo>
                  <a:pt x="5229816" y="1109131"/>
                  <a:pt x="4909917" y="1429030"/>
                  <a:pt x="4515301" y="1429030"/>
                </a:cubicBezTo>
                <a:lnTo>
                  <a:pt x="0" y="1429029"/>
                </a:lnTo>
                <a:close/>
              </a:path>
            </a:pathLst>
          </a:custGeom>
          <a:gradFill>
            <a:gsLst>
              <a:gs pos="0">
                <a:srgbClr val="B00002"/>
              </a:gs>
              <a:gs pos="100000">
                <a:srgbClr val="E70C12"/>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fontAlgn="auto">
              <a:spcBef>
                <a:spcPts val="0"/>
              </a:spcBef>
              <a:spcAft>
                <a:spcPts val="0"/>
              </a:spcAft>
              <a:defRPr/>
            </a:pPr>
            <a:endParaRPr lang="zh-CN" altLang="en-US" sz="2400" i="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2004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A805AB-91C9-4340-8AAD-EE1F0FA8AA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935" r="30758"/>
          <a:stretch/>
        </p:blipFill>
        <p:spPr>
          <a:xfrm>
            <a:off x="-24558" y="0"/>
            <a:ext cx="4025348" cy="6858000"/>
          </a:xfrm>
          <a:prstGeom prst="rect">
            <a:avLst/>
          </a:prstGeom>
        </p:spPr>
      </p:pic>
      <p:sp>
        <p:nvSpPr>
          <p:cNvPr id="3" name="任意多边形: 形状 76">
            <a:extLst>
              <a:ext uri="{FF2B5EF4-FFF2-40B4-BE49-F238E27FC236}">
                <a16:creationId xmlns:a16="http://schemas.microsoft.com/office/drawing/2014/main" id="{64F081CD-765C-4A92-8C71-E631A2A03F5E}"/>
              </a:ext>
            </a:extLst>
          </p:cNvPr>
          <p:cNvSpPr/>
          <p:nvPr userDrawn="1"/>
        </p:nvSpPr>
        <p:spPr>
          <a:xfrm>
            <a:off x="0" y="3269285"/>
            <a:ext cx="5304426" cy="1437615"/>
          </a:xfrm>
          <a:custGeom>
            <a:avLst/>
            <a:gdLst>
              <a:gd name="connsiteX0" fmla="*/ 5148624 w 5999018"/>
              <a:gd name="connsiteY0" fmla="*/ 0 h 1700788"/>
              <a:gd name="connsiteX1" fmla="*/ 3953495 w 5999018"/>
              <a:gd name="connsiteY1" fmla="*/ 0 h 1700788"/>
              <a:gd name="connsiteX2" fmla="*/ 1195129 w 5999018"/>
              <a:gd name="connsiteY2" fmla="*/ 0 h 1700788"/>
              <a:gd name="connsiteX3" fmla="*/ 0 w 5999018"/>
              <a:gd name="connsiteY3" fmla="*/ 0 h 1700788"/>
              <a:gd name="connsiteX4" fmla="*/ 0 w 5999018"/>
              <a:gd name="connsiteY4" fmla="*/ 1700788 h 1700788"/>
              <a:gd name="connsiteX5" fmla="*/ 1195129 w 5999018"/>
              <a:gd name="connsiteY5" fmla="*/ 1700788 h 1700788"/>
              <a:gd name="connsiteX6" fmla="*/ 3953495 w 5999018"/>
              <a:gd name="connsiteY6" fmla="*/ 1700788 h 1700788"/>
              <a:gd name="connsiteX7" fmla="*/ 5148624 w 5999018"/>
              <a:gd name="connsiteY7" fmla="*/ 1700788 h 1700788"/>
              <a:gd name="connsiteX8" fmla="*/ 5999018 w 5999018"/>
              <a:gd name="connsiteY8" fmla="*/ 850394 h 17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9018" h="1700788">
                <a:moveTo>
                  <a:pt x="5148624" y="0"/>
                </a:moveTo>
                <a:lnTo>
                  <a:pt x="3953495" y="0"/>
                </a:lnTo>
                <a:lnTo>
                  <a:pt x="1195129" y="0"/>
                </a:lnTo>
                <a:lnTo>
                  <a:pt x="0" y="0"/>
                </a:lnTo>
                <a:lnTo>
                  <a:pt x="0" y="1700788"/>
                </a:lnTo>
                <a:lnTo>
                  <a:pt x="1195129" y="1700788"/>
                </a:lnTo>
                <a:lnTo>
                  <a:pt x="3953495" y="1700788"/>
                </a:lnTo>
                <a:lnTo>
                  <a:pt x="5148624" y="1700788"/>
                </a:lnTo>
                <a:lnTo>
                  <a:pt x="5999018" y="850394"/>
                </a:lnTo>
                <a:close/>
              </a:path>
            </a:pathLst>
          </a:custGeom>
          <a:gradFill>
            <a:gsLst>
              <a:gs pos="0">
                <a:srgbClr val="B00002"/>
              </a:gs>
              <a:gs pos="100000">
                <a:srgbClr val="E70C12"/>
              </a:gs>
            </a:gsLst>
            <a:lin ang="0" scaled="1"/>
          </a:gradFill>
          <a:ln>
            <a:noFill/>
          </a:ln>
          <a:effectLst>
            <a:outerShdw blurRad="2540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E3F8AB7-8C00-4C61-8852-BBF59C754C40}"/>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l="2499" t="430" r="20469" b="4660"/>
          <a:stretch/>
        </p:blipFill>
        <p:spPr>
          <a:xfrm>
            <a:off x="7656071" y="1907819"/>
            <a:ext cx="4535929" cy="3006676"/>
          </a:xfrm>
          <a:prstGeom prst="rect">
            <a:avLst/>
          </a:prstGeom>
        </p:spPr>
      </p:pic>
      <p:sp>
        <p:nvSpPr>
          <p:cNvPr id="16" name="矩形 15">
            <a:extLst>
              <a:ext uri="{FF2B5EF4-FFF2-40B4-BE49-F238E27FC236}">
                <a16:creationId xmlns:a16="http://schemas.microsoft.com/office/drawing/2014/main" id="{8A339160-B122-4848-B90B-DC6E64FF2833}"/>
              </a:ext>
            </a:extLst>
          </p:cNvPr>
          <p:cNvSpPr/>
          <p:nvPr userDrawn="1"/>
        </p:nvSpPr>
        <p:spPr>
          <a:xfrm>
            <a:off x="435340" y="1907819"/>
            <a:ext cx="11460595" cy="3010632"/>
          </a:xfrm>
          <a:prstGeom prst="rect">
            <a:avLst/>
          </a:prstGeom>
          <a:gradFill flip="none" rotWithShape="1">
            <a:gsLst>
              <a:gs pos="0">
                <a:schemeClr val="bg1">
                  <a:lumMod val="65000"/>
                </a:schemeClr>
              </a:gs>
              <a:gs pos="67000">
                <a:schemeClr val="bg1">
                  <a:lumMod val="8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B1AF638-6634-43EA-A7E2-1063A08F058C}"/>
              </a:ext>
            </a:extLst>
          </p:cNvPr>
          <p:cNvSpPr/>
          <p:nvPr userDrawn="1"/>
        </p:nvSpPr>
        <p:spPr>
          <a:xfrm>
            <a:off x="1416818" y="1601876"/>
            <a:ext cx="1433897" cy="695739"/>
          </a:xfrm>
          <a:prstGeom prst="rect">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13">
            <a:extLst>
              <a:ext uri="{FF2B5EF4-FFF2-40B4-BE49-F238E27FC236}">
                <a16:creationId xmlns:a16="http://schemas.microsoft.com/office/drawing/2014/main" id="{FD2939DF-60E9-476C-8406-D0F8A026F10A}"/>
              </a:ext>
            </a:extLst>
          </p:cNvPr>
          <p:cNvSpPr/>
          <p:nvPr userDrawn="1"/>
        </p:nvSpPr>
        <p:spPr>
          <a:xfrm>
            <a:off x="0" y="1458771"/>
            <a:ext cx="2864941" cy="981947"/>
          </a:xfrm>
          <a:custGeom>
            <a:avLst/>
            <a:gdLst>
              <a:gd name="connsiteX0" fmla="*/ 0 w 2864941"/>
              <a:gd name="connsiteY0" fmla="*/ 0 h 981947"/>
              <a:gd name="connsiteX1" fmla="*/ 2864941 w 2864941"/>
              <a:gd name="connsiteY1" fmla="*/ 0 h 981947"/>
              <a:gd name="connsiteX2" fmla="*/ 2041802 w 2864941"/>
              <a:gd name="connsiteY2" fmla="*/ 981947 h 981947"/>
              <a:gd name="connsiteX3" fmla="*/ 0 w 2864941"/>
              <a:gd name="connsiteY3" fmla="*/ 981947 h 981947"/>
            </a:gdLst>
            <a:ahLst/>
            <a:cxnLst>
              <a:cxn ang="0">
                <a:pos x="connsiteX0" y="connsiteY0"/>
              </a:cxn>
              <a:cxn ang="0">
                <a:pos x="connsiteX1" y="connsiteY1"/>
              </a:cxn>
              <a:cxn ang="0">
                <a:pos x="connsiteX2" y="connsiteY2"/>
              </a:cxn>
              <a:cxn ang="0">
                <a:pos x="connsiteX3" y="connsiteY3"/>
              </a:cxn>
            </a:cxnLst>
            <a:rect l="l" t="t" r="r" b="b"/>
            <a:pathLst>
              <a:path w="2864941" h="981947">
                <a:moveTo>
                  <a:pt x="0" y="0"/>
                </a:moveTo>
                <a:lnTo>
                  <a:pt x="2864941" y="0"/>
                </a:lnTo>
                <a:lnTo>
                  <a:pt x="2041802" y="981947"/>
                </a:lnTo>
                <a:lnTo>
                  <a:pt x="0" y="981947"/>
                </a:lnTo>
                <a:close/>
              </a:path>
            </a:pathLst>
          </a:custGeom>
          <a:solidFill>
            <a:srgbClr val="C000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dirty="0"/>
          </a:p>
        </p:txBody>
      </p:sp>
      <p:grpSp>
        <p:nvGrpSpPr>
          <p:cNvPr id="17" name="组合 16">
            <a:extLst>
              <a:ext uri="{FF2B5EF4-FFF2-40B4-BE49-F238E27FC236}">
                <a16:creationId xmlns:a16="http://schemas.microsoft.com/office/drawing/2014/main" id="{731C6ED1-993B-4160-8C36-2C84FBE1CB40}"/>
              </a:ext>
            </a:extLst>
          </p:cNvPr>
          <p:cNvGrpSpPr/>
          <p:nvPr userDrawn="1"/>
        </p:nvGrpSpPr>
        <p:grpSpPr>
          <a:xfrm>
            <a:off x="9255510" y="4503873"/>
            <a:ext cx="3038061" cy="652026"/>
            <a:chOff x="9013270" y="4438183"/>
            <a:chExt cx="3178730" cy="795131"/>
          </a:xfrm>
        </p:grpSpPr>
        <p:sp>
          <p:nvSpPr>
            <p:cNvPr id="18" name="矩形 17">
              <a:extLst>
                <a:ext uri="{FF2B5EF4-FFF2-40B4-BE49-F238E27FC236}">
                  <a16:creationId xmlns:a16="http://schemas.microsoft.com/office/drawing/2014/main" id="{D33DB816-045F-4EB8-AD9A-FF13DCC70D8D}"/>
                </a:ext>
              </a:extLst>
            </p:cNvPr>
            <p:cNvSpPr/>
            <p:nvPr/>
          </p:nvSpPr>
          <p:spPr>
            <a:xfrm>
              <a:off x="9352722" y="4438184"/>
              <a:ext cx="2839278" cy="7951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a:extLst>
                <a:ext uri="{FF2B5EF4-FFF2-40B4-BE49-F238E27FC236}">
                  <a16:creationId xmlns:a16="http://schemas.microsoft.com/office/drawing/2014/main" id="{FDDC6BBE-1F39-4ADD-A2F5-E3B7996A25BE}"/>
                </a:ext>
              </a:extLst>
            </p:cNvPr>
            <p:cNvSpPr/>
            <p:nvPr/>
          </p:nvSpPr>
          <p:spPr>
            <a:xfrm flipH="1">
              <a:off x="9013270" y="4438183"/>
              <a:ext cx="339452" cy="643598"/>
            </a:xfrm>
            <a:prstGeom prst="rtTriangle">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4EF92620-3ADE-4EB4-A3F5-1DD2626C2A7D}"/>
              </a:ext>
            </a:extLst>
          </p:cNvPr>
          <p:cNvPicPr>
            <a:picLocks noChangeAspect="1"/>
          </p:cNvPicPr>
          <p:nvPr userDrawn="1"/>
        </p:nvPicPr>
        <p:blipFill>
          <a:blip r:embed="rId4">
            <a:lum bright="70000" contrast="-70000"/>
          </a:blip>
          <a:stretch>
            <a:fillRect/>
          </a:stretch>
        </p:blipFill>
        <p:spPr>
          <a:xfrm>
            <a:off x="10116850" y="4573828"/>
            <a:ext cx="1639810" cy="578115"/>
          </a:xfrm>
          <a:prstGeom prst="rect">
            <a:avLst/>
          </a:prstGeom>
        </p:spPr>
      </p:pic>
    </p:spTree>
    <p:extLst>
      <p:ext uri="{BB962C8B-B14F-4D97-AF65-F5344CB8AC3E}">
        <p14:creationId xmlns:p14="http://schemas.microsoft.com/office/powerpoint/2010/main" val="51222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燕尾形 29">
            <a:extLst>
              <a:ext uri="{FF2B5EF4-FFF2-40B4-BE49-F238E27FC236}">
                <a16:creationId xmlns:a16="http://schemas.microsoft.com/office/drawing/2014/main" id="{A6656E65-B93A-490F-96D3-85BB408358C6}"/>
              </a:ext>
            </a:extLst>
          </p:cNvPr>
          <p:cNvSpPr/>
          <p:nvPr userDrawn="1"/>
        </p:nvSpPr>
        <p:spPr>
          <a:xfrm>
            <a:off x="599136" y="552449"/>
            <a:ext cx="333375" cy="309995"/>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34">
            <a:extLst>
              <a:ext uri="{FF2B5EF4-FFF2-40B4-BE49-F238E27FC236}">
                <a16:creationId xmlns:a16="http://schemas.microsoft.com/office/drawing/2014/main" id="{6296888D-1F54-428C-A10F-E9D0263E3B6A}"/>
              </a:ext>
            </a:extLst>
          </p:cNvPr>
          <p:cNvSpPr/>
          <p:nvPr userDrawn="1"/>
        </p:nvSpPr>
        <p:spPr>
          <a:xfrm>
            <a:off x="318581" y="552449"/>
            <a:ext cx="337705" cy="309995"/>
          </a:xfrm>
          <a:prstGeom prst="chevron">
            <a:avLst/>
          </a:prstGeom>
          <a:solidFill>
            <a:srgbClr val="B50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连接符 7">
            <a:extLst>
              <a:ext uri="{FF2B5EF4-FFF2-40B4-BE49-F238E27FC236}">
                <a16:creationId xmlns:a16="http://schemas.microsoft.com/office/drawing/2014/main" id="{8E94B1E9-7291-4D1C-8E77-0A33FFD40249}"/>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9150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5" r:id="rId5"/>
    <p:sldLayoutId id="214748365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50455" y="1080512"/>
            <a:ext cx="8932244" cy="4456886"/>
          </a:xfrm>
          <a:prstGeom prst="rect">
            <a:avLst/>
          </a:prstGeom>
          <a:ln>
            <a:noFill/>
          </a:ln>
        </p:spPr>
      </p:pic>
      <p:sp>
        <p:nvSpPr>
          <p:cNvPr id="5" name="矩形 4"/>
          <p:cNvSpPr/>
          <p:nvPr/>
        </p:nvSpPr>
        <p:spPr>
          <a:xfrm>
            <a:off x="0" y="4046319"/>
            <a:ext cx="12192000" cy="28031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335997" y="1722707"/>
            <a:ext cx="7520007" cy="1323439"/>
          </a:xfrm>
          <a:prstGeom prst="rect">
            <a:avLst/>
          </a:prstGeom>
          <a:noFill/>
        </p:spPr>
        <p:txBody>
          <a:bodyPr wrap="none" rtlCol="0">
            <a:spAutoFit/>
          </a:bodyPr>
          <a:lstStyle/>
          <a:p>
            <a:pPr algn="ctr"/>
            <a:r>
              <a:rPr lang="zh-CN" altLang="en-US" sz="4400" b="1" dirty="0">
                <a:solidFill>
                  <a:srgbClr val="C00000"/>
                </a:solidFill>
                <a:ea typeface="造字工房力黑（非商用）常规体" pitchFamily="2" charset="-122"/>
                <a:sym typeface="宋体" panose="02010600030101010101" pitchFamily="2" charset="-122"/>
              </a:rPr>
              <a:t>信息产业链中的伦理问题讨论</a:t>
            </a:r>
            <a:endParaRPr lang="zh-CN" altLang="en-US" sz="4400" b="1" dirty="0">
              <a:solidFill>
                <a:srgbClr val="C00000"/>
              </a:solidFill>
              <a:ea typeface="造字工房力黑（非商用）常规体" pitchFamily="2" charset="-122"/>
              <a:sym typeface="Arial" panose="020B0604020202020204" pitchFamily="34" charset="0"/>
            </a:endParaRPr>
          </a:p>
          <a:p>
            <a:pPr algn="ctr"/>
            <a:r>
              <a:rPr lang="zh-CN" altLang="en-US" sz="3600" dirty="0">
                <a:solidFill>
                  <a:srgbClr val="C00000"/>
                </a:solidFill>
                <a:latin typeface="造字工房力黑（非商用）常规体" pitchFamily="2" charset="-122"/>
                <a:ea typeface="造字工房力黑（非商用）常规体" pitchFamily="2" charset="-122"/>
                <a:cs typeface="经典综艺体繁" panose="02010609000101010101" pitchFamily="49" charset="-122"/>
              </a:rPr>
              <a:t>产品公司设计工程师</a:t>
            </a:r>
          </a:p>
        </p:txBody>
      </p:sp>
      <p:grpSp>
        <p:nvGrpSpPr>
          <p:cNvPr id="777" name="组合 776"/>
          <p:cNvGrpSpPr/>
          <p:nvPr/>
        </p:nvGrpSpPr>
        <p:grpSpPr>
          <a:xfrm>
            <a:off x="377027" y="4249235"/>
            <a:ext cx="432000" cy="432000"/>
            <a:chOff x="411068" y="4787127"/>
            <a:chExt cx="432000" cy="432000"/>
          </a:xfrm>
        </p:grpSpPr>
        <p:sp>
          <p:nvSpPr>
            <p:cNvPr id="9" name="椭圆 8"/>
            <p:cNvSpPr/>
            <p:nvPr/>
          </p:nvSpPr>
          <p:spPr>
            <a:xfrm>
              <a:off x="411068" y="4787127"/>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71"/>
            <p:cNvSpPr>
              <a:spLocks noEditPoints="1"/>
            </p:cNvSpPr>
            <p:nvPr/>
          </p:nvSpPr>
          <p:spPr bwMode="auto">
            <a:xfrm>
              <a:off x="500068" y="4842833"/>
              <a:ext cx="254000" cy="311150"/>
            </a:xfrm>
            <a:custGeom>
              <a:avLst/>
              <a:gdLst>
                <a:gd name="T0" fmla="*/ 151 w 156"/>
                <a:gd name="T1" fmla="*/ 138 h 192"/>
                <a:gd name="T2" fmla="*/ 118 w 156"/>
                <a:gd name="T3" fmla="*/ 116 h 192"/>
                <a:gd name="T4" fmla="*/ 104 w 156"/>
                <a:gd name="T5" fmla="*/ 164 h 192"/>
                <a:gd name="T6" fmla="*/ 96 w 156"/>
                <a:gd name="T7" fmla="*/ 172 h 192"/>
                <a:gd name="T8" fmla="*/ 88 w 156"/>
                <a:gd name="T9" fmla="*/ 164 h 192"/>
                <a:gd name="T10" fmla="*/ 88 w 156"/>
                <a:gd name="T11" fmla="*/ 126 h 192"/>
                <a:gd name="T12" fmla="*/ 78 w 156"/>
                <a:gd name="T13" fmla="*/ 116 h 192"/>
                <a:gd name="T14" fmla="*/ 68 w 156"/>
                <a:gd name="T15" fmla="*/ 126 h 192"/>
                <a:gd name="T16" fmla="*/ 68 w 156"/>
                <a:gd name="T17" fmla="*/ 164 h 192"/>
                <a:gd name="T18" fmla="*/ 60 w 156"/>
                <a:gd name="T19" fmla="*/ 172 h 192"/>
                <a:gd name="T20" fmla="*/ 52 w 156"/>
                <a:gd name="T21" fmla="*/ 164 h 192"/>
                <a:gd name="T22" fmla="*/ 38 w 156"/>
                <a:gd name="T23" fmla="*/ 116 h 192"/>
                <a:gd name="T24" fmla="*/ 5 w 156"/>
                <a:gd name="T25" fmla="*/ 138 h 192"/>
                <a:gd name="T26" fmla="*/ 0 w 156"/>
                <a:gd name="T27" fmla="*/ 156 h 192"/>
                <a:gd name="T28" fmla="*/ 0 w 156"/>
                <a:gd name="T29" fmla="*/ 160 h 192"/>
                <a:gd name="T30" fmla="*/ 0 w 156"/>
                <a:gd name="T31" fmla="*/ 168 h 192"/>
                <a:gd name="T32" fmla="*/ 0 w 156"/>
                <a:gd name="T33" fmla="*/ 176 h 192"/>
                <a:gd name="T34" fmla="*/ 16 w 156"/>
                <a:gd name="T35" fmla="*/ 192 h 192"/>
                <a:gd name="T36" fmla="*/ 140 w 156"/>
                <a:gd name="T37" fmla="*/ 192 h 192"/>
                <a:gd name="T38" fmla="*/ 156 w 156"/>
                <a:gd name="T39" fmla="*/ 176 h 192"/>
                <a:gd name="T40" fmla="*/ 156 w 156"/>
                <a:gd name="T41" fmla="*/ 168 h 192"/>
                <a:gd name="T42" fmla="*/ 156 w 156"/>
                <a:gd name="T43" fmla="*/ 160 h 192"/>
                <a:gd name="T44" fmla="*/ 156 w 156"/>
                <a:gd name="T45" fmla="*/ 156 h 192"/>
                <a:gd name="T46" fmla="*/ 151 w 156"/>
                <a:gd name="T47" fmla="*/ 138 h 192"/>
                <a:gd name="T48" fmla="*/ 36 w 156"/>
                <a:gd name="T49" fmla="*/ 42 h 192"/>
                <a:gd name="T50" fmla="*/ 78 w 156"/>
                <a:gd name="T51" fmla="*/ 100 h 192"/>
                <a:gd name="T52" fmla="*/ 120 w 156"/>
                <a:gd name="T53" fmla="*/ 42 h 192"/>
                <a:gd name="T54" fmla="*/ 78 w 156"/>
                <a:gd name="T55" fmla="*/ 0 h 192"/>
                <a:gd name="T56" fmla="*/ 36 w 156"/>
                <a:gd name="T57" fmla="*/ 4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192">
                  <a:moveTo>
                    <a:pt x="151" y="138"/>
                  </a:moveTo>
                  <a:cubicBezTo>
                    <a:pt x="142" y="127"/>
                    <a:pt x="132" y="120"/>
                    <a:pt x="118" y="116"/>
                  </a:cubicBezTo>
                  <a:cubicBezTo>
                    <a:pt x="104" y="164"/>
                    <a:pt x="104" y="164"/>
                    <a:pt x="104" y="164"/>
                  </a:cubicBezTo>
                  <a:cubicBezTo>
                    <a:pt x="104" y="168"/>
                    <a:pt x="100" y="172"/>
                    <a:pt x="96" y="172"/>
                  </a:cubicBezTo>
                  <a:cubicBezTo>
                    <a:pt x="92" y="172"/>
                    <a:pt x="88" y="168"/>
                    <a:pt x="88" y="164"/>
                  </a:cubicBezTo>
                  <a:cubicBezTo>
                    <a:pt x="88" y="126"/>
                    <a:pt x="88" y="126"/>
                    <a:pt x="88" y="126"/>
                  </a:cubicBezTo>
                  <a:cubicBezTo>
                    <a:pt x="88" y="120"/>
                    <a:pt x="84" y="116"/>
                    <a:pt x="78" y="116"/>
                  </a:cubicBezTo>
                  <a:cubicBezTo>
                    <a:pt x="72" y="116"/>
                    <a:pt x="68" y="120"/>
                    <a:pt x="68" y="126"/>
                  </a:cubicBezTo>
                  <a:cubicBezTo>
                    <a:pt x="68" y="164"/>
                    <a:pt x="68" y="164"/>
                    <a:pt x="68" y="164"/>
                  </a:cubicBezTo>
                  <a:cubicBezTo>
                    <a:pt x="68" y="168"/>
                    <a:pt x="64" y="172"/>
                    <a:pt x="60" y="172"/>
                  </a:cubicBezTo>
                  <a:cubicBezTo>
                    <a:pt x="56" y="172"/>
                    <a:pt x="52" y="168"/>
                    <a:pt x="52" y="164"/>
                  </a:cubicBezTo>
                  <a:cubicBezTo>
                    <a:pt x="38" y="116"/>
                    <a:pt x="38" y="116"/>
                    <a:pt x="38" y="116"/>
                  </a:cubicBezTo>
                  <a:cubicBezTo>
                    <a:pt x="24" y="120"/>
                    <a:pt x="14" y="127"/>
                    <a:pt x="5" y="138"/>
                  </a:cubicBezTo>
                  <a:cubicBezTo>
                    <a:pt x="2" y="143"/>
                    <a:pt x="0" y="151"/>
                    <a:pt x="0" y="156"/>
                  </a:cubicBezTo>
                  <a:cubicBezTo>
                    <a:pt x="0" y="157"/>
                    <a:pt x="0" y="159"/>
                    <a:pt x="0" y="160"/>
                  </a:cubicBezTo>
                  <a:cubicBezTo>
                    <a:pt x="0" y="168"/>
                    <a:pt x="0" y="168"/>
                    <a:pt x="0" y="168"/>
                  </a:cubicBezTo>
                  <a:cubicBezTo>
                    <a:pt x="0" y="176"/>
                    <a:pt x="0" y="176"/>
                    <a:pt x="0" y="176"/>
                  </a:cubicBezTo>
                  <a:cubicBezTo>
                    <a:pt x="0" y="185"/>
                    <a:pt x="7" y="192"/>
                    <a:pt x="16" y="192"/>
                  </a:cubicBezTo>
                  <a:cubicBezTo>
                    <a:pt x="140" y="192"/>
                    <a:pt x="140" y="192"/>
                    <a:pt x="140" y="192"/>
                  </a:cubicBezTo>
                  <a:cubicBezTo>
                    <a:pt x="149" y="192"/>
                    <a:pt x="156" y="185"/>
                    <a:pt x="156" y="176"/>
                  </a:cubicBezTo>
                  <a:cubicBezTo>
                    <a:pt x="156" y="168"/>
                    <a:pt x="156" y="168"/>
                    <a:pt x="156" y="168"/>
                  </a:cubicBezTo>
                  <a:cubicBezTo>
                    <a:pt x="156" y="160"/>
                    <a:pt x="156" y="160"/>
                    <a:pt x="156" y="160"/>
                  </a:cubicBezTo>
                  <a:cubicBezTo>
                    <a:pt x="156" y="159"/>
                    <a:pt x="156" y="157"/>
                    <a:pt x="156" y="156"/>
                  </a:cubicBezTo>
                  <a:cubicBezTo>
                    <a:pt x="156" y="151"/>
                    <a:pt x="154" y="143"/>
                    <a:pt x="151" y="138"/>
                  </a:cubicBezTo>
                  <a:close/>
                  <a:moveTo>
                    <a:pt x="36" y="42"/>
                  </a:moveTo>
                  <a:cubicBezTo>
                    <a:pt x="36" y="66"/>
                    <a:pt x="51" y="100"/>
                    <a:pt x="78" y="100"/>
                  </a:cubicBezTo>
                  <a:cubicBezTo>
                    <a:pt x="105" y="100"/>
                    <a:pt x="120" y="66"/>
                    <a:pt x="120" y="42"/>
                  </a:cubicBezTo>
                  <a:cubicBezTo>
                    <a:pt x="120" y="19"/>
                    <a:pt x="101" y="0"/>
                    <a:pt x="78" y="0"/>
                  </a:cubicBezTo>
                  <a:cubicBezTo>
                    <a:pt x="55" y="0"/>
                    <a:pt x="36" y="19"/>
                    <a:pt x="36" y="42"/>
                  </a:cubicBezTo>
                  <a:close/>
                </a:path>
              </a:pathLst>
            </a:custGeom>
            <a:solidFill>
              <a:srgbClr val="1C488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grpSp>
      <p:grpSp>
        <p:nvGrpSpPr>
          <p:cNvPr id="778" name="组合 777"/>
          <p:cNvGrpSpPr/>
          <p:nvPr/>
        </p:nvGrpSpPr>
        <p:grpSpPr>
          <a:xfrm>
            <a:off x="377027" y="5447899"/>
            <a:ext cx="432000" cy="432000"/>
            <a:chOff x="377027" y="5508596"/>
            <a:chExt cx="432000" cy="432000"/>
          </a:xfrm>
        </p:grpSpPr>
        <p:sp>
          <p:nvSpPr>
            <p:cNvPr id="772" name="椭圆 771"/>
            <p:cNvSpPr/>
            <p:nvPr/>
          </p:nvSpPr>
          <p:spPr>
            <a:xfrm>
              <a:off x="377027" y="5508596"/>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Freeform 85"/>
            <p:cNvSpPr>
              <a:spLocks noEditPoints="1"/>
            </p:cNvSpPr>
            <p:nvPr/>
          </p:nvSpPr>
          <p:spPr bwMode="auto">
            <a:xfrm>
              <a:off x="450548" y="5582118"/>
              <a:ext cx="284957" cy="284956"/>
            </a:xfrm>
            <a:custGeom>
              <a:avLst/>
              <a:gdLst>
                <a:gd name="T0" fmla="*/ 138 w 194"/>
                <a:gd name="T1" fmla="*/ 46 h 194"/>
                <a:gd name="T2" fmla="*/ 148 w 194"/>
                <a:gd name="T3" fmla="*/ 56 h 194"/>
                <a:gd name="T4" fmla="*/ 158 w 194"/>
                <a:gd name="T5" fmla="*/ 46 h 194"/>
                <a:gd name="T6" fmla="*/ 148 w 194"/>
                <a:gd name="T7" fmla="*/ 36 h 194"/>
                <a:gd name="T8" fmla="*/ 138 w 194"/>
                <a:gd name="T9" fmla="*/ 46 h 194"/>
                <a:gd name="T10" fmla="*/ 68 w 194"/>
                <a:gd name="T11" fmla="*/ 187 h 194"/>
                <a:gd name="T12" fmla="*/ 90 w 194"/>
                <a:gd name="T13" fmla="*/ 187 h 194"/>
                <a:gd name="T14" fmla="*/ 188 w 194"/>
                <a:gd name="T15" fmla="*/ 90 h 194"/>
                <a:gd name="T16" fmla="*/ 194 w 194"/>
                <a:gd name="T17" fmla="*/ 76 h 194"/>
                <a:gd name="T18" fmla="*/ 194 w 194"/>
                <a:gd name="T19" fmla="*/ 20 h 194"/>
                <a:gd name="T20" fmla="*/ 174 w 194"/>
                <a:gd name="T21" fmla="*/ 0 h 194"/>
                <a:gd name="T22" fmla="*/ 118 w 194"/>
                <a:gd name="T23" fmla="*/ 0 h 194"/>
                <a:gd name="T24" fmla="*/ 104 w 194"/>
                <a:gd name="T25" fmla="*/ 6 h 194"/>
                <a:gd name="T26" fmla="*/ 7 w 194"/>
                <a:gd name="T27" fmla="*/ 104 h 194"/>
                <a:gd name="T28" fmla="*/ 7 w 194"/>
                <a:gd name="T29" fmla="*/ 126 h 194"/>
                <a:gd name="T30" fmla="*/ 68 w 194"/>
                <a:gd name="T31" fmla="*/ 187 h 194"/>
                <a:gd name="T32" fmla="*/ 122 w 194"/>
                <a:gd name="T33" fmla="*/ 46 h 194"/>
                <a:gd name="T34" fmla="*/ 148 w 194"/>
                <a:gd name="T35" fmla="*/ 20 h 194"/>
                <a:gd name="T36" fmla="*/ 174 w 194"/>
                <a:gd name="T37" fmla="*/ 46 h 194"/>
                <a:gd name="T38" fmla="*/ 148 w 194"/>
                <a:gd name="T39" fmla="*/ 72 h 194"/>
                <a:gd name="T40" fmla="*/ 122 w 194"/>
                <a:gd name="T41" fmla="*/ 4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94">
                  <a:moveTo>
                    <a:pt x="138" y="46"/>
                  </a:moveTo>
                  <a:cubicBezTo>
                    <a:pt x="138" y="52"/>
                    <a:pt x="142" y="56"/>
                    <a:pt x="148" y="56"/>
                  </a:cubicBezTo>
                  <a:cubicBezTo>
                    <a:pt x="154" y="56"/>
                    <a:pt x="158" y="52"/>
                    <a:pt x="158" y="46"/>
                  </a:cubicBezTo>
                  <a:cubicBezTo>
                    <a:pt x="158" y="40"/>
                    <a:pt x="154" y="36"/>
                    <a:pt x="148" y="36"/>
                  </a:cubicBezTo>
                  <a:cubicBezTo>
                    <a:pt x="142" y="36"/>
                    <a:pt x="138" y="40"/>
                    <a:pt x="138" y="46"/>
                  </a:cubicBezTo>
                  <a:close/>
                  <a:moveTo>
                    <a:pt x="68" y="187"/>
                  </a:moveTo>
                  <a:cubicBezTo>
                    <a:pt x="74" y="194"/>
                    <a:pt x="84" y="194"/>
                    <a:pt x="90" y="187"/>
                  </a:cubicBezTo>
                  <a:cubicBezTo>
                    <a:pt x="188" y="90"/>
                    <a:pt x="188" y="90"/>
                    <a:pt x="188" y="90"/>
                  </a:cubicBezTo>
                  <a:cubicBezTo>
                    <a:pt x="192" y="86"/>
                    <a:pt x="194" y="81"/>
                    <a:pt x="194" y="76"/>
                  </a:cubicBezTo>
                  <a:cubicBezTo>
                    <a:pt x="194" y="20"/>
                    <a:pt x="194" y="20"/>
                    <a:pt x="194" y="20"/>
                  </a:cubicBezTo>
                  <a:cubicBezTo>
                    <a:pt x="194" y="9"/>
                    <a:pt x="185" y="0"/>
                    <a:pt x="174" y="0"/>
                  </a:cubicBezTo>
                  <a:cubicBezTo>
                    <a:pt x="118" y="0"/>
                    <a:pt x="118" y="0"/>
                    <a:pt x="118" y="0"/>
                  </a:cubicBezTo>
                  <a:cubicBezTo>
                    <a:pt x="113" y="0"/>
                    <a:pt x="108" y="2"/>
                    <a:pt x="104" y="6"/>
                  </a:cubicBezTo>
                  <a:cubicBezTo>
                    <a:pt x="7" y="104"/>
                    <a:pt x="7" y="104"/>
                    <a:pt x="7" y="104"/>
                  </a:cubicBezTo>
                  <a:cubicBezTo>
                    <a:pt x="0" y="110"/>
                    <a:pt x="0" y="120"/>
                    <a:pt x="7" y="126"/>
                  </a:cubicBezTo>
                  <a:lnTo>
                    <a:pt x="68" y="187"/>
                  </a:lnTo>
                  <a:close/>
                  <a:moveTo>
                    <a:pt x="122" y="46"/>
                  </a:moveTo>
                  <a:cubicBezTo>
                    <a:pt x="122" y="32"/>
                    <a:pt x="134" y="20"/>
                    <a:pt x="148" y="20"/>
                  </a:cubicBezTo>
                  <a:cubicBezTo>
                    <a:pt x="162" y="20"/>
                    <a:pt x="174" y="32"/>
                    <a:pt x="174" y="46"/>
                  </a:cubicBezTo>
                  <a:cubicBezTo>
                    <a:pt x="174" y="60"/>
                    <a:pt x="162" y="72"/>
                    <a:pt x="148" y="72"/>
                  </a:cubicBezTo>
                  <a:cubicBezTo>
                    <a:pt x="134" y="72"/>
                    <a:pt x="122" y="60"/>
                    <a:pt x="122" y="46"/>
                  </a:cubicBezTo>
                  <a:close/>
                </a:path>
              </a:pathLst>
            </a:custGeom>
            <a:solidFill>
              <a:srgbClr val="1C488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grpSp>
      <p:sp>
        <p:nvSpPr>
          <p:cNvPr id="775" name="椭圆 774"/>
          <p:cNvSpPr/>
          <p:nvPr/>
        </p:nvSpPr>
        <p:spPr>
          <a:xfrm>
            <a:off x="377027" y="6108671"/>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矩形 783"/>
          <p:cNvSpPr/>
          <p:nvPr/>
        </p:nvSpPr>
        <p:spPr>
          <a:xfrm>
            <a:off x="1502438" y="5497898"/>
            <a:ext cx="4098082"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小组：工程伦理</a:t>
            </a:r>
            <a:r>
              <a:rPr lang="en-US" altLang="zh-CN" b="1" dirty="0">
                <a:solidFill>
                  <a:schemeClr val="bg1"/>
                </a:solidFill>
                <a:latin typeface="微软雅黑" panose="020B0503020204020204" pitchFamily="34" charset="-122"/>
                <a:ea typeface="微软雅黑" panose="020B0503020204020204" pitchFamily="34" charset="-122"/>
              </a:rPr>
              <a:t>-C02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85" name="矩形 784"/>
          <p:cNvSpPr/>
          <p:nvPr/>
        </p:nvSpPr>
        <p:spPr>
          <a:xfrm>
            <a:off x="1480520" y="6135064"/>
            <a:ext cx="4098082"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时   间：</a:t>
            </a:r>
            <a:r>
              <a:rPr lang="en-US" altLang="zh-CN" b="1" dirty="0">
                <a:solidFill>
                  <a:schemeClr val="bg1"/>
                </a:solidFill>
                <a:latin typeface="微软雅黑" panose="020B0503020204020204" pitchFamily="34" charset="-122"/>
                <a:ea typeface="微软雅黑" panose="020B0503020204020204" pitchFamily="34" charset="-122"/>
              </a:rPr>
              <a:t>2024</a:t>
            </a:r>
            <a:r>
              <a:rPr lang="zh-CN" altLang="en-US" b="1" dirty="0">
                <a:solidFill>
                  <a:schemeClr val="bg1"/>
                </a:solidFill>
                <a:latin typeface="微软雅黑" panose="020B0503020204020204" pitchFamily="34" charset="-122"/>
                <a:ea typeface="微软雅黑" panose="020B0503020204020204" pitchFamily="34" charset="-122"/>
              </a:rPr>
              <a:t>年</a:t>
            </a:r>
            <a:r>
              <a:rPr lang="en-US" altLang="zh-CN" b="1" dirty="0">
                <a:solidFill>
                  <a:schemeClr val="bg1"/>
                </a:solidFill>
                <a:latin typeface="微软雅黑" panose="020B0503020204020204" pitchFamily="34" charset="-122"/>
                <a:ea typeface="微软雅黑" panose="020B0503020204020204" pitchFamily="34" charset="-122"/>
              </a:rPr>
              <a:t>4</a:t>
            </a:r>
            <a:r>
              <a:rPr lang="zh-CN" altLang="en-US" b="1" dirty="0">
                <a:solidFill>
                  <a:schemeClr val="bg1"/>
                </a:solidFill>
                <a:latin typeface="微软雅黑" panose="020B0503020204020204" pitchFamily="34" charset="-122"/>
                <a:ea typeface="微软雅黑" panose="020B0503020204020204" pitchFamily="34" charset="-122"/>
              </a:rPr>
              <a:t>月</a:t>
            </a:r>
          </a:p>
        </p:txBody>
      </p:sp>
      <p:grpSp>
        <p:nvGrpSpPr>
          <p:cNvPr id="787" name="组合 786"/>
          <p:cNvGrpSpPr/>
          <p:nvPr/>
        </p:nvGrpSpPr>
        <p:grpSpPr>
          <a:xfrm rot="10800000" flipH="1">
            <a:off x="7512160" y="4507185"/>
            <a:ext cx="4464000" cy="2160000"/>
            <a:chOff x="-3133724" y="-598196"/>
            <a:chExt cx="3694113" cy="1786915"/>
          </a:xfrm>
          <a:solidFill>
            <a:schemeClr val="accent3">
              <a:alpha val="60000"/>
            </a:schemeClr>
          </a:solidFill>
        </p:grpSpPr>
        <p:sp>
          <p:nvSpPr>
            <p:cNvPr id="788" name="Freeform 2597"/>
            <p:cNvSpPr>
              <a:spLocks noEditPoints="1"/>
            </p:cNvSpPr>
            <p:nvPr/>
          </p:nvSpPr>
          <p:spPr bwMode="auto">
            <a:xfrm>
              <a:off x="-1695118" y="158728"/>
              <a:ext cx="447013" cy="996972"/>
            </a:xfrm>
            <a:custGeom>
              <a:avLst/>
              <a:gdLst>
                <a:gd name="T0" fmla="*/ 58 w 80"/>
                <a:gd name="T1" fmla="*/ 47 h 179"/>
                <a:gd name="T2" fmla="*/ 16 w 80"/>
                <a:gd name="T3" fmla="*/ 38 h 179"/>
                <a:gd name="T4" fmla="*/ 64 w 80"/>
                <a:gd name="T5" fmla="*/ 38 h 179"/>
                <a:gd name="T6" fmla="*/ 47 w 80"/>
                <a:gd name="T7" fmla="*/ 41 h 179"/>
                <a:gd name="T8" fmla="*/ 54 w 80"/>
                <a:gd name="T9" fmla="*/ 38 h 179"/>
                <a:gd name="T10" fmla="*/ 20 w 80"/>
                <a:gd name="T11" fmla="*/ 103 h 179"/>
                <a:gd name="T12" fmla="*/ 16 w 80"/>
                <a:gd name="T13" fmla="*/ 122 h 179"/>
                <a:gd name="T14" fmla="*/ 20 w 80"/>
                <a:gd name="T15" fmla="*/ 128 h 179"/>
                <a:gd name="T16" fmla="*/ 16 w 80"/>
                <a:gd name="T17" fmla="*/ 147 h 179"/>
                <a:gd name="T18" fmla="*/ 16 w 80"/>
                <a:gd name="T19" fmla="*/ 150 h 179"/>
                <a:gd name="T20" fmla="*/ 64 w 80"/>
                <a:gd name="T21" fmla="*/ 158 h 179"/>
                <a:gd name="T22" fmla="*/ 54 w 80"/>
                <a:gd name="T23" fmla="*/ 155 h 179"/>
                <a:gd name="T24" fmla="*/ 64 w 80"/>
                <a:gd name="T25" fmla="*/ 150 h 179"/>
                <a:gd name="T26" fmla="*/ 54 w 80"/>
                <a:gd name="T27" fmla="*/ 153 h 179"/>
                <a:gd name="T28" fmla="*/ 60 w 80"/>
                <a:gd name="T29" fmla="*/ 144 h 179"/>
                <a:gd name="T30" fmla="*/ 39 w 80"/>
                <a:gd name="T31" fmla="*/ 147 h 179"/>
                <a:gd name="T32" fmla="*/ 47 w 80"/>
                <a:gd name="T33" fmla="*/ 144 h 179"/>
                <a:gd name="T34" fmla="*/ 64 w 80"/>
                <a:gd name="T35" fmla="*/ 139 h 179"/>
                <a:gd name="T36" fmla="*/ 29 w 80"/>
                <a:gd name="T37" fmla="*/ 142 h 179"/>
                <a:gd name="T38" fmla="*/ 41 w 80"/>
                <a:gd name="T39" fmla="*/ 139 h 179"/>
                <a:gd name="T40" fmla="*/ 33 w 80"/>
                <a:gd name="T41" fmla="*/ 136 h 179"/>
                <a:gd name="T42" fmla="*/ 41 w 80"/>
                <a:gd name="T43" fmla="*/ 133 h 179"/>
                <a:gd name="T44" fmla="*/ 51 w 80"/>
                <a:gd name="T45" fmla="*/ 133 h 179"/>
                <a:gd name="T46" fmla="*/ 29 w 80"/>
                <a:gd name="T47" fmla="*/ 130 h 179"/>
                <a:gd name="T48" fmla="*/ 35 w 80"/>
                <a:gd name="T49" fmla="*/ 128 h 179"/>
                <a:gd name="T50" fmla="*/ 58 w 80"/>
                <a:gd name="T51" fmla="*/ 130 h 179"/>
                <a:gd name="T52" fmla="*/ 22 w 80"/>
                <a:gd name="T53" fmla="*/ 122 h 179"/>
                <a:gd name="T54" fmla="*/ 39 w 80"/>
                <a:gd name="T55" fmla="*/ 122 h 179"/>
                <a:gd name="T56" fmla="*/ 54 w 80"/>
                <a:gd name="T57" fmla="*/ 125 h 179"/>
                <a:gd name="T58" fmla="*/ 22 w 80"/>
                <a:gd name="T59" fmla="*/ 116 h 179"/>
                <a:gd name="T60" fmla="*/ 58 w 80"/>
                <a:gd name="T61" fmla="*/ 119 h 179"/>
                <a:gd name="T62" fmla="*/ 60 w 80"/>
                <a:gd name="T63" fmla="*/ 105 h 179"/>
                <a:gd name="T64" fmla="*/ 51 w 80"/>
                <a:gd name="T65" fmla="*/ 105 h 179"/>
                <a:gd name="T66" fmla="*/ 22 w 80"/>
                <a:gd name="T67" fmla="*/ 103 h 179"/>
                <a:gd name="T68" fmla="*/ 29 w 80"/>
                <a:gd name="T69" fmla="*/ 100 h 179"/>
                <a:gd name="T70" fmla="*/ 51 w 80"/>
                <a:gd name="T71" fmla="*/ 103 h 179"/>
                <a:gd name="T72" fmla="*/ 60 w 80"/>
                <a:gd name="T73" fmla="*/ 94 h 179"/>
                <a:gd name="T74" fmla="*/ 26 w 80"/>
                <a:gd name="T75" fmla="*/ 94 h 179"/>
                <a:gd name="T76" fmla="*/ 35 w 80"/>
                <a:gd name="T77" fmla="*/ 97 h 179"/>
                <a:gd name="T78" fmla="*/ 41 w 80"/>
                <a:gd name="T79" fmla="*/ 94 h 179"/>
                <a:gd name="T80" fmla="*/ 64 w 80"/>
                <a:gd name="T81" fmla="*/ 91 h 179"/>
                <a:gd name="T82" fmla="*/ 35 w 80"/>
                <a:gd name="T83" fmla="*/ 88 h 179"/>
                <a:gd name="T84" fmla="*/ 45 w 80"/>
                <a:gd name="T85" fmla="*/ 88 h 179"/>
                <a:gd name="T86" fmla="*/ 60 w 80"/>
                <a:gd name="T87" fmla="*/ 86 h 179"/>
                <a:gd name="T88" fmla="*/ 29 w 80"/>
                <a:gd name="T89" fmla="*/ 83 h 179"/>
                <a:gd name="T90" fmla="*/ 64 w 80"/>
                <a:gd name="T91" fmla="*/ 80 h 179"/>
                <a:gd name="T92" fmla="*/ 41 w 80"/>
                <a:gd name="T93" fmla="*/ 77 h 179"/>
                <a:gd name="T94" fmla="*/ 51 w 80"/>
                <a:gd name="T95" fmla="*/ 77 h 179"/>
                <a:gd name="T96" fmla="*/ 60 w 80"/>
                <a:gd name="T97" fmla="*/ 75 h 179"/>
                <a:gd name="T98" fmla="*/ 29 w 80"/>
                <a:gd name="T99" fmla="*/ 72 h 179"/>
                <a:gd name="T100" fmla="*/ 51 w 80"/>
                <a:gd name="T101" fmla="*/ 75 h 179"/>
                <a:gd name="T102" fmla="*/ 60 w 80"/>
                <a:gd name="T103" fmla="*/ 66 h 179"/>
                <a:gd name="T104" fmla="*/ 45 w 80"/>
                <a:gd name="T105" fmla="*/ 66 h 179"/>
                <a:gd name="T106" fmla="*/ 54 w 80"/>
                <a:gd name="T107" fmla="*/ 69 h 179"/>
                <a:gd name="T108" fmla="*/ 60 w 80"/>
                <a:gd name="T109" fmla="*/ 60 h 179"/>
                <a:gd name="T110" fmla="*/ 45 w 80"/>
                <a:gd name="T111" fmla="*/ 63 h 179"/>
                <a:gd name="T112" fmla="*/ 54 w 80"/>
                <a:gd name="T113" fmla="*/ 60 h 179"/>
                <a:gd name="T114" fmla="*/ 64 w 80"/>
                <a:gd name="T115" fmla="*/ 55 h 179"/>
                <a:gd name="T116" fmla="*/ 47 w 80"/>
                <a:gd name="T117" fmla="*/ 58 h 179"/>
                <a:gd name="T118" fmla="*/ 35 w 80"/>
                <a:gd name="T119" fmla="*/ 49 h 179"/>
                <a:gd name="T120" fmla="*/ 58 w 80"/>
                <a:gd name="T121" fmla="*/ 52 h 179"/>
                <a:gd name="T122" fmla="*/ 35 w 80"/>
                <a:gd name="T123" fmla="*/ 44 h 179"/>
                <a:gd name="T124" fmla="*/ 51 w 80"/>
                <a:gd name="T125" fmla="*/ 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179">
                  <a:moveTo>
                    <a:pt x="80" y="179"/>
                  </a:moveTo>
                  <a:cubicBezTo>
                    <a:pt x="0" y="179"/>
                    <a:pt x="0" y="179"/>
                    <a:pt x="0" y="179"/>
                  </a:cubicBezTo>
                  <a:cubicBezTo>
                    <a:pt x="11" y="0"/>
                    <a:pt x="11" y="0"/>
                    <a:pt x="11" y="0"/>
                  </a:cubicBezTo>
                  <a:cubicBezTo>
                    <a:pt x="69" y="0"/>
                    <a:pt x="69" y="0"/>
                    <a:pt x="69" y="0"/>
                  </a:cubicBezTo>
                  <a:cubicBezTo>
                    <a:pt x="80" y="179"/>
                    <a:pt x="80" y="179"/>
                    <a:pt x="80" y="179"/>
                  </a:cubicBezTo>
                  <a:close/>
                  <a:moveTo>
                    <a:pt x="54" y="44"/>
                  </a:moveTo>
                  <a:cubicBezTo>
                    <a:pt x="54" y="45"/>
                    <a:pt x="54" y="46"/>
                    <a:pt x="54" y="47"/>
                  </a:cubicBezTo>
                  <a:cubicBezTo>
                    <a:pt x="55" y="47"/>
                    <a:pt x="56" y="47"/>
                    <a:pt x="58" y="47"/>
                  </a:cubicBezTo>
                  <a:cubicBezTo>
                    <a:pt x="58" y="46"/>
                    <a:pt x="58" y="45"/>
                    <a:pt x="58" y="44"/>
                  </a:cubicBezTo>
                  <a:cubicBezTo>
                    <a:pt x="56" y="44"/>
                    <a:pt x="55" y="44"/>
                    <a:pt x="54" y="44"/>
                  </a:cubicBezTo>
                  <a:close/>
                  <a:moveTo>
                    <a:pt x="16" y="44"/>
                  </a:moveTo>
                  <a:cubicBezTo>
                    <a:pt x="16" y="45"/>
                    <a:pt x="16" y="46"/>
                    <a:pt x="16" y="47"/>
                  </a:cubicBezTo>
                  <a:cubicBezTo>
                    <a:pt x="18" y="47"/>
                    <a:pt x="19" y="47"/>
                    <a:pt x="20" y="47"/>
                  </a:cubicBezTo>
                  <a:cubicBezTo>
                    <a:pt x="20" y="46"/>
                    <a:pt x="20" y="45"/>
                    <a:pt x="20" y="44"/>
                  </a:cubicBezTo>
                  <a:cubicBezTo>
                    <a:pt x="19" y="44"/>
                    <a:pt x="18" y="44"/>
                    <a:pt x="16" y="44"/>
                  </a:cubicBezTo>
                  <a:close/>
                  <a:moveTo>
                    <a:pt x="16" y="38"/>
                  </a:moveTo>
                  <a:cubicBezTo>
                    <a:pt x="16" y="41"/>
                    <a:pt x="16" y="41"/>
                    <a:pt x="16" y="41"/>
                  </a:cubicBezTo>
                  <a:cubicBezTo>
                    <a:pt x="20" y="41"/>
                    <a:pt x="20" y="41"/>
                    <a:pt x="20" y="41"/>
                  </a:cubicBezTo>
                  <a:cubicBezTo>
                    <a:pt x="20" y="38"/>
                    <a:pt x="20" y="38"/>
                    <a:pt x="20" y="38"/>
                  </a:cubicBezTo>
                  <a:cubicBezTo>
                    <a:pt x="16" y="38"/>
                    <a:pt x="16" y="38"/>
                    <a:pt x="16" y="38"/>
                  </a:cubicBezTo>
                  <a:close/>
                  <a:moveTo>
                    <a:pt x="60" y="38"/>
                  </a:moveTo>
                  <a:cubicBezTo>
                    <a:pt x="60" y="41"/>
                    <a:pt x="60" y="41"/>
                    <a:pt x="60" y="41"/>
                  </a:cubicBezTo>
                  <a:cubicBezTo>
                    <a:pt x="64" y="41"/>
                    <a:pt x="64" y="41"/>
                    <a:pt x="64" y="41"/>
                  </a:cubicBezTo>
                  <a:cubicBezTo>
                    <a:pt x="64" y="38"/>
                    <a:pt x="64" y="38"/>
                    <a:pt x="64" y="38"/>
                  </a:cubicBezTo>
                  <a:cubicBezTo>
                    <a:pt x="60" y="38"/>
                    <a:pt x="60" y="38"/>
                    <a:pt x="60" y="38"/>
                  </a:cubicBezTo>
                  <a:close/>
                  <a:moveTo>
                    <a:pt x="22" y="38"/>
                  </a:moveTo>
                  <a:cubicBezTo>
                    <a:pt x="22" y="39"/>
                    <a:pt x="22" y="40"/>
                    <a:pt x="22" y="41"/>
                  </a:cubicBezTo>
                  <a:cubicBezTo>
                    <a:pt x="24" y="41"/>
                    <a:pt x="25" y="41"/>
                    <a:pt x="26" y="41"/>
                  </a:cubicBezTo>
                  <a:cubicBezTo>
                    <a:pt x="26" y="40"/>
                    <a:pt x="26" y="39"/>
                    <a:pt x="26" y="38"/>
                  </a:cubicBezTo>
                  <a:cubicBezTo>
                    <a:pt x="25" y="38"/>
                    <a:pt x="24" y="38"/>
                    <a:pt x="22" y="38"/>
                  </a:cubicBezTo>
                  <a:close/>
                  <a:moveTo>
                    <a:pt x="47" y="38"/>
                  </a:moveTo>
                  <a:cubicBezTo>
                    <a:pt x="47" y="39"/>
                    <a:pt x="47" y="40"/>
                    <a:pt x="47" y="41"/>
                  </a:cubicBezTo>
                  <a:cubicBezTo>
                    <a:pt x="49" y="41"/>
                    <a:pt x="50" y="41"/>
                    <a:pt x="51" y="41"/>
                  </a:cubicBezTo>
                  <a:cubicBezTo>
                    <a:pt x="51" y="40"/>
                    <a:pt x="51" y="39"/>
                    <a:pt x="51" y="38"/>
                  </a:cubicBezTo>
                  <a:cubicBezTo>
                    <a:pt x="50" y="38"/>
                    <a:pt x="49" y="38"/>
                    <a:pt x="47" y="38"/>
                  </a:cubicBezTo>
                  <a:close/>
                  <a:moveTo>
                    <a:pt x="54" y="38"/>
                  </a:moveTo>
                  <a:cubicBezTo>
                    <a:pt x="54" y="39"/>
                    <a:pt x="54" y="40"/>
                    <a:pt x="54" y="41"/>
                  </a:cubicBezTo>
                  <a:cubicBezTo>
                    <a:pt x="55" y="41"/>
                    <a:pt x="56" y="41"/>
                    <a:pt x="58" y="41"/>
                  </a:cubicBezTo>
                  <a:cubicBezTo>
                    <a:pt x="58" y="40"/>
                    <a:pt x="58" y="39"/>
                    <a:pt x="58" y="38"/>
                  </a:cubicBezTo>
                  <a:cubicBezTo>
                    <a:pt x="56" y="38"/>
                    <a:pt x="55" y="38"/>
                    <a:pt x="54" y="38"/>
                  </a:cubicBezTo>
                  <a:close/>
                  <a:moveTo>
                    <a:pt x="16" y="94"/>
                  </a:moveTo>
                  <a:cubicBezTo>
                    <a:pt x="16" y="95"/>
                    <a:pt x="16" y="96"/>
                    <a:pt x="16" y="97"/>
                  </a:cubicBezTo>
                  <a:cubicBezTo>
                    <a:pt x="18" y="97"/>
                    <a:pt x="19" y="97"/>
                    <a:pt x="20" y="97"/>
                  </a:cubicBezTo>
                  <a:cubicBezTo>
                    <a:pt x="20" y="96"/>
                    <a:pt x="20" y="95"/>
                    <a:pt x="20" y="94"/>
                  </a:cubicBezTo>
                  <a:cubicBezTo>
                    <a:pt x="19" y="94"/>
                    <a:pt x="18" y="94"/>
                    <a:pt x="16" y="94"/>
                  </a:cubicBezTo>
                  <a:close/>
                  <a:moveTo>
                    <a:pt x="16" y="100"/>
                  </a:moveTo>
                  <a:cubicBezTo>
                    <a:pt x="16" y="101"/>
                    <a:pt x="16" y="102"/>
                    <a:pt x="16" y="103"/>
                  </a:cubicBezTo>
                  <a:cubicBezTo>
                    <a:pt x="18" y="103"/>
                    <a:pt x="19" y="103"/>
                    <a:pt x="20" y="103"/>
                  </a:cubicBezTo>
                  <a:cubicBezTo>
                    <a:pt x="20" y="102"/>
                    <a:pt x="20" y="101"/>
                    <a:pt x="20" y="100"/>
                  </a:cubicBezTo>
                  <a:cubicBezTo>
                    <a:pt x="19" y="100"/>
                    <a:pt x="18" y="100"/>
                    <a:pt x="16" y="100"/>
                  </a:cubicBezTo>
                  <a:close/>
                  <a:moveTo>
                    <a:pt x="16" y="116"/>
                  </a:moveTo>
                  <a:cubicBezTo>
                    <a:pt x="16" y="117"/>
                    <a:pt x="16" y="118"/>
                    <a:pt x="16" y="119"/>
                  </a:cubicBezTo>
                  <a:cubicBezTo>
                    <a:pt x="18" y="119"/>
                    <a:pt x="19" y="119"/>
                    <a:pt x="20" y="119"/>
                  </a:cubicBezTo>
                  <a:cubicBezTo>
                    <a:pt x="20" y="118"/>
                    <a:pt x="20" y="117"/>
                    <a:pt x="20" y="116"/>
                  </a:cubicBezTo>
                  <a:cubicBezTo>
                    <a:pt x="19" y="116"/>
                    <a:pt x="18" y="116"/>
                    <a:pt x="16" y="116"/>
                  </a:cubicBezTo>
                  <a:close/>
                  <a:moveTo>
                    <a:pt x="16" y="122"/>
                  </a:moveTo>
                  <a:cubicBezTo>
                    <a:pt x="16" y="123"/>
                    <a:pt x="16" y="124"/>
                    <a:pt x="16" y="125"/>
                  </a:cubicBezTo>
                  <a:cubicBezTo>
                    <a:pt x="18" y="125"/>
                    <a:pt x="19" y="125"/>
                    <a:pt x="20" y="125"/>
                  </a:cubicBezTo>
                  <a:cubicBezTo>
                    <a:pt x="20" y="124"/>
                    <a:pt x="20" y="123"/>
                    <a:pt x="20" y="122"/>
                  </a:cubicBezTo>
                  <a:cubicBezTo>
                    <a:pt x="19" y="122"/>
                    <a:pt x="18" y="122"/>
                    <a:pt x="16" y="122"/>
                  </a:cubicBezTo>
                  <a:close/>
                  <a:moveTo>
                    <a:pt x="16" y="128"/>
                  </a:moveTo>
                  <a:cubicBezTo>
                    <a:pt x="16" y="128"/>
                    <a:pt x="16" y="129"/>
                    <a:pt x="16" y="130"/>
                  </a:cubicBezTo>
                  <a:cubicBezTo>
                    <a:pt x="18" y="130"/>
                    <a:pt x="19" y="130"/>
                    <a:pt x="20" y="130"/>
                  </a:cubicBezTo>
                  <a:cubicBezTo>
                    <a:pt x="20" y="129"/>
                    <a:pt x="20" y="128"/>
                    <a:pt x="20" y="128"/>
                  </a:cubicBezTo>
                  <a:cubicBezTo>
                    <a:pt x="19" y="128"/>
                    <a:pt x="18" y="128"/>
                    <a:pt x="16" y="128"/>
                  </a:cubicBezTo>
                  <a:close/>
                  <a:moveTo>
                    <a:pt x="16" y="139"/>
                  </a:moveTo>
                  <a:cubicBezTo>
                    <a:pt x="16" y="140"/>
                    <a:pt x="16" y="141"/>
                    <a:pt x="16" y="142"/>
                  </a:cubicBezTo>
                  <a:cubicBezTo>
                    <a:pt x="18" y="142"/>
                    <a:pt x="19" y="142"/>
                    <a:pt x="20" y="142"/>
                  </a:cubicBezTo>
                  <a:cubicBezTo>
                    <a:pt x="20" y="141"/>
                    <a:pt x="20" y="140"/>
                    <a:pt x="20" y="139"/>
                  </a:cubicBezTo>
                  <a:cubicBezTo>
                    <a:pt x="19" y="139"/>
                    <a:pt x="18" y="139"/>
                    <a:pt x="16" y="139"/>
                  </a:cubicBezTo>
                  <a:close/>
                  <a:moveTo>
                    <a:pt x="16" y="144"/>
                  </a:moveTo>
                  <a:cubicBezTo>
                    <a:pt x="16" y="145"/>
                    <a:pt x="16" y="146"/>
                    <a:pt x="16" y="147"/>
                  </a:cubicBezTo>
                  <a:cubicBezTo>
                    <a:pt x="18" y="147"/>
                    <a:pt x="19" y="147"/>
                    <a:pt x="20" y="147"/>
                  </a:cubicBezTo>
                  <a:cubicBezTo>
                    <a:pt x="20" y="146"/>
                    <a:pt x="20" y="145"/>
                    <a:pt x="20" y="144"/>
                  </a:cubicBezTo>
                  <a:cubicBezTo>
                    <a:pt x="19" y="144"/>
                    <a:pt x="18" y="144"/>
                    <a:pt x="16" y="144"/>
                  </a:cubicBezTo>
                  <a:close/>
                  <a:moveTo>
                    <a:pt x="16" y="150"/>
                  </a:moveTo>
                  <a:cubicBezTo>
                    <a:pt x="16" y="151"/>
                    <a:pt x="16" y="152"/>
                    <a:pt x="16" y="153"/>
                  </a:cubicBezTo>
                  <a:cubicBezTo>
                    <a:pt x="18" y="153"/>
                    <a:pt x="19" y="153"/>
                    <a:pt x="20" y="153"/>
                  </a:cubicBezTo>
                  <a:cubicBezTo>
                    <a:pt x="20" y="152"/>
                    <a:pt x="20" y="151"/>
                    <a:pt x="20" y="150"/>
                  </a:cubicBezTo>
                  <a:cubicBezTo>
                    <a:pt x="19" y="150"/>
                    <a:pt x="18" y="150"/>
                    <a:pt x="16" y="150"/>
                  </a:cubicBezTo>
                  <a:close/>
                  <a:moveTo>
                    <a:pt x="16" y="155"/>
                  </a:moveTo>
                  <a:cubicBezTo>
                    <a:pt x="16" y="158"/>
                    <a:pt x="16" y="158"/>
                    <a:pt x="16" y="158"/>
                  </a:cubicBezTo>
                  <a:cubicBezTo>
                    <a:pt x="20" y="158"/>
                    <a:pt x="20" y="158"/>
                    <a:pt x="20" y="158"/>
                  </a:cubicBezTo>
                  <a:cubicBezTo>
                    <a:pt x="20" y="155"/>
                    <a:pt x="20" y="155"/>
                    <a:pt x="20" y="155"/>
                  </a:cubicBezTo>
                  <a:cubicBezTo>
                    <a:pt x="16" y="155"/>
                    <a:pt x="16" y="155"/>
                    <a:pt x="16" y="155"/>
                  </a:cubicBezTo>
                  <a:close/>
                  <a:moveTo>
                    <a:pt x="60" y="155"/>
                  </a:moveTo>
                  <a:cubicBezTo>
                    <a:pt x="60" y="158"/>
                    <a:pt x="60" y="158"/>
                    <a:pt x="60" y="158"/>
                  </a:cubicBezTo>
                  <a:cubicBezTo>
                    <a:pt x="64" y="158"/>
                    <a:pt x="64" y="158"/>
                    <a:pt x="64" y="158"/>
                  </a:cubicBezTo>
                  <a:cubicBezTo>
                    <a:pt x="64" y="155"/>
                    <a:pt x="64" y="155"/>
                    <a:pt x="64" y="155"/>
                  </a:cubicBezTo>
                  <a:cubicBezTo>
                    <a:pt x="60" y="155"/>
                    <a:pt x="60" y="155"/>
                    <a:pt x="60" y="155"/>
                  </a:cubicBezTo>
                  <a:close/>
                  <a:moveTo>
                    <a:pt x="47" y="155"/>
                  </a:moveTo>
                  <a:cubicBezTo>
                    <a:pt x="47" y="156"/>
                    <a:pt x="47" y="157"/>
                    <a:pt x="47" y="158"/>
                  </a:cubicBezTo>
                  <a:cubicBezTo>
                    <a:pt x="49" y="158"/>
                    <a:pt x="50" y="158"/>
                    <a:pt x="51" y="158"/>
                  </a:cubicBezTo>
                  <a:cubicBezTo>
                    <a:pt x="51" y="157"/>
                    <a:pt x="51" y="156"/>
                    <a:pt x="51" y="155"/>
                  </a:cubicBezTo>
                  <a:cubicBezTo>
                    <a:pt x="50" y="155"/>
                    <a:pt x="49" y="155"/>
                    <a:pt x="47" y="155"/>
                  </a:cubicBezTo>
                  <a:close/>
                  <a:moveTo>
                    <a:pt x="54" y="155"/>
                  </a:moveTo>
                  <a:cubicBezTo>
                    <a:pt x="54" y="156"/>
                    <a:pt x="54" y="157"/>
                    <a:pt x="54" y="158"/>
                  </a:cubicBezTo>
                  <a:cubicBezTo>
                    <a:pt x="55" y="158"/>
                    <a:pt x="56" y="158"/>
                    <a:pt x="58" y="158"/>
                  </a:cubicBezTo>
                  <a:cubicBezTo>
                    <a:pt x="58" y="157"/>
                    <a:pt x="58" y="156"/>
                    <a:pt x="58" y="155"/>
                  </a:cubicBezTo>
                  <a:cubicBezTo>
                    <a:pt x="56" y="155"/>
                    <a:pt x="55" y="155"/>
                    <a:pt x="54" y="155"/>
                  </a:cubicBezTo>
                  <a:close/>
                  <a:moveTo>
                    <a:pt x="60" y="150"/>
                  </a:moveTo>
                  <a:cubicBezTo>
                    <a:pt x="60" y="151"/>
                    <a:pt x="60" y="152"/>
                    <a:pt x="60" y="153"/>
                  </a:cubicBezTo>
                  <a:cubicBezTo>
                    <a:pt x="61" y="153"/>
                    <a:pt x="63" y="153"/>
                    <a:pt x="64" y="153"/>
                  </a:cubicBezTo>
                  <a:cubicBezTo>
                    <a:pt x="64" y="152"/>
                    <a:pt x="64" y="151"/>
                    <a:pt x="64" y="150"/>
                  </a:cubicBezTo>
                  <a:cubicBezTo>
                    <a:pt x="63" y="150"/>
                    <a:pt x="61" y="150"/>
                    <a:pt x="60" y="150"/>
                  </a:cubicBezTo>
                  <a:close/>
                  <a:moveTo>
                    <a:pt x="47" y="150"/>
                  </a:moveTo>
                  <a:cubicBezTo>
                    <a:pt x="47" y="151"/>
                    <a:pt x="47" y="152"/>
                    <a:pt x="47" y="153"/>
                  </a:cubicBezTo>
                  <a:cubicBezTo>
                    <a:pt x="49" y="153"/>
                    <a:pt x="50" y="153"/>
                    <a:pt x="51" y="153"/>
                  </a:cubicBezTo>
                  <a:cubicBezTo>
                    <a:pt x="51" y="152"/>
                    <a:pt x="51" y="151"/>
                    <a:pt x="51" y="150"/>
                  </a:cubicBezTo>
                  <a:cubicBezTo>
                    <a:pt x="50" y="150"/>
                    <a:pt x="49" y="150"/>
                    <a:pt x="47" y="150"/>
                  </a:cubicBezTo>
                  <a:close/>
                  <a:moveTo>
                    <a:pt x="54" y="150"/>
                  </a:moveTo>
                  <a:cubicBezTo>
                    <a:pt x="54" y="151"/>
                    <a:pt x="54" y="152"/>
                    <a:pt x="54" y="153"/>
                  </a:cubicBezTo>
                  <a:cubicBezTo>
                    <a:pt x="55" y="153"/>
                    <a:pt x="56" y="153"/>
                    <a:pt x="58" y="153"/>
                  </a:cubicBezTo>
                  <a:cubicBezTo>
                    <a:pt x="58" y="152"/>
                    <a:pt x="58" y="151"/>
                    <a:pt x="58" y="150"/>
                  </a:cubicBezTo>
                  <a:cubicBezTo>
                    <a:pt x="56" y="150"/>
                    <a:pt x="55" y="150"/>
                    <a:pt x="54" y="150"/>
                  </a:cubicBezTo>
                  <a:close/>
                  <a:moveTo>
                    <a:pt x="60" y="144"/>
                  </a:moveTo>
                  <a:cubicBezTo>
                    <a:pt x="60" y="145"/>
                    <a:pt x="60" y="146"/>
                    <a:pt x="60" y="147"/>
                  </a:cubicBezTo>
                  <a:cubicBezTo>
                    <a:pt x="61" y="147"/>
                    <a:pt x="63" y="147"/>
                    <a:pt x="64" y="147"/>
                  </a:cubicBezTo>
                  <a:cubicBezTo>
                    <a:pt x="64" y="146"/>
                    <a:pt x="64" y="145"/>
                    <a:pt x="64" y="144"/>
                  </a:cubicBezTo>
                  <a:cubicBezTo>
                    <a:pt x="63" y="144"/>
                    <a:pt x="61" y="144"/>
                    <a:pt x="60" y="144"/>
                  </a:cubicBezTo>
                  <a:close/>
                  <a:moveTo>
                    <a:pt x="22" y="144"/>
                  </a:moveTo>
                  <a:cubicBezTo>
                    <a:pt x="22" y="145"/>
                    <a:pt x="22" y="146"/>
                    <a:pt x="22" y="147"/>
                  </a:cubicBezTo>
                  <a:cubicBezTo>
                    <a:pt x="24" y="147"/>
                    <a:pt x="25" y="147"/>
                    <a:pt x="26" y="147"/>
                  </a:cubicBezTo>
                  <a:cubicBezTo>
                    <a:pt x="26" y="146"/>
                    <a:pt x="26" y="145"/>
                    <a:pt x="26" y="144"/>
                  </a:cubicBezTo>
                  <a:cubicBezTo>
                    <a:pt x="25" y="144"/>
                    <a:pt x="24" y="144"/>
                    <a:pt x="22" y="144"/>
                  </a:cubicBezTo>
                  <a:close/>
                  <a:moveTo>
                    <a:pt x="35" y="144"/>
                  </a:moveTo>
                  <a:cubicBezTo>
                    <a:pt x="35" y="145"/>
                    <a:pt x="35" y="146"/>
                    <a:pt x="35" y="147"/>
                  </a:cubicBezTo>
                  <a:cubicBezTo>
                    <a:pt x="36" y="147"/>
                    <a:pt x="38" y="147"/>
                    <a:pt x="39" y="147"/>
                  </a:cubicBezTo>
                  <a:cubicBezTo>
                    <a:pt x="39" y="146"/>
                    <a:pt x="39" y="145"/>
                    <a:pt x="39" y="144"/>
                  </a:cubicBezTo>
                  <a:cubicBezTo>
                    <a:pt x="38" y="144"/>
                    <a:pt x="36" y="144"/>
                    <a:pt x="35" y="144"/>
                  </a:cubicBezTo>
                  <a:close/>
                  <a:moveTo>
                    <a:pt x="41" y="144"/>
                  </a:moveTo>
                  <a:cubicBezTo>
                    <a:pt x="41" y="145"/>
                    <a:pt x="41" y="146"/>
                    <a:pt x="41" y="147"/>
                  </a:cubicBezTo>
                  <a:cubicBezTo>
                    <a:pt x="42" y="147"/>
                    <a:pt x="44" y="147"/>
                    <a:pt x="45" y="147"/>
                  </a:cubicBezTo>
                  <a:cubicBezTo>
                    <a:pt x="45" y="146"/>
                    <a:pt x="45" y="145"/>
                    <a:pt x="45" y="144"/>
                  </a:cubicBezTo>
                  <a:cubicBezTo>
                    <a:pt x="44" y="144"/>
                    <a:pt x="42" y="144"/>
                    <a:pt x="41" y="144"/>
                  </a:cubicBezTo>
                  <a:close/>
                  <a:moveTo>
                    <a:pt x="47" y="144"/>
                  </a:moveTo>
                  <a:cubicBezTo>
                    <a:pt x="47" y="145"/>
                    <a:pt x="47" y="146"/>
                    <a:pt x="47" y="147"/>
                  </a:cubicBezTo>
                  <a:cubicBezTo>
                    <a:pt x="49" y="147"/>
                    <a:pt x="50" y="147"/>
                    <a:pt x="51" y="147"/>
                  </a:cubicBezTo>
                  <a:cubicBezTo>
                    <a:pt x="51" y="146"/>
                    <a:pt x="51" y="145"/>
                    <a:pt x="51" y="144"/>
                  </a:cubicBezTo>
                  <a:cubicBezTo>
                    <a:pt x="50" y="144"/>
                    <a:pt x="49" y="144"/>
                    <a:pt x="47" y="144"/>
                  </a:cubicBezTo>
                  <a:close/>
                  <a:moveTo>
                    <a:pt x="60" y="139"/>
                  </a:moveTo>
                  <a:cubicBezTo>
                    <a:pt x="60" y="140"/>
                    <a:pt x="60" y="141"/>
                    <a:pt x="60" y="142"/>
                  </a:cubicBezTo>
                  <a:cubicBezTo>
                    <a:pt x="61" y="142"/>
                    <a:pt x="63" y="142"/>
                    <a:pt x="64" y="142"/>
                  </a:cubicBezTo>
                  <a:cubicBezTo>
                    <a:pt x="64" y="141"/>
                    <a:pt x="64" y="140"/>
                    <a:pt x="64" y="139"/>
                  </a:cubicBezTo>
                  <a:cubicBezTo>
                    <a:pt x="63" y="139"/>
                    <a:pt x="61" y="139"/>
                    <a:pt x="60" y="139"/>
                  </a:cubicBezTo>
                  <a:close/>
                  <a:moveTo>
                    <a:pt x="22" y="139"/>
                  </a:moveTo>
                  <a:cubicBezTo>
                    <a:pt x="22" y="140"/>
                    <a:pt x="22" y="141"/>
                    <a:pt x="22" y="142"/>
                  </a:cubicBezTo>
                  <a:cubicBezTo>
                    <a:pt x="24" y="142"/>
                    <a:pt x="25" y="142"/>
                    <a:pt x="26" y="142"/>
                  </a:cubicBezTo>
                  <a:cubicBezTo>
                    <a:pt x="26" y="141"/>
                    <a:pt x="26" y="140"/>
                    <a:pt x="26" y="139"/>
                  </a:cubicBezTo>
                  <a:cubicBezTo>
                    <a:pt x="25" y="139"/>
                    <a:pt x="24" y="139"/>
                    <a:pt x="22" y="139"/>
                  </a:cubicBezTo>
                  <a:close/>
                  <a:moveTo>
                    <a:pt x="29" y="139"/>
                  </a:moveTo>
                  <a:cubicBezTo>
                    <a:pt x="29" y="140"/>
                    <a:pt x="29" y="141"/>
                    <a:pt x="29" y="142"/>
                  </a:cubicBezTo>
                  <a:cubicBezTo>
                    <a:pt x="30" y="142"/>
                    <a:pt x="31" y="142"/>
                    <a:pt x="33" y="142"/>
                  </a:cubicBezTo>
                  <a:cubicBezTo>
                    <a:pt x="33" y="141"/>
                    <a:pt x="33" y="140"/>
                    <a:pt x="33" y="139"/>
                  </a:cubicBezTo>
                  <a:cubicBezTo>
                    <a:pt x="31" y="139"/>
                    <a:pt x="30" y="139"/>
                    <a:pt x="29" y="139"/>
                  </a:cubicBezTo>
                  <a:close/>
                  <a:moveTo>
                    <a:pt x="41" y="139"/>
                  </a:moveTo>
                  <a:cubicBezTo>
                    <a:pt x="41" y="140"/>
                    <a:pt x="41" y="141"/>
                    <a:pt x="41" y="142"/>
                  </a:cubicBezTo>
                  <a:cubicBezTo>
                    <a:pt x="42" y="142"/>
                    <a:pt x="44" y="142"/>
                    <a:pt x="45" y="142"/>
                  </a:cubicBezTo>
                  <a:cubicBezTo>
                    <a:pt x="45" y="141"/>
                    <a:pt x="45" y="140"/>
                    <a:pt x="45" y="139"/>
                  </a:cubicBezTo>
                  <a:cubicBezTo>
                    <a:pt x="44" y="139"/>
                    <a:pt x="42" y="139"/>
                    <a:pt x="41" y="139"/>
                  </a:cubicBezTo>
                  <a:close/>
                  <a:moveTo>
                    <a:pt x="47" y="139"/>
                  </a:moveTo>
                  <a:cubicBezTo>
                    <a:pt x="47" y="140"/>
                    <a:pt x="47" y="141"/>
                    <a:pt x="47" y="142"/>
                  </a:cubicBezTo>
                  <a:cubicBezTo>
                    <a:pt x="49" y="142"/>
                    <a:pt x="50" y="142"/>
                    <a:pt x="51" y="142"/>
                  </a:cubicBezTo>
                  <a:cubicBezTo>
                    <a:pt x="51" y="141"/>
                    <a:pt x="51" y="140"/>
                    <a:pt x="51" y="139"/>
                  </a:cubicBezTo>
                  <a:cubicBezTo>
                    <a:pt x="50" y="139"/>
                    <a:pt x="49" y="139"/>
                    <a:pt x="47" y="139"/>
                  </a:cubicBezTo>
                  <a:close/>
                  <a:moveTo>
                    <a:pt x="29" y="133"/>
                  </a:moveTo>
                  <a:cubicBezTo>
                    <a:pt x="29" y="134"/>
                    <a:pt x="29" y="135"/>
                    <a:pt x="29" y="136"/>
                  </a:cubicBezTo>
                  <a:cubicBezTo>
                    <a:pt x="30" y="136"/>
                    <a:pt x="31" y="136"/>
                    <a:pt x="33" y="136"/>
                  </a:cubicBezTo>
                  <a:cubicBezTo>
                    <a:pt x="33" y="135"/>
                    <a:pt x="33" y="134"/>
                    <a:pt x="33" y="133"/>
                  </a:cubicBezTo>
                  <a:cubicBezTo>
                    <a:pt x="31" y="133"/>
                    <a:pt x="30" y="133"/>
                    <a:pt x="29" y="133"/>
                  </a:cubicBezTo>
                  <a:close/>
                  <a:moveTo>
                    <a:pt x="35" y="133"/>
                  </a:moveTo>
                  <a:cubicBezTo>
                    <a:pt x="35" y="134"/>
                    <a:pt x="35" y="135"/>
                    <a:pt x="35" y="136"/>
                  </a:cubicBezTo>
                  <a:cubicBezTo>
                    <a:pt x="36" y="136"/>
                    <a:pt x="38" y="136"/>
                    <a:pt x="39" y="136"/>
                  </a:cubicBezTo>
                  <a:cubicBezTo>
                    <a:pt x="39" y="135"/>
                    <a:pt x="39" y="134"/>
                    <a:pt x="39" y="133"/>
                  </a:cubicBezTo>
                  <a:cubicBezTo>
                    <a:pt x="38" y="133"/>
                    <a:pt x="36" y="133"/>
                    <a:pt x="35" y="133"/>
                  </a:cubicBezTo>
                  <a:close/>
                  <a:moveTo>
                    <a:pt x="41" y="133"/>
                  </a:moveTo>
                  <a:cubicBezTo>
                    <a:pt x="41" y="134"/>
                    <a:pt x="41" y="135"/>
                    <a:pt x="41" y="136"/>
                  </a:cubicBezTo>
                  <a:cubicBezTo>
                    <a:pt x="42" y="136"/>
                    <a:pt x="44" y="136"/>
                    <a:pt x="45" y="136"/>
                  </a:cubicBezTo>
                  <a:cubicBezTo>
                    <a:pt x="45" y="135"/>
                    <a:pt x="45" y="134"/>
                    <a:pt x="45" y="133"/>
                  </a:cubicBezTo>
                  <a:cubicBezTo>
                    <a:pt x="44" y="133"/>
                    <a:pt x="42" y="133"/>
                    <a:pt x="41" y="133"/>
                  </a:cubicBezTo>
                  <a:close/>
                  <a:moveTo>
                    <a:pt x="47" y="133"/>
                  </a:moveTo>
                  <a:cubicBezTo>
                    <a:pt x="47" y="134"/>
                    <a:pt x="47" y="135"/>
                    <a:pt x="47" y="136"/>
                  </a:cubicBezTo>
                  <a:cubicBezTo>
                    <a:pt x="49" y="136"/>
                    <a:pt x="50" y="136"/>
                    <a:pt x="51" y="136"/>
                  </a:cubicBezTo>
                  <a:cubicBezTo>
                    <a:pt x="51" y="135"/>
                    <a:pt x="51" y="134"/>
                    <a:pt x="51" y="133"/>
                  </a:cubicBezTo>
                  <a:cubicBezTo>
                    <a:pt x="50" y="133"/>
                    <a:pt x="49" y="133"/>
                    <a:pt x="47" y="133"/>
                  </a:cubicBezTo>
                  <a:close/>
                  <a:moveTo>
                    <a:pt x="54" y="133"/>
                  </a:moveTo>
                  <a:cubicBezTo>
                    <a:pt x="54" y="134"/>
                    <a:pt x="54" y="135"/>
                    <a:pt x="54" y="136"/>
                  </a:cubicBezTo>
                  <a:cubicBezTo>
                    <a:pt x="55" y="136"/>
                    <a:pt x="56" y="136"/>
                    <a:pt x="58" y="136"/>
                  </a:cubicBezTo>
                  <a:cubicBezTo>
                    <a:pt x="58" y="135"/>
                    <a:pt x="58" y="134"/>
                    <a:pt x="58" y="133"/>
                  </a:cubicBezTo>
                  <a:cubicBezTo>
                    <a:pt x="56" y="133"/>
                    <a:pt x="55" y="133"/>
                    <a:pt x="54" y="133"/>
                  </a:cubicBezTo>
                  <a:close/>
                  <a:moveTo>
                    <a:pt x="29" y="128"/>
                  </a:moveTo>
                  <a:cubicBezTo>
                    <a:pt x="29" y="128"/>
                    <a:pt x="29" y="129"/>
                    <a:pt x="29" y="130"/>
                  </a:cubicBezTo>
                  <a:cubicBezTo>
                    <a:pt x="30" y="130"/>
                    <a:pt x="31" y="130"/>
                    <a:pt x="33" y="130"/>
                  </a:cubicBezTo>
                  <a:cubicBezTo>
                    <a:pt x="33" y="129"/>
                    <a:pt x="33" y="128"/>
                    <a:pt x="33" y="128"/>
                  </a:cubicBezTo>
                  <a:cubicBezTo>
                    <a:pt x="31" y="128"/>
                    <a:pt x="30" y="128"/>
                    <a:pt x="29" y="128"/>
                  </a:cubicBezTo>
                  <a:close/>
                  <a:moveTo>
                    <a:pt x="35" y="128"/>
                  </a:moveTo>
                  <a:cubicBezTo>
                    <a:pt x="35" y="128"/>
                    <a:pt x="35" y="129"/>
                    <a:pt x="35" y="130"/>
                  </a:cubicBezTo>
                  <a:cubicBezTo>
                    <a:pt x="36" y="130"/>
                    <a:pt x="38" y="130"/>
                    <a:pt x="39" y="130"/>
                  </a:cubicBezTo>
                  <a:cubicBezTo>
                    <a:pt x="39" y="129"/>
                    <a:pt x="39" y="128"/>
                    <a:pt x="39" y="128"/>
                  </a:cubicBezTo>
                  <a:cubicBezTo>
                    <a:pt x="38" y="128"/>
                    <a:pt x="36" y="128"/>
                    <a:pt x="35" y="128"/>
                  </a:cubicBezTo>
                  <a:close/>
                  <a:moveTo>
                    <a:pt x="47" y="128"/>
                  </a:moveTo>
                  <a:cubicBezTo>
                    <a:pt x="47" y="128"/>
                    <a:pt x="47" y="129"/>
                    <a:pt x="47" y="130"/>
                  </a:cubicBezTo>
                  <a:cubicBezTo>
                    <a:pt x="49" y="130"/>
                    <a:pt x="50" y="130"/>
                    <a:pt x="51" y="130"/>
                  </a:cubicBezTo>
                  <a:cubicBezTo>
                    <a:pt x="51" y="129"/>
                    <a:pt x="51" y="128"/>
                    <a:pt x="51" y="128"/>
                  </a:cubicBezTo>
                  <a:cubicBezTo>
                    <a:pt x="50" y="128"/>
                    <a:pt x="49" y="128"/>
                    <a:pt x="47" y="128"/>
                  </a:cubicBezTo>
                  <a:close/>
                  <a:moveTo>
                    <a:pt x="54" y="128"/>
                  </a:moveTo>
                  <a:cubicBezTo>
                    <a:pt x="54" y="128"/>
                    <a:pt x="54" y="129"/>
                    <a:pt x="54" y="130"/>
                  </a:cubicBezTo>
                  <a:cubicBezTo>
                    <a:pt x="55" y="130"/>
                    <a:pt x="56" y="130"/>
                    <a:pt x="58" y="130"/>
                  </a:cubicBezTo>
                  <a:cubicBezTo>
                    <a:pt x="58" y="129"/>
                    <a:pt x="58" y="128"/>
                    <a:pt x="58" y="128"/>
                  </a:cubicBezTo>
                  <a:cubicBezTo>
                    <a:pt x="56" y="128"/>
                    <a:pt x="55" y="128"/>
                    <a:pt x="54" y="128"/>
                  </a:cubicBezTo>
                  <a:close/>
                  <a:moveTo>
                    <a:pt x="60" y="122"/>
                  </a:moveTo>
                  <a:cubicBezTo>
                    <a:pt x="60" y="123"/>
                    <a:pt x="60" y="124"/>
                    <a:pt x="60" y="125"/>
                  </a:cubicBezTo>
                  <a:cubicBezTo>
                    <a:pt x="61" y="125"/>
                    <a:pt x="63" y="125"/>
                    <a:pt x="64" y="125"/>
                  </a:cubicBezTo>
                  <a:cubicBezTo>
                    <a:pt x="64" y="124"/>
                    <a:pt x="64" y="123"/>
                    <a:pt x="64" y="122"/>
                  </a:cubicBezTo>
                  <a:cubicBezTo>
                    <a:pt x="63" y="122"/>
                    <a:pt x="61" y="122"/>
                    <a:pt x="60" y="122"/>
                  </a:cubicBezTo>
                  <a:close/>
                  <a:moveTo>
                    <a:pt x="22" y="122"/>
                  </a:moveTo>
                  <a:cubicBezTo>
                    <a:pt x="22" y="123"/>
                    <a:pt x="22" y="124"/>
                    <a:pt x="22" y="125"/>
                  </a:cubicBezTo>
                  <a:cubicBezTo>
                    <a:pt x="24" y="125"/>
                    <a:pt x="25" y="125"/>
                    <a:pt x="26" y="125"/>
                  </a:cubicBezTo>
                  <a:cubicBezTo>
                    <a:pt x="26" y="124"/>
                    <a:pt x="26" y="123"/>
                    <a:pt x="26" y="122"/>
                  </a:cubicBezTo>
                  <a:cubicBezTo>
                    <a:pt x="25" y="122"/>
                    <a:pt x="24" y="122"/>
                    <a:pt x="22" y="122"/>
                  </a:cubicBezTo>
                  <a:close/>
                  <a:moveTo>
                    <a:pt x="35" y="122"/>
                  </a:moveTo>
                  <a:cubicBezTo>
                    <a:pt x="35" y="123"/>
                    <a:pt x="35" y="124"/>
                    <a:pt x="35" y="125"/>
                  </a:cubicBezTo>
                  <a:cubicBezTo>
                    <a:pt x="36" y="125"/>
                    <a:pt x="38" y="125"/>
                    <a:pt x="39" y="125"/>
                  </a:cubicBezTo>
                  <a:cubicBezTo>
                    <a:pt x="39" y="124"/>
                    <a:pt x="39" y="123"/>
                    <a:pt x="39" y="122"/>
                  </a:cubicBezTo>
                  <a:cubicBezTo>
                    <a:pt x="38" y="122"/>
                    <a:pt x="36" y="122"/>
                    <a:pt x="35" y="122"/>
                  </a:cubicBezTo>
                  <a:close/>
                  <a:moveTo>
                    <a:pt x="41" y="122"/>
                  </a:moveTo>
                  <a:cubicBezTo>
                    <a:pt x="41" y="123"/>
                    <a:pt x="41" y="124"/>
                    <a:pt x="41" y="125"/>
                  </a:cubicBezTo>
                  <a:cubicBezTo>
                    <a:pt x="42" y="125"/>
                    <a:pt x="44" y="125"/>
                    <a:pt x="45" y="125"/>
                  </a:cubicBezTo>
                  <a:cubicBezTo>
                    <a:pt x="45" y="124"/>
                    <a:pt x="45" y="123"/>
                    <a:pt x="45" y="122"/>
                  </a:cubicBezTo>
                  <a:cubicBezTo>
                    <a:pt x="44" y="122"/>
                    <a:pt x="42" y="122"/>
                    <a:pt x="41" y="122"/>
                  </a:cubicBezTo>
                  <a:close/>
                  <a:moveTo>
                    <a:pt x="54" y="122"/>
                  </a:moveTo>
                  <a:cubicBezTo>
                    <a:pt x="54" y="123"/>
                    <a:pt x="54" y="124"/>
                    <a:pt x="54" y="125"/>
                  </a:cubicBezTo>
                  <a:cubicBezTo>
                    <a:pt x="55" y="125"/>
                    <a:pt x="56" y="125"/>
                    <a:pt x="58" y="125"/>
                  </a:cubicBezTo>
                  <a:cubicBezTo>
                    <a:pt x="58" y="124"/>
                    <a:pt x="58" y="123"/>
                    <a:pt x="58" y="122"/>
                  </a:cubicBezTo>
                  <a:cubicBezTo>
                    <a:pt x="56" y="122"/>
                    <a:pt x="55" y="122"/>
                    <a:pt x="54" y="122"/>
                  </a:cubicBezTo>
                  <a:close/>
                  <a:moveTo>
                    <a:pt x="22" y="116"/>
                  </a:moveTo>
                  <a:cubicBezTo>
                    <a:pt x="22" y="117"/>
                    <a:pt x="22" y="118"/>
                    <a:pt x="22" y="119"/>
                  </a:cubicBezTo>
                  <a:cubicBezTo>
                    <a:pt x="24" y="119"/>
                    <a:pt x="25" y="119"/>
                    <a:pt x="26" y="119"/>
                  </a:cubicBezTo>
                  <a:cubicBezTo>
                    <a:pt x="26" y="118"/>
                    <a:pt x="26" y="117"/>
                    <a:pt x="26" y="116"/>
                  </a:cubicBezTo>
                  <a:cubicBezTo>
                    <a:pt x="25" y="116"/>
                    <a:pt x="24" y="116"/>
                    <a:pt x="22" y="116"/>
                  </a:cubicBezTo>
                  <a:close/>
                  <a:moveTo>
                    <a:pt x="47" y="116"/>
                  </a:moveTo>
                  <a:cubicBezTo>
                    <a:pt x="47" y="117"/>
                    <a:pt x="47" y="118"/>
                    <a:pt x="47" y="119"/>
                  </a:cubicBezTo>
                  <a:cubicBezTo>
                    <a:pt x="49" y="119"/>
                    <a:pt x="50" y="119"/>
                    <a:pt x="51" y="119"/>
                  </a:cubicBezTo>
                  <a:cubicBezTo>
                    <a:pt x="51" y="118"/>
                    <a:pt x="51" y="117"/>
                    <a:pt x="51" y="116"/>
                  </a:cubicBezTo>
                  <a:cubicBezTo>
                    <a:pt x="50" y="116"/>
                    <a:pt x="49" y="116"/>
                    <a:pt x="47" y="116"/>
                  </a:cubicBezTo>
                  <a:close/>
                  <a:moveTo>
                    <a:pt x="54" y="116"/>
                  </a:moveTo>
                  <a:cubicBezTo>
                    <a:pt x="54" y="117"/>
                    <a:pt x="54" y="118"/>
                    <a:pt x="54" y="119"/>
                  </a:cubicBezTo>
                  <a:cubicBezTo>
                    <a:pt x="55" y="119"/>
                    <a:pt x="56" y="119"/>
                    <a:pt x="58" y="119"/>
                  </a:cubicBezTo>
                  <a:cubicBezTo>
                    <a:pt x="58" y="118"/>
                    <a:pt x="58" y="117"/>
                    <a:pt x="58" y="116"/>
                  </a:cubicBezTo>
                  <a:cubicBezTo>
                    <a:pt x="56" y="116"/>
                    <a:pt x="55" y="116"/>
                    <a:pt x="54" y="116"/>
                  </a:cubicBezTo>
                  <a:close/>
                  <a:moveTo>
                    <a:pt x="47" y="111"/>
                  </a:moveTo>
                  <a:cubicBezTo>
                    <a:pt x="47" y="112"/>
                    <a:pt x="47" y="113"/>
                    <a:pt x="47" y="114"/>
                  </a:cubicBezTo>
                  <a:cubicBezTo>
                    <a:pt x="49" y="114"/>
                    <a:pt x="50" y="114"/>
                    <a:pt x="51" y="114"/>
                  </a:cubicBezTo>
                  <a:cubicBezTo>
                    <a:pt x="51" y="113"/>
                    <a:pt x="51" y="112"/>
                    <a:pt x="51" y="111"/>
                  </a:cubicBezTo>
                  <a:cubicBezTo>
                    <a:pt x="50" y="111"/>
                    <a:pt x="49" y="111"/>
                    <a:pt x="47" y="111"/>
                  </a:cubicBezTo>
                  <a:close/>
                  <a:moveTo>
                    <a:pt x="60" y="105"/>
                  </a:moveTo>
                  <a:cubicBezTo>
                    <a:pt x="60" y="106"/>
                    <a:pt x="60" y="107"/>
                    <a:pt x="60" y="108"/>
                  </a:cubicBezTo>
                  <a:cubicBezTo>
                    <a:pt x="61" y="108"/>
                    <a:pt x="63" y="108"/>
                    <a:pt x="64" y="108"/>
                  </a:cubicBezTo>
                  <a:cubicBezTo>
                    <a:pt x="64" y="107"/>
                    <a:pt x="64" y="106"/>
                    <a:pt x="64" y="105"/>
                  </a:cubicBezTo>
                  <a:cubicBezTo>
                    <a:pt x="63" y="105"/>
                    <a:pt x="61" y="105"/>
                    <a:pt x="60" y="105"/>
                  </a:cubicBezTo>
                  <a:close/>
                  <a:moveTo>
                    <a:pt x="47" y="105"/>
                  </a:moveTo>
                  <a:cubicBezTo>
                    <a:pt x="47" y="106"/>
                    <a:pt x="47" y="107"/>
                    <a:pt x="47" y="108"/>
                  </a:cubicBezTo>
                  <a:cubicBezTo>
                    <a:pt x="49" y="108"/>
                    <a:pt x="50" y="108"/>
                    <a:pt x="51" y="108"/>
                  </a:cubicBezTo>
                  <a:cubicBezTo>
                    <a:pt x="51" y="107"/>
                    <a:pt x="51" y="106"/>
                    <a:pt x="51" y="105"/>
                  </a:cubicBezTo>
                  <a:cubicBezTo>
                    <a:pt x="50" y="105"/>
                    <a:pt x="49" y="105"/>
                    <a:pt x="47" y="105"/>
                  </a:cubicBezTo>
                  <a:close/>
                  <a:moveTo>
                    <a:pt x="60" y="100"/>
                  </a:moveTo>
                  <a:cubicBezTo>
                    <a:pt x="60" y="101"/>
                    <a:pt x="60" y="102"/>
                    <a:pt x="60" y="103"/>
                  </a:cubicBezTo>
                  <a:cubicBezTo>
                    <a:pt x="61" y="103"/>
                    <a:pt x="63" y="103"/>
                    <a:pt x="64" y="103"/>
                  </a:cubicBezTo>
                  <a:cubicBezTo>
                    <a:pt x="64" y="102"/>
                    <a:pt x="64" y="101"/>
                    <a:pt x="64" y="100"/>
                  </a:cubicBezTo>
                  <a:cubicBezTo>
                    <a:pt x="63" y="100"/>
                    <a:pt x="61" y="100"/>
                    <a:pt x="60" y="100"/>
                  </a:cubicBezTo>
                  <a:close/>
                  <a:moveTo>
                    <a:pt x="22" y="100"/>
                  </a:moveTo>
                  <a:cubicBezTo>
                    <a:pt x="22" y="101"/>
                    <a:pt x="22" y="102"/>
                    <a:pt x="22" y="103"/>
                  </a:cubicBezTo>
                  <a:cubicBezTo>
                    <a:pt x="24" y="103"/>
                    <a:pt x="25" y="103"/>
                    <a:pt x="26" y="103"/>
                  </a:cubicBezTo>
                  <a:cubicBezTo>
                    <a:pt x="26" y="102"/>
                    <a:pt x="26" y="101"/>
                    <a:pt x="26" y="100"/>
                  </a:cubicBezTo>
                  <a:cubicBezTo>
                    <a:pt x="25" y="100"/>
                    <a:pt x="24" y="100"/>
                    <a:pt x="22" y="100"/>
                  </a:cubicBezTo>
                  <a:close/>
                  <a:moveTo>
                    <a:pt x="29" y="100"/>
                  </a:moveTo>
                  <a:cubicBezTo>
                    <a:pt x="29" y="101"/>
                    <a:pt x="29" y="102"/>
                    <a:pt x="29" y="103"/>
                  </a:cubicBezTo>
                  <a:cubicBezTo>
                    <a:pt x="30" y="103"/>
                    <a:pt x="31" y="103"/>
                    <a:pt x="33" y="103"/>
                  </a:cubicBezTo>
                  <a:cubicBezTo>
                    <a:pt x="33" y="102"/>
                    <a:pt x="33" y="101"/>
                    <a:pt x="33" y="100"/>
                  </a:cubicBezTo>
                  <a:cubicBezTo>
                    <a:pt x="31" y="100"/>
                    <a:pt x="30" y="100"/>
                    <a:pt x="29" y="100"/>
                  </a:cubicBezTo>
                  <a:close/>
                  <a:moveTo>
                    <a:pt x="35" y="100"/>
                  </a:moveTo>
                  <a:cubicBezTo>
                    <a:pt x="35" y="101"/>
                    <a:pt x="35" y="102"/>
                    <a:pt x="35" y="103"/>
                  </a:cubicBezTo>
                  <a:cubicBezTo>
                    <a:pt x="36" y="103"/>
                    <a:pt x="38" y="103"/>
                    <a:pt x="39" y="103"/>
                  </a:cubicBezTo>
                  <a:cubicBezTo>
                    <a:pt x="39" y="102"/>
                    <a:pt x="39" y="101"/>
                    <a:pt x="39" y="100"/>
                  </a:cubicBezTo>
                  <a:cubicBezTo>
                    <a:pt x="38" y="100"/>
                    <a:pt x="36" y="100"/>
                    <a:pt x="35" y="100"/>
                  </a:cubicBezTo>
                  <a:close/>
                  <a:moveTo>
                    <a:pt x="47" y="100"/>
                  </a:moveTo>
                  <a:cubicBezTo>
                    <a:pt x="47" y="101"/>
                    <a:pt x="47" y="102"/>
                    <a:pt x="47" y="103"/>
                  </a:cubicBezTo>
                  <a:cubicBezTo>
                    <a:pt x="49" y="103"/>
                    <a:pt x="50" y="103"/>
                    <a:pt x="51" y="103"/>
                  </a:cubicBezTo>
                  <a:cubicBezTo>
                    <a:pt x="51" y="102"/>
                    <a:pt x="51" y="101"/>
                    <a:pt x="51" y="100"/>
                  </a:cubicBezTo>
                  <a:cubicBezTo>
                    <a:pt x="50" y="100"/>
                    <a:pt x="49" y="100"/>
                    <a:pt x="47" y="100"/>
                  </a:cubicBezTo>
                  <a:close/>
                  <a:moveTo>
                    <a:pt x="54" y="100"/>
                  </a:moveTo>
                  <a:cubicBezTo>
                    <a:pt x="54" y="101"/>
                    <a:pt x="54" y="102"/>
                    <a:pt x="54" y="103"/>
                  </a:cubicBezTo>
                  <a:cubicBezTo>
                    <a:pt x="55" y="103"/>
                    <a:pt x="56" y="103"/>
                    <a:pt x="58" y="103"/>
                  </a:cubicBezTo>
                  <a:cubicBezTo>
                    <a:pt x="58" y="102"/>
                    <a:pt x="58" y="101"/>
                    <a:pt x="58" y="100"/>
                  </a:cubicBezTo>
                  <a:cubicBezTo>
                    <a:pt x="56" y="100"/>
                    <a:pt x="55" y="100"/>
                    <a:pt x="54" y="100"/>
                  </a:cubicBezTo>
                  <a:close/>
                  <a:moveTo>
                    <a:pt x="60" y="94"/>
                  </a:moveTo>
                  <a:cubicBezTo>
                    <a:pt x="60" y="95"/>
                    <a:pt x="60" y="96"/>
                    <a:pt x="60" y="97"/>
                  </a:cubicBezTo>
                  <a:cubicBezTo>
                    <a:pt x="61" y="97"/>
                    <a:pt x="63" y="97"/>
                    <a:pt x="64" y="97"/>
                  </a:cubicBezTo>
                  <a:cubicBezTo>
                    <a:pt x="64" y="96"/>
                    <a:pt x="64" y="95"/>
                    <a:pt x="64" y="94"/>
                  </a:cubicBezTo>
                  <a:cubicBezTo>
                    <a:pt x="63" y="94"/>
                    <a:pt x="61" y="94"/>
                    <a:pt x="60" y="94"/>
                  </a:cubicBezTo>
                  <a:close/>
                  <a:moveTo>
                    <a:pt x="22" y="94"/>
                  </a:moveTo>
                  <a:cubicBezTo>
                    <a:pt x="22" y="95"/>
                    <a:pt x="22" y="96"/>
                    <a:pt x="22" y="97"/>
                  </a:cubicBezTo>
                  <a:cubicBezTo>
                    <a:pt x="24" y="97"/>
                    <a:pt x="25" y="97"/>
                    <a:pt x="26" y="97"/>
                  </a:cubicBezTo>
                  <a:cubicBezTo>
                    <a:pt x="26" y="96"/>
                    <a:pt x="26" y="95"/>
                    <a:pt x="26" y="94"/>
                  </a:cubicBezTo>
                  <a:cubicBezTo>
                    <a:pt x="25" y="94"/>
                    <a:pt x="24" y="94"/>
                    <a:pt x="22" y="94"/>
                  </a:cubicBezTo>
                  <a:close/>
                  <a:moveTo>
                    <a:pt x="29" y="94"/>
                  </a:moveTo>
                  <a:cubicBezTo>
                    <a:pt x="29" y="95"/>
                    <a:pt x="29" y="96"/>
                    <a:pt x="29" y="97"/>
                  </a:cubicBezTo>
                  <a:cubicBezTo>
                    <a:pt x="30" y="97"/>
                    <a:pt x="31" y="97"/>
                    <a:pt x="33" y="97"/>
                  </a:cubicBezTo>
                  <a:cubicBezTo>
                    <a:pt x="33" y="96"/>
                    <a:pt x="33" y="95"/>
                    <a:pt x="33" y="94"/>
                  </a:cubicBezTo>
                  <a:cubicBezTo>
                    <a:pt x="31" y="94"/>
                    <a:pt x="30" y="94"/>
                    <a:pt x="29" y="94"/>
                  </a:cubicBezTo>
                  <a:close/>
                  <a:moveTo>
                    <a:pt x="35" y="94"/>
                  </a:moveTo>
                  <a:cubicBezTo>
                    <a:pt x="35" y="95"/>
                    <a:pt x="35" y="96"/>
                    <a:pt x="35" y="97"/>
                  </a:cubicBezTo>
                  <a:cubicBezTo>
                    <a:pt x="36" y="97"/>
                    <a:pt x="38" y="97"/>
                    <a:pt x="39" y="97"/>
                  </a:cubicBezTo>
                  <a:cubicBezTo>
                    <a:pt x="39" y="96"/>
                    <a:pt x="39" y="95"/>
                    <a:pt x="39" y="94"/>
                  </a:cubicBezTo>
                  <a:cubicBezTo>
                    <a:pt x="38" y="94"/>
                    <a:pt x="36" y="94"/>
                    <a:pt x="35" y="94"/>
                  </a:cubicBezTo>
                  <a:close/>
                  <a:moveTo>
                    <a:pt x="41" y="94"/>
                  </a:moveTo>
                  <a:cubicBezTo>
                    <a:pt x="41" y="95"/>
                    <a:pt x="41" y="96"/>
                    <a:pt x="41" y="97"/>
                  </a:cubicBezTo>
                  <a:cubicBezTo>
                    <a:pt x="42" y="97"/>
                    <a:pt x="44" y="97"/>
                    <a:pt x="45" y="97"/>
                  </a:cubicBezTo>
                  <a:cubicBezTo>
                    <a:pt x="45" y="96"/>
                    <a:pt x="45" y="95"/>
                    <a:pt x="45" y="94"/>
                  </a:cubicBezTo>
                  <a:cubicBezTo>
                    <a:pt x="44" y="94"/>
                    <a:pt x="42" y="94"/>
                    <a:pt x="41" y="94"/>
                  </a:cubicBezTo>
                  <a:close/>
                  <a:moveTo>
                    <a:pt x="47" y="94"/>
                  </a:moveTo>
                  <a:cubicBezTo>
                    <a:pt x="47" y="95"/>
                    <a:pt x="47" y="96"/>
                    <a:pt x="47" y="97"/>
                  </a:cubicBezTo>
                  <a:cubicBezTo>
                    <a:pt x="49" y="97"/>
                    <a:pt x="50" y="97"/>
                    <a:pt x="51" y="97"/>
                  </a:cubicBezTo>
                  <a:cubicBezTo>
                    <a:pt x="51" y="96"/>
                    <a:pt x="51" y="95"/>
                    <a:pt x="51" y="94"/>
                  </a:cubicBezTo>
                  <a:cubicBezTo>
                    <a:pt x="50" y="94"/>
                    <a:pt x="49" y="94"/>
                    <a:pt x="47" y="94"/>
                  </a:cubicBezTo>
                  <a:close/>
                  <a:moveTo>
                    <a:pt x="60" y="88"/>
                  </a:moveTo>
                  <a:cubicBezTo>
                    <a:pt x="60" y="89"/>
                    <a:pt x="60" y="90"/>
                    <a:pt x="60" y="91"/>
                  </a:cubicBezTo>
                  <a:cubicBezTo>
                    <a:pt x="61" y="91"/>
                    <a:pt x="63" y="91"/>
                    <a:pt x="64" y="91"/>
                  </a:cubicBezTo>
                  <a:cubicBezTo>
                    <a:pt x="64" y="90"/>
                    <a:pt x="64" y="89"/>
                    <a:pt x="64" y="88"/>
                  </a:cubicBezTo>
                  <a:cubicBezTo>
                    <a:pt x="63" y="88"/>
                    <a:pt x="61" y="88"/>
                    <a:pt x="60" y="88"/>
                  </a:cubicBezTo>
                  <a:close/>
                  <a:moveTo>
                    <a:pt x="29" y="88"/>
                  </a:moveTo>
                  <a:cubicBezTo>
                    <a:pt x="29" y="89"/>
                    <a:pt x="29" y="90"/>
                    <a:pt x="29" y="91"/>
                  </a:cubicBezTo>
                  <a:cubicBezTo>
                    <a:pt x="30" y="91"/>
                    <a:pt x="31" y="91"/>
                    <a:pt x="33" y="91"/>
                  </a:cubicBezTo>
                  <a:cubicBezTo>
                    <a:pt x="33" y="90"/>
                    <a:pt x="33" y="89"/>
                    <a:pt x="33" y="88"/>
                  </a:cubicBezTo>
                  <a:cubicBezTo>
                    <a:pt x="31" y="88"/>
                    <a:pt x="30" y="88"/>
                    <a:pt x="29" y="88"/>
                  </a:cubicBezTo>
                  <a:close/>
                  <a:moveTo>
                    <a:pt x="35" y="88"/>
                  </a:moveTo>
                  <a:cubicBezTo>
                    <a:pt x="35" y="89"/>
                    <a:pt x="35" y="90"/>
                    <a:pt x="35" y="91"/>
                  </a:cubicBezTo>
                  <a:cubicBezTo>
                    <a:pt x="36" y="91"/>
                    <a:pt x="38" y="91"/>
                    <a:pt x="39" y="91"/>
                  </a:cubicBezTo>
                  <a:cubicBezTo>
                    <a:pt x="39" y="90"/>
                    <a:pt x="39" y="89"/>
                    <a:pt x="39" y="88"/>
                  </a:cubicBezTo>
                  <a:cubicBezTo>
                    <a:pt x="38" y="88"/>
                    <a:pt x="36" y="88"/>
                    <a:pt x="35" y="88"/>
                  </a:cubicBezTo>
                  <a:close/>
                  <a:moveTo>
                    <a:pt x="41" y="88"/>
                  </a:moveTo>
                  <a:cubicBezTo>
                    <a:pt x="41" y="89"/>
                    <a:pt x="41" y="90"/>
                    <a:pt x="41" y="91"/>
                  </a:cubicBezTo>
                  <a:cubicBezTo>
                    <a:pt x="42" y="91"/>
                    <a:pt x="44" y="91"/>
                    <a:pt x="45" y="91"/>
                  </a:cubicBezTo>
                  <a:cubicBezTo>
                    <a:pt x="45" y="90"/>
                    <a:pt x="45" y="89"/>
                    <a:pt x="45" y="88"/>
                  </a:cubicBezTo>
                  <a:cubicBezTo>
                    <a:pt x="44" y="88"/>
                    <a:pt x="42" y="88"/>
                    <a:pt x="41" y="88"/>
                  </a:cubicBezTo>
                  <a:close/>
                  <a:moveTo>
                    <a:pt x="47" y="88"/>
                  </a:moveTo>
                  <a:cubicBezTo>
                    <a:pt x="47" y="89"/>
                    <a:pt x="47" y="90"/>
                    <a:pt x="47" y="91"/>
                  </a:cubicBezTo>
                  <a:cubicBezTo>
                    <a:pt x="49" y="91"/>
                    <a:pt x="50" y="91"/>
                    <a:pt x="51" y="91"/>
                  </a:cubicBezTo>
                  <a:cubicBezTo>
                    <a:pt x="51" y="90"/>
                    <a:pt x="51" y="89"/>
                    <a:pt x="51" y="88"/>
                  </a:cubicBezTo>
                  <a:cubicBezTo>
                    <a:pt x="50" y="88"/>
                    <a:pt x="49" y="88"/>
                    <a:pt x="47" y="88"/>
                  </a:cubicBezTo>
                  <a:close/>
                  <a:moveTo>
                    <a:pt x="60" y="83"/>
                  </a:moveTo>
                  <a:cubicBezTo>
                    <a:pt x="60" y="84"/>
                    <a:pt x="60" y="85"/>
                    <a:pt x="60" y="86"/>
                  </a:cubicBezTo>
                  <a:cubicBezTo>
                    <a:pt x="61" y="86"/>
                    <a:pt x="63" y="86"/>
                    <a:pt x="64" y="86"/>
                  </a:cubicBezTo>
                  <a:cubicBezTo>
                    <a:pt x="64" y="85"/>
                    <a:pt x="64" y="84"/>
                    <a:pt x="64" y="83"/>
                  </a:cubicBezTo>
                  <a:cubicBezTo>
                    <a:pt x="63" y="83"/>
                    <a:pt x="61" y="83"/>
                    <a:pt x="60" y="83"/>
                  </a:cubicBezTo>
                  <a:close/>
                  <a:moveTo>
                    <a:pt x="29" y="83"/>
                  </a:moveTo>
                  <a:cubicBezTo>
                    <a:pt x="29" y="84"/>
                    <a:pt x="29" y="85"/>
                    <a:pt x="29" y="86"/>
                  </a:cubicBezTo>
                  <a:cubicBezTo>
                    <a:pt x="30" y="86"/>
                    <a:pt x="31" y="86"/>
                    <a:pt x="33" y="86"/>
                  </a:cubicBezTo>
                  <a:cubicBezTo>
                    <a:pt x="33" y="85"/>
                    <a:pt x="33" y="84"/>
                    <a:pt x="33" y="83"/>
                  </a:cubicBezTo>
                  <a:cubicBezTo>
                    <a:pt x="31" y="83"/>
                    <a:pt x="30" y="83"/>
                    <a:pt x="29" y="83"/>
                  </a:cubicBezTo>
                  <a:close/>
                  <a:moveTo>
                    <a:pt x="54" y="83"/>
                  </a:moveTo>
                  <a:cubicBezTo>
                    <a:pt x="54" y="84"/>
                    <a:pt x="54" y="85"/>
                    <a:pt x="54" y="86"/>
                  </a:cubicBezTo>
                  <a:cubicBezTo>
                    <a:pt x="55" y="86"/>
                    <a:pt x="56" y="86"/>
                    <a:pt x="58" y="86"/>
                  </a:cubicBezTo>
                  <a:cubicBezTo>
                    <a:pt x="58" y="85"/>
                    <a:pt x="58" y="84"/>
                    <a:pt x="58" y="83"/>
                  </a:cubicBezTo>
                  <a:cubicBezTo>
                    <a:pt x="56" y="83"/>
                    <a:pt x="55" y="83"/>
                    <a:pt x="54" y="83"/>
                  </a:cubicBezTo>
                  <a:close/>
                  <a:moveTo>
                    <a:pt x="60" y="77"/>
                  </a:moveTo>
                  <a:cubicBezTo>
                    <a:pt x="60" y="78"/>
                    <a:pt x="60" y="79"/>
                    <a:pt x="60" y="80"/>
                  </a:cubicBezTo>
                  <a:cubicBezTo>
                    <a:pt x="61" y="80"/>
                    <a:pt x="63" y="80"/>
                    <a:pt x="64" y="80"/>
                  </a:cubicBezTo>
                  <a:cubicBezTo>
                    <a:pt x="64" y="79"/>
                    <a:pt x="64" y="78"/>
                    <a:pt x="64" y="77"/>
                  </a:cubicBezTo>
                  <a:cubicBezTo>
                    <a:pt x="63" y="77"/>
                    <a:pt x="61" y="77"/>
                    <a:pt x="60" y="77"/>
                  </a:cubicBezTo>
                  <a:close/>
                  <a:moveTo>
                    <a:pt x="35" y="77"/>
                  </a:moveTo>
                  <a:cubicBezTo>
                    <a:pt x="35" y="78"/>
                    <a:pt x="35" y="79"/>
                    <a:pt x="35" y="80"/>
                  </a:cubicBezTo>
                  <a:cubicBezTo>
                    <a:pt x="36" y="80"/>
                    <a:pt x="38" y="80"/>
                    <a:pt x="39" y="80"/>
                  </a:cubicBezTo>
                  <a:cubicBezTo>
                    <a:pt x="39" y="79"/>
                    <a:pt x="39" y="78"/>
                    <a:pt x="39" y="77"/>
                  </a:cubicBezTo>
                  <a:cubicBezTo>
                    <a:pt x="38" y="77"/>
                    <a:pt x="36" y="77"/>
                    <a:pt x="35" y="77"/>
                  </a:cubicBezTo>
                  <a:close/>
                  <a:moveTo>
                    <a:pt x="41" y="77"/>
                  </a:moveTo>
                  <a:cubicBezTo>
                    <a:pt x="41" y="78"/>
                    <a:pt x="41" y="79"/>
                    <a:pt x="41" y="80"/>
                  </a:cubicBezTo>
                  <a:cubicBezTo>
                    <a:pt x="42" y="80"/>
                    <a:pt x="44" y="80"/>
                    <a:pt x="45" y="80"/>
                  </a:cubicBezTo>
                  <a:cubicBezTo>
                    <a:pt x="45" y="79"/>
                    <a:pt x="45" y="78"/>
                    <a:pt x="45" y="77"/>
                  </a:cubicBezTo>
                  <a:cubicBezTo>
                    <a:pt x="44" y="77"/>
                    <a:pt x="42" y="77"/>
                    <a:pt x="41" y="77"/>
                  </a:cubicBezTo>
                  <a:close/>
                  <a:moveTo>
                    <a:pt x="47" y="77"/>
                  </a:moveTo>
                  <a:cubicBezTo>
                    <a:pt x="47" y="78"/>
                    <a:pt x="47" y="79"/>
                    <a:pt x="47" y="80"/>
                  </a:cubicBezTo>
                  <a:cubicBezTo>
                    <a:pt x="49" y="80"/>
                    <a:pt x="50" y="80"/>
                    <a:pt x="51" y="80"/>
                  </a:cubicBezTo>
                  <a:cubicBezTo>
                    <a:pt x="51" y="79"/>
                    <a:pt x="51" y="78"/>
                    <a:pt x="51" y="77"/>
                  </a:cubicBezTo>
                  <a:cubicBezTo>
                    <a:pt x="50" y="77"/>
                    <a:pt x="49" y="77"/>
                    <a:pt x="47" y="77"/>
                  </a:cubicBezTo>
                  <a:close/>
                  <a:moveTo>
                    <a:pt x="54" y="77"/>
                  </a:moveTo>
                  <a:cubicBezTo>
                    <a:pt x="54" y="78"/>
                    <a:pt x="54" y="79"/>
                    <a:pt x="54" y="80"/>
                  </a:cubicBezTo>
                  <a:cubicBezTo>
                    <a:pt x="55" y="80"/>
                    <a:pt x="56" y="80"/>
                    <a:pt x="58" y="80"/>
                  </a:cubicBezTo>
                  <a:cubicBezTo>
                    <a:pt x="58" y="79"/>
                    <a:pt x="58" y="78"/>
                    <a:pt x="58" y="77"/>
                  </a:cubicBezTo>
                  <a:cubicBezTo>
                    <a:pt x="56" y="77"/>
                    <a:pt x="55" y="77"/>
                    <a:pt x="54" y="77"/>
                  </a:cubicBezTo>
                  <a:close/>
                  <a:moveTo>
                    <a:pt x="60" y="72"/>
                  </a:moveTo>
                  <a:cubicBezTo>
                    <a:pt x="60" y="73"/>
                    <a:pt x="60" y="74"/>
                    <a:pt x="60" y="75"/>
                  </a:cubicBezTo>
                  <a:cubicBezTo>
                    <a:pt x="61" y="75"/>
                    <a:pt x="63" y="75"/>
                    <a:pt x="64" y="75"/>
                  </a:cubicBezTo>
                  <a:cubicBezTo>
                    <a:pt x="64" y="74"/>
                    <a:pt x="64" y="73"/>
                    <a:pt x="64" y="72"/>
                  </a:cubicBezTo>
                  <a:cubicBezTo>
                    <a:pt x="63" y="72"/>
                    <a:pt x="61" y="72"/>
                    <a:pt x="60" y="72"/>
                  </a:cubicBezTo>
                  <a:close/>
                  <a:moveTo>
                    <a:pt x="29" y="72"/>
                  </a:moveTo>
                  <a:cubicBezTo>
                    <a:pt x="29" y="73"/>
                    <a:pt x="29" y="74"/>
                    <a:pt x="29" y="75"/>
                  </a:cubicBezTo>
                  <a:cubicBezTo>
                    <a:pt x="30" y="75"/>
                    <a:pt x="31" y="75"/>
                    <a:pt x="33" y="75"/>
                  </a:cubicBezTo>
                  <a:cubicBezTo>
                    <a:pt x="33" y="74"/>
                    <a:pt x="33" y="73"/>
                    <a:pt x="33" y="72"/>
                  </a:cubicBezTo>
                  <a:cubicBezTo>
                    <a:pt x="31" y="72"/>
                    <a:pt x="30" y="72"/>
                    <a:pt x="29" y="72"/>
                  </a:cubicBezTo>
                  <a:close/>
                  <a:moveTo>
                    <a:pt x="35" y="72"/>
                  </a:moveTo>
                  <a:cubicBezTo>
                    <a:pt x="35" y="73"/>
                    <a:pt x="35" y="74"/>
                    <a:pt x="35" y="75"/>
                  </a:cubicBezTo>
                  <a:cubicBezTo>
                    <a:pt x="36" y="75"/>
                    <a:pt x="38" y="75"/>
                    <a:pt x="39" y="75"/>
                  </a:cubicBezTo>
                  <a:cubicBezTo>
                    <a:pt x="39" y="74"/>
                    <a:pt x="39" y="73"/>
                    <a:pt x="39" y="72"/>
                  </a:cubicBezTo>
                  <a:cubicBezTo>
                    <a:pt x="38" y="72"/>
                    <a:pt x="36" y="72"/>
                    <a:pt x="35" y="72"/>
                  </a:cubicBezTo>
                  <a:close/>
                  <a:moveTo>
                    <a:pt x="47" y="72"/>
                  </a:moveTo>
                  <a:cubicBezTo>
                    <a:pt x="47" y="73"/>
                    <a:pt x="47" y="74"/>
                    <a:pt x="47" y="75"/>
                  </a:cubicBezTo>
                  <a:cubicBezTo>
                    <a:pt x="49" y="75"/>
                    <a:pt x="50" y="75"/>
                    <a:pt x="51" y="75"/>
                  </a:cubicBezTo>
                  <a:cubicBezTo>
                    <a:pt x="51" y="74"/>
                    <a:pt x="51" y="73"/>
                    <a:pt x="51" y="72"/>
                  </a:cubicBezTo>
                  <a:cubicBezTo>
                    <a:pt x="50" y="72"/>
                    <a:pt x="49" y="72"/>
                    <a:pt x="47" y="72"/>
                  </a:cubicBezTo>
                  <a:close/>
                  <a:moveTo>
                    <a:pt x="54" y="72"/>
                  </a:moveTo>
                  <a:cubicBezTo>
                    <a:pt x="54" y="73"/>
                    <a:pt x="54" y="74"/>
                    <a:pt x="54" y="75"/>
                  </a:cubicBezTo>
                  <a:cubicBezTo>
                    <a:pt x="55" y="75"/>
                    <a:pt x="56" y="75"/>
                    <a:pt x="58" y="75"/>
                  </a:cubicBezTo>
                  <a:cubicBezTo>
                    <a:pt x="58" y="74"/>
                    <a:pt x="58" y="73"/>
                    <a:pt x="58" y="72"/>
                  </a:cubicBezTo>
                  <a:cubicBezTo>
                    <a:pt x="56" y="72"/>
                    <a:pt x="55" y="72"/>
                    <a:pt x="54" y="72"/>
                  </a:cubicBezTo>
                  <a:close/>
                  <a:moveTo>
                    <a:pt x="60" y="66"/>
                  </a:moveTo>
                  <a:cubicBezTo>
                    <a:pt x="60" y="67"/>
                    <a:pt x="60" y="68"/>
                    <a:pt x="60" y="69"/>
                  </a:cubicBezTo>
                  <a:cubicBezTo>
                    <a:pt x="61" y="69"/>
                    <a:pt x="63" y="69"/>
                    <a:pt x="64" y="69"/>
                  </a:cubicBezTo>
                  <a:cubicBezTo>
                    <a:pt x="64" y="68"/>
                    <a:pt x="64" y="67"/>
                    <a:pt x="64" y="66"/>
                  </a:cubicBezTo>
                  <a:cubicBezTo>
                    <a:pt x="63" y="66"/>
                    <a:pt x="61" y="66"/>
                    <a:pt x="60" y="66"/>
                  </a:cubicBezTo>
                  <a:close/>
                  <a:moveTo>
                    <a:pt x="41" y="66"/>
                  </a:moveTo>
                  <a:cubicBezTo>
                    <a:pt x="41" y="67"/>
                    <a:pt x="41" y="68"/>
                    <a:pt x="41" y="69"/>
                  </a:cubicBezTo>
                  <a:cubicBezTo>
                    <a:pt x="42" y="69"/>
                    <a:pt x="44" y="69"/>
                    <a:pt x="45" y="69"/>
                  </a:cubicBezTo>
                  <a:cubicBezTo>
                    <a:pt x="45" y="68"/>
                    <a:pt x="45" y="67"/>
                    <a:pt x="45" y="66"/>
                  </a:cubicBezTo>
                  <a:cubicBezTo>
                    <a:pt x="44" y="66"/>
                    <a:pt x="42" y="66"/>
                    <a:pt x="41" y="66"/>
                  </a:cubicBezTo>
                  <a:close/>
                  <a:moveTo>
                    <a:pt x="47" y="66"/>
                  </a:moveTo>
                  <a:cubicBezTo>
                    <a:pt x="47" y="67"/>
                    <a:pt x="47" y="68"/>
                    <a:pt x="47" y="69"/>
                  </a:cubicBezTo>
                  <a:cubicBezTo>
                    <a:pt x="49" y="69"/>
                    <a:pt x="50" y="69"/>
                    <a:pt x="51" y="69"/>
                  </a:cubicBezTo>
                  <a:cubicBezTo>
                    <a:pt x="51" y="68"/>
                    <a:pt x="51" y="67"/>
                    <a:pt x="51" y="66"/>
                  </a:cubicBezTo>
                  <a:cubicBezTo>
                    <a:pt x="50" y="66"/>
                    <a:pt x="49" y="66"/>
                    <a:pt x="47" y="66"/>
                  </a:cubicBezTo>
                  <a:close/>
                  <a:moveTo>
                    <a:pt x="54" y="66"/>
                  </a:moveTo>
                  <a:cubicBezTo>
                    <a:pt x="54" y="67"/>
                    <a:pt x="54" y="68"/>
                    <a:pt x="54" y="69"/>
                  </a:cubicBezTo>
                  <a:cubicBezTo>
                    <a:pt x="55" y="69"/>
                    <a:pt x="56" y="69"/>
                    <a:pt x="58" y="69"/>
                  </a:cubicBezTo>
                  <a:cubicBezTo>
                    <a:pt x="58" y="68"/>
                    <a:pt x="58" y="67"/>
                    <a:pt x="58" y="66"/>
                  </a:cubicBezTo>
                  <a:cubicBezTo>
                    <a:pt x="56" y="66"/>
                    <a:pt x="55" y="66"/>
                    <a:pt x="54" y="66"/>
                  </a:cubicBezTo>
                  <a:close/>
                  <a:moveTo>
                    <a:pt x="60" y="60"/>
                  </a:moveTo>
                  <a:cubicBezTo>
                    <a:pt x="60" y="61"/>
                    <a:pt x="60" y="62"/>
                    <a:pt x="60" y="63"/>
                  </a:cubicBezTo>
                  <a:cubicBezTo>
                    <a:pt x="61" y="63"/>
                    <a:pt x="63" y="63"/>
                    <a:pt x="64" y="63"/>
                  </a:cubicBezTo>
                  <a:cubicBezTo>
                    <a:pt x="64" y="62"/>
                    <a:pt x="64" y="61"/>
                    <a:pt x="64" y="60"/>
                  </a:cubicBezTo>
                  <a:cubicBezTo>
                    <a:pt x="63" y="60"/>
                    <a:pt x="61" y="60"/>
                    <a:pt x="60" y="60"/>
                  </a:cubicBezTo>
                  <a:close/>
                  <a:moveTo>
                    <a:pt x="29" y="60"/>
                  </a:moveTo>
                  <a:cubicBezTo>
                    <a:pt x="29" y="61"/>
                    <a:pt x="29" y="62"/>
                    <a:pt x="29" y="63"/>
                  </a:cubicBezTo>
                  <a:cubicBezTo>
                    <a:pt x="30" y="63"/>
                    <a:pt x="31" y="63"/>
                    <a:pt x="33" y="63"/>
                  </a:cubicBezTo>
                  <a:cubicBezTo>
                    <a:pt x="33" y="62"/>
                    <a:pt x="33" y="61"/>
                    <a:pt x="33" y="60"/>
                  </a:cubicBezTo>
                  <a:cubicBezTo>
                    <a:pt x="31" y="60"/>
                    <a:pt x="30" y="60"/>
                    <a:pt x="29" y="60"/>
                  </a:cubicBezTo>
                  <a:close/>
                  <a:moveTo>
                    <a:pt x="41" y="60"/>
                  </a:moveTo>
                  <a:cubicBezTo>
                    <a:pt x="41" y="61"/>
                    <a:pt x="41" y="62"/>
                    <a:pt x="41" y="63"/>
                  </a:cubicBezTo>
                  <a:cubicBezTo>
                    <a:pt x="42" y="63"/>
                    <a:pt x="44" y="63"/>
                    <a:pt x="45" y="63"/>
                  </a:cubicBezTo>
                  <a:cubicBezTo>
                    <a:pt x="45" y="62"/>
                    <a:pt x="45" y="61"/>
                    <a:pt x="45" y="60"/>
                  </a:cubicBezTo>
                  <a:cubicBezTo>
                    <a:pt x="44" y="60"/>
                    <a:pt x="42" y="60"/>
                    <a:pt x="41" y="60"/>
                  </a:cubicBezTo>
                  <a:close/>
                  <a:moveTo>
                    <a:pt x="47" y="60"/>
                  </a:moveTo>
                  <a:cubicBezTo>
                    <a:pt x="47" y="61"/>
                    <a:pt x="47" y="62"/>
                    <a:pt x="47" y="63"/>
                  </a:cubicBezTo>
                  <a:cubicBezTo>
                    <a:pt x="49" y="63"/>
                    <a:pt x="50" y="63"/>
                    <a:pt x="51" y="63"/>
                  </a:cubicBezTo>
                  <a:cubicBezTo>
                    <a:pt x="51" y="62"/>
                    <a:pt x="51" y="61"/>
                    <a:pt x="51" y="60"/>
                  </a:cubicBezTo>
                  <a:cubicBezTo>
                    <a:pt x="50" y="60"/>
                    <a:pt x="49" y="60"/>
                    <a:pt x="47" y="60"/>
                  </a:cubicBezTo>
                  <a:close/>
                  <a:moveTo>
                    <a:pt x="54" y="60"/>
                  </a:moveTo>
                  <a:cubicBezTo>
                    <a:pt x="54" y="61"/>
                    <a:pt x="54" y="62"/>
                    <a:pt x="54" y="63"/>
                  </a:cubicBezTo>
                  <a:cubicBezTo>
                    <a:pt x="55" y="63"/>
                    <a:pt x="56" y="63"/>
                    <a:pt x="58" y="63"/>
                  </a:cubicBezTo>
                  <a:cubicBezTo>
                    <a:pt x="58" y="62"/>
                    <a:pt x="58" y="61"/>
                    <a:pt x="58" y="60"/>
                  </a:cubicBezTo>
                  <a:cubicBezTo>
                    <a:pt x="56" y="60"/>
                    <a:pt x="55" y="60"/>
                    <a:pt x="54" y="60"/>
                  </a:cubicBezTo>
                  <a:close/>
                  <a:moveTo>
                    <a:pt x="60" y="55"/>
                  </a:moveTo>
                  <a:cubicBezTo>
                    <a:pt x="60" y="56"/>
                    <a:pt x="60" y="57"/>
                    <a:pt x="60" y="58"/>
                  </a:cubicBezTo>
                  <a:cubicBezTo>
                    <a:pt x="61" y="58"/>
                    <a:pt x="63" y="58"/>
                    <a:pt x="64" y="58"/>
                  </a:cubicBezTo>
                  <a:cubicBezTo>
                    <a:pt x="64" y="57"/>
                    <a:pt x="64" y="56"/>
                    <a:pt x="64" y="55"/>
                  </a:cubicBezTo>
                  <a:cubicBezTo>
                    <a:pt x="63" y="55"/>
                    <a:pt x="61" y="55"/>
                    <a:pt x="60" y="55"/>
                  </a:cubicBezTo>
                  <a:close/>
                  <a:moveTo>
                    <a:pt x="35" y="55"/>
                  </a:moveTo>
                  <a:cubicBezTo>
                    <a:pt x="35" y="56"/>
                    <a:pt x="35" y="57"/>
                    <a:pt x="35" y="58"/>
                  </a:cubicBezTo>
                  <a:cubicBezTo>
                    <a:pt x="36" y="58"/>
                    <a:pt x="38" y="58"/>
                    <a:pt x="39" y="58"/>
                  </a:cubicBezTo>
                  <a:cubicBezTo>
                    <a:pt x="39" y="57"/>
                    <a:pt x="39" y="56"/>
                    <a:pt x="39" y="55"/>
                  </a:cubicBezTo>
                  <a:cubicBezTo>
                    <a:pt x="38" y="55"/>
                    <a:pt x="36" y="55"/>
                    <a:pt x="35" y="55"/>
                  </a:cubicBezTo>
                  <a:close/>
                  <a:moveTo>
                    <a:pt x="47" y="55"/>
                  </a:moveTo>
                  <a:cubicBezTo>
                    <a:pt x="47" y="56"/>
                    <a:pt x="47" y="57"/>
                    <a:pt x="47" y="58"/>
                  </a:cubicBezTo>
                  <a:cubicBezTo>
                    <a:pt x="49" y="58"/>
                    <a:pt x="50" y="58"/>
                    <a:pt x="51" y="58"/>
                  </a:cubicBezTo>
                  <a:cubicBezTo>
                    <a:pt x="51" y="57"/>
                    <a:pt x="51" y="56"/>
                    <a:pt x="51" y="55"/>
                  </a:cubicBezTo>
                  <a:cubicBezTo>
                    <a:pt x="50" y="55"/>
                    <a:pt x="49" y="55"/>
                    <a:pt x="47" y="55"/>
                  </a:cubicBezTo>
                  <a:close/>
                  <a:moveTo>
                    <a:pt x="35" y="49"/>
                  </a:moveTo>
                  <a:cubicBezTo>
                    <a:pt x="35" y="50"/>
                    <a:pt x="35" y="51"/>
                    <a:pt x="35" y="52"/>
                  </a:cubicBezTo>
                  <a:cubicBezTo>
                    <a:pt x="36" y="52"/>
                    <a:pt x="38" y="52"/>
                    <a:pt x="39" y="52"/>
                  </a:cubicBezTo>
                  <a:cubicBezTo>
                    <a:pt x="39" y="51"/>
                    <a:pt x="39" y="50"/>
                    <a:pt x="39" y="49"/>
                  </a:cubicBezTo>
                  <a:cubicBezTo>
                    <a:pt x="38" y="49"/>
                    <a:pt x="36" y="49"/>
                    <a:pt x="35" y="49"/>
                  </a:cubicBezTo>
                  <a:close/>
                  <a:moveTo>
                    <a:pt x="47" y="49"/>
                  </a:moveTo>
                  <a:cubicBezTo>
                    <a:pt x="47" y="50"/>
                    <a:pt x="47" y="51"/>
                    <a:pt x="47" y="52"/>
                  </a:cubicBezTo>
                  <a:cubicBezTo>
                    <a:pt x="49" y="52"/>
                    <a:pt x="50" y="52"/>
                    <a:pt x="51" y="52"/>
                  </a:cubicBezTo>
                  <a:cubicBezTo>
                    <a:pt x="51" y="51"/>
                    <a:pt x="51" y="50"/>
                    <a:pt x="51" y="49"/>
                  </a:cubicBezTo>
                  <a:cubicBezTo>
                    <a:pt x="50" y="49"/>
                    <a:pt x="49" y="49"/>
                    <a:pt x="47" y="49"/>
                  </a:cubicBezTo>
                  <a:close/>
                  <a:moveTo>
                    <a:pt x="54" y="49"/>
                  </a:moveTo>
                  <a:cubicBezTo>
                    <a:pt x="54" y="50"/>
                    <a:pt x="54" y="51"/>
                    <a:pt x="54" y="52"/>
                  </a:cubicBezTo>
                  <a:cubicBezTo>
                    <a:pt x="55" y="52"/>
                    <a:pt x="56" y="52"/>
                    <a:pt x="58" y="52"/>
                  </a:cubicBezTo>
                  <a:cubicBezTo>
                    <a:pt x="58" y="51"/>
                    <a:pt x="58" y="50"/>
                    <a:pt x="58" y="49"/>
                  </a:cubicBezTo>
                  <a:cubicBezTo>
                    <a:pt x="56" y="49"/>
                    <a:pt x="55" y="49"/>
                    <a:pt x="54" y="49"/>
                  </a:cubicBezTo>
                  <a:close/>
                  <a:moveTo>
                    <a:pt x="22" y="44"/>
                  </a:moveTo>
                  <a:cubicBezTo>
                    <a:pt x="22" y="45"/>
                    <a:pt x="22" y="46"/>
                    <a:pt x="22" y="47"/>
                  </a:cubicBezTo>
                  <a:cubicBezTo>
                    <a:pt x="24" y="47"/>
                    <a:pt x="25" y="47"/>
                    <a:pt x="26" y="47"/>
                  </a:cubicBezTo>
                  <a:cubicBezTo>
                    <a:pt x="26" y="46"/>
                    <a:pt x="26" y="45"/>
                    <a:pt x="26" y="44"/>
                  </a:cubicBezTo>
                  <a:cubicBezTo>
                    <a:pt x="25" y="44"/>
                    <a:pt x="24" y="44"/>
                    <a:pt x="22" y="44"/>
                  </a:cubicBezTo>
                  <a:close/>
                  <a:moveTo>
                    <a:pt x="35" y="44"/>
                  </a:moveTo>
                  <a:cubicBezTo>
                    <a:pt x="35" y="45"/>
                    <a:pt x="35" y="46"/>
                    <a:pt x="35" y="47"/>
                  </a:cubicBezTo>
                  <a:cubicBezTo>
                    <a:pt x="36" y="47"/>
                    <a:pt x="38" y="47"/>
                    <a:pt x="39" y="47"/>
                  </a:cubicBezTo>
                  <a:cubicBezTo>
                    <a:pt x="39" y="46"/>
                    <a:pt x="39" y="45"/>
                    <a:pt x="39" y="44"/>
                  </a:cubicBezTo>
                  <a:cubicBezTo>
                    <a:pt x="38" y="44"/>
                    <a:pt x="36" y="44"/>
                    <a:pt x="35" y="44"/>
                  </a:cubicBezTo>
                  <a:close/>
                  <a:moveTo>
                    <a:pt x="47" y="44"/>
                  </a:moveTo>
                  <a:cubicBezTo>
                    <a:pt x="47" y="45"/>
                    <a:pt x="47" y="46"/>
                    <a:pt x="47" y="47"/>
                  </a:cubicBezTo>
                  <a:cubicBezTo>
                    <a:pt x="49" y="47"/>
                    <a:pt x="50" y="47"/>
                    <a:pt x="51" y="47"/>
                  </a:cubicBezTo>
                  <a:cubicBezTo>
                    <a:pt x="51" y="46"/>
                    <a:pt x="51" y="45"/>
                    <a:pt x="51" y="44"/>
                  </a:cubicBezTo>
                  <a:cubicBezTo>
                    <a:pt x="50" y="44"/>
                    <a:pt x="49" y="44"/>
                    <a:pt x="47" y="44"/>
                  </a:cubicBezTo>
                  <a:close/>
                  <a:moveTo>
                    <a:pt x="21" y="7"/>
                  </a:moveTo>
                  <a:cubicBezTo>
                    <a:pt x="23" y="27"/>
                    <a:pt x="23" y="27"/>
                    <a:pt x="23" y="27"/>
                  </a:cubicBezTo>
                  <a:cubicBezTo>
                    <a:pt x="58" y="27"/>
                    <a:pt x="58" y="27"/>
                    <a:pt x="58" y="27"/>
                  </a:cubicBezTo>
                  <a:cubicBezTo>
                    <a:pt x="60" y="7"/>
                    <a:pt x="60" y="7"/>
                    <a:pt x="60" y="7"/>
                  </a:cubicBez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9" name="Rectangle 2594"/>
            <p:cNvSpPr>
              <a:spLocks noChangeArrowheads="1"/>
            </p:cNvSpPr>
            <p:nvPr/>
          </p:nvSpPr>
          <p:spPr bwMode="auto">
            <a:xfrm>
              <a:off x="-3133724" y="1143000"/>
              <a:ext cx="3694113" cy="457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0" name="Freeform 2595"/>
            <p:cNvSpPr>
              <a:spLocks noEditPoints="1"/>
            </p:cNvSpPr>
            <p:nvPr/>
          </p:nvSpPr>
          <p:spPr bwMode="auto">
            <a:xfrm>
              <a:off x="-1325563" y="-598196"/>
              <a:ext cx="239714" cy="1753896"/>
            </a:xfrm>
            <a:custGeom>
              <a:avLst/>
              <a:gdLst>
                <a:gd name="T0" fmla="*/ 26 w 29"/>
                <a:gd name="T1" fmla="*/ 88 h 283"/>
                <a:gd name="T2" fmla="*/ 29 w 29"/>
                <a:gd name="T3" fmla="*/ 101 h 283"/>
                <a:gd name="T4" fmla="*/ 28 w 29"/>
                <a:gd name="T5" fmla="*/ 283 h 283"/>
                <a:gd name="T6" fmla="*/ 4 w 29"/>
                <a:gd name="T7" fmla="*/ 101 h 283"/>
                <a:gd name="T8" fmla="*/ 0 w 29"/>
                <a:gd name="T9" fmla="*/ 88 h 283"/>
                <a:gd name="T10" fmla="*/ 11 w 29"/>
                <a:gd name="T11" fmla="*/ 81 h 283"/>
                <a:gd name="T12" fmla="*/ 10 w 29"/>
                <a:gd name="T13" fmla="*/ 43 h 283"/>
                <a:gd name="T14" fmla="*/ 11 w 29"/>
                <a:gd name="T15" fmla="*/ 36 h 283"/>
                <a:gd name="T16" fmla="*/ 14 w 29"/>
                <a:gd name="T17" fmla="*/ 34 h 283"/>
                <a:gd name="T18" fmla="*/ 13 w 29"/>
                <a:gd name="T19" fmla="*/ 31 h 283"/>
                <a:gd name="T20" fmla="*/ 14 w 29"/>
                <a:gd name="T21" fmla="*/ 28 h 283"/>
                <a:gd name="T22" fmla="*/ 13 w 29"/>
                <a:gd name="T23" fmla="*/ 15 h 283"/>
                <a:gd name="T24" fmla="*/ 14 w 29"/>
                <a:gd name="T25" fmla="*/ 12 h 283"/>
                <a:gd name="T26" fmla="*/ 15 w 29"/>
                <a:gd name="T27" fmla="*/ 0 h 283"/>
                <a:gd name="T28" fmla="*/ 17 w 29"/>
                <a:gd name="T29" fmla="*/ 12 h 283"/>
                <a:gd name="T30" fmla="*/ 16 w 29"/>
                <a:gd name="T31" fmla="*/ 15 h 283"/>
                <a:gd name="T32" fmla="*/ 17 w 29"/>
                <a:gd name="T33" fmla="*/ 28 h 283"/>
                <a:gd name="T34" fmla="*/ 16 w 29"/>
                <a:gd name="T35" fmla="*/ 31 h 283"/>
                <a:gd name="T36" fmla="*/ 19 w 29"/>
                <a:gd name="T37" fmla="*/ 34 h 283"/>
                <a:gd name="T38" fmla="*/ 20 w 29"/>
                <a:gd name="T39" fmla="*/ 36 h 283"/>
                <a:gd name="T40" fmla="*/ 17 w 29"/>
                <a:gd name="T41" fmla="*/ 43 h 283"/>
                <a:gd name="T42" fmla="*/ 8 w 29"/>
                <a:gd name="T43" fmla="*/ 135 h 283"/>
                <a:gd name="T44" fmla="*/ 21 w 29"/>
                <a:gd name="T45" fmla="*/ 143 h 283"/>
                <a:gd name="T46" fmla="*/ 8 w 29"/>
                <a:gd name="T47" fmla="*/ 135 h 283"/>
                <a:gd name="T48" fmla="*/ 8 w 29"/>
                <a:gd name="T49" fmla="*/ 120 h 283"/>
                <a:gd name="T50" fmla="*/ 21 w 29"/>
                <a:gd name="T51" fmla="*/ 111 h 283"/>
                <a:gd name="T52" fmla="*/ 8 w 29"/>
                <a:gd name="T53" fmla="*/ 158 h 283"/>
                <a:gd name="T54" fmla="*/ 21 w 29"/>
                <a:gd name="T55" fmla="*/ 167 h 283"/>
                <a:gd name="T56" fmla="*/ 8 w 29"/>
                <a:gd name="T57" fmla="*/ 158 h 283"/>
                <a:gd name="T58" fmla="*/ 8 w 29"/>
                <a:gd name="T59" fmla="*/ 190 h 283"/>
                <a:gd name="T60" fmla="*/ 21 w 29"/>
                <a:gd name="T61" fmla="*/ 181 h 283"/>
                <a:gd name="T62" fmla="*/ 8 w 29"/>
                <a:gd name="T63" fmla="*/ 204 h 283"/>
                <a:gd name="T64" fmla="*/ 21 w 29"/>
                <a:gd name="T65" fmla="*/ 213 h 283"/>
                <a:gd name="T66" fmla="*/ 8 w 29"/>
                <a:gd name="T67" fmla="*/ 204 h 283"/>
                <a:gd name="T68" fmla="*/ 8 w 29"/>
                <a:gd name="T69" fmla="*/ 236 h 283"/>
                <a:gd name="T70" fmla="*/ 21 w 29"/>
                <a:gd name="T71" fmla="*/ 227 h 283"/>
                <a:gd name="T72" fmla="*/ 8 w 29"/>
                <a:gd name="T73" fmla="*/ 251 h 283"/>
                <a:gd name="T74" fmla="*/ 21 w 29"/>
                <a:gd name="T75" fmla="*/ 260 h 283"/>
                <a:gd name="T76" fmla="*/ 8 w 29"/>
                <a:gd name="T77" fmla="*/ 25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3">
                  <a:moveTo>
                    <a:pt x="18" y="81"/>
                  </a:moveTo>
                  <a:cubicBezTo>
                    <a:pt x="22" y="82"/>
                    <a:pt x="25" y="84"/>
                    <a:pt x="26" y="88"/>
                  </a:cubicBezTo>
                  <a:cubicBezTo>
                    <a:pt x="29" y="88"/>
                    <a:pt x="29" y="88"/>
                    <a:pt x="29" y="88"/>
                  </a:cubicBezTo>
                  <a:cubicBezTo>
                    <a:pt x="29" y="101"/>
                    <a:pt x="29" y="101"/>
                    <a:pt x="29" y="101"/>
                  </a:cubicBezTo>
                  <a:cubicBezTo>
                    <a:pt x="26" y="101"/>
                    <a:pt x="26" y="101"/>
                    <a:pt x="26" y="101"/>
                  </a:cubicBezTo>
                  <a:cubicBezTo>
                    <a:pt x="28" y="283"/>
                    <a:pt x="28" y="283"/>
                    <a:pt x="28" y="283"/>
                  </a:cubicBezTo>
                  <a:cubicBezTo>
                    <a:pt x="1" y="283"/>
                    <a:pt x="1" y="283"/>
                    <a:pt x="1" y="283"/>
                  </a:cubicBezTo>
                  <a:cubicBezTo>
                    <a:pt x="4" y="101"/>
                    <a:pt x="4" y="101"/>
                    <a:pt x="4" y="101"/>
                  </a:cubicBezTo>
                  <a:cubicBezTo>
                    <a:pt x="0" y="101"/>
                    <a:pt x="0" y="101"/>
                    <a:pt x="0" y="101"/>
                  </a:cubicBezTo>
                  <a:cubicBezTo>
                    <a:pt x="0" y="88"/>
                    <a:pt x="0" y="88"/>
                    <a:pt x="0" y="88"/>
                  </a:cubicBezTo>
                  <a:cubicBezTo>
                    <a:pt x="3" y="88"/>
                    <a:pt x="3" y="88"/>
                    <a:pt x="3" y="88"/>
                  </a:cubicBezTo>
                  <a:cubicBezTo>
                    <a:pt x="5" y="84"/>
                    <a:pt x="8" y="82"/>
                    <a:pt x="11" y="81"/>
                  </a:cubicBezTo>
                  <a:cubicBezTo>
                    <a:pt x="12" y="43"/>
                    <a:pt x="12" y="43"/>
                    <a:pt x="12" y="43"/>
                  </a:cubicBezTo>
                  <a:cubicBezTo>
                    <a:pt x="10" y="43"/>
                    <a:pt x="10" y="43"/>
                    <a:pt x="10" y="43"/>
                  </a:cubicBezTo>
                  <a:cubicBezTo>
                    <a:pt x="10" y="36"/>
                    <a:pt x="10" y="36"/>
                    <a:pt x="10" y="36"/>
                  </a:cubicBezTo>
                  <a:cubicBezTo>
                    <a:pt x="11" y="36"/>
                    <a:pt x="11" y="36"/>
                    <a:pt x="11" y="36"/>
                  </a:cubicBezTo>
                  <a:cubicBezTo>
                    <a:pt x="11" y="34"/>
                    <a:pt x="11" y="34"/>
                    <a:pt x="11" y="34"/>
                  </a:cubicBezTo>
                  <a:cubicBezTo>
                    <a:pt x="14" y="34"/>
                    <a:pt x="14" y="34"/>
                    <a:pt x="14" y="34"/>
                  </a:cubicBezTo>
                  <a:cubicBezTo>
                    <a:pt x="14" y="31"/>
                    <a:pt x="14" y="31"/>
                    <a:pt x="14" y="31"/>
                  </a:cubicBezTo>
                  <a:cubicBezTo>
                    <a:pt x="13" y="31"/>
                    <a:pt x="13" y="31"/>
                    <a:pt x="13" y="31"/>
                  </a:cubicBezTo>
                  <a:cubicBezTo>
                    <a:pt x="13" y="28"/>
                    <a:pt x="13" y="28"/>
                    <a:pt x="13" y="28"/>
                  </a:cubicBezTo>
                  <a:cubicBezTo>
                    <a:pt x="14" y="28"/>
                    <a:pt x="14" y="28"/>
                    <a:pt x="14" y="28"/>
                  </a:cubicBezTo>
                  <a:cubicBezTo>
                    <a:pt x="14" y="15"/>
                    <a:pt x="14" y="15"/>
                    <a:pt x="14" y="15"/>
                  </a:cubicBezTo>
                  <a:cubicBezTo>
                    <a:pt x="13" y="15"/>
                    <a:pt x="13" y="15"/>
                    <a:pt x="13" y="15"/>
                  </a:cubicBezTo>
                  <a:cubicBezTo>
                    <a:pt x="13" y="12"/>
                    <a:pt x="13" y="12"/>
                    <a:pt x="13" y="12"/>
                  </a:cubicBezTo>
                  <a:cubicBezTo>
                    <a:pt x="14" y="12"/>
                    <a:pt x="14" y="12"/>
                    <a:pt x="14" y="12"/>
                  </a:cubicBezTo>
                  <a:cubicBezTo>
                    <a:pt x="15" y="0"/>
                    <a:pt x="15" y="0"/>
                    <a:pt x="15" y="0"/>
                  </a:cubicBezTo>
                  <a:cubicBezTo>
                    <a:pt x="15" y="0"/>
                    <a:pt x="15" y="0"/>
                    <a:pt x="15" y="0"/>
                  </a:cubicBezTo>
                  <a:cubicBezTo>
                    <a:pt x="16" y="12"/>
                    <a:pt x="16" y="12"/>
                    <a:pt x="16" y="12"/>
                  </a:cubicBezTo>
                  <a:cubicBezTo>
                    <a:pt x="17" y="12"/>
                    <a:pt x="17" y="12"/>
                    <a:pt x="17" y="12"/>
                  </a:cubicBezTo>
                  <a:cubicBezTo>
                    <a:pt x="17" y="15"/>
                    <a:pt x="17" y="15"/>
                    <a:pt x="17" y="15"/>
                  </a:cubicBezTo>
                  <a:cubicBezTo>
                    <a:pt x="16" y="15"/>
                    <a:pt x="16" y="15"/>
                    <a:pt x="16" y="15"/>
                  </a:cubicBezTo>
                  <a:cubicBezTo>
                    <a:pt x="16" y="28"/>
                    <a:pt x="16" y="28"/>
                    <a:pt x="16" y="28"/>
                  </a:cubicBezTo>
                  <a:cubicBezTo>
                    <a:pt x="17" y="28"/>
                    <a:pt x="17" y="28"/>
                    <a:pt x="17" y="28"/>
                  </a:cubicBezTo>
                  <a:cubicBezTo>
                    <a:pt x="17" y="31"/>
                    <a:pt x="17" y="31"/>
                    <a:pt x="17" y="31"/>
                  </a:cubicBezTo>
                  <a:cubicBezTo>
                    <a:pt x="16" y="31"/>
                    <a:pt x="16" y="31"/>
                    <a:pt x="16" y="31"/>
                  </a:cubicBezTo>
                  <a:cubicBezTo>
                    <a:pt x="16" y="34"/>
                    <a:pt x="16" y="34"/>
                    <a:pt x="16" y="34"/>
                  </a:cubicBezTo>
                  <a:cubicBezTo>
                    <a:pt x="19" y="34"/>
                    <a:pt x="19" y="34"/>
                    <a:pt x="19" y="34"/>
                  </a:cubicBezTo>
                  <a:cubicBezTo>
                    <a:pt x="19" y="36"/>
                    <a:pt x="19" y="36"/>
                    <a:pt x="19" y="36"/>
                  </a:cubicBezTo>
                  <a:cubicBezTo>
                    <a:pt x="20" y="36"/>
                    <a:pt x="20" y="36"/>
                    <a:pt x="20" y="36"/>
                  </a:cubicBezTo>
                  <a:cubicBezTo>
                    <a:pt x="20" y="43"/>
                    <a:pt x="20" y="43"/>
                    <a:pt x="20" y="43"/>
                  </a:cubicBezTo>
                  <a:cubicBezTo>
                    <a:pt x="17" y="43"/>
                    <a:pt x="17" y="43"/>
                    <a:pt x="17" y="43"/>
                  </a:cubicBezTo>
                  <a:cubicBezTo>
                    <a:pt x="18" y="81"/>
                    <a:pt x="18" y="81"/>
                    <a:pt x="18" y="81"/>
                  </a:cubicBezTo>
                  <a:close/>
                  <a:moveTo>
                    <a:pt x="8" y="135"/>
                  </a:moveTo>
                  <a:cubicBezTo>
                    <a:pt x="8" y="138"/>
                    <a:pt x="8" y="140"/>
                    <a:pt x="8" y="143"/>
                  </a:cubicBezTo>
                  <a:cubicBezTo>
                    <a:pt x="13" y="143"/>
                    <a:pt x="17" y="143"/>
                    <a:pt x="21" y="143"/>
                  </a:cubicBezTo>
                  <a:cubicBezTo>
                    <a:pt x="21" y="140"/>
                    <a:pt x="21" y="138"/>
                    <a:pt x="21" y="135"/>
                  </a:cubicBezTo>
                  <a:cubicBezTo>
                    <a:pt x="17" y="135"/>
                    <a:pt x="13" y="135"/>
                    <a:pt x="8" y="135"/>
                  </a:cubicBezTo>
                  <a:close/>
                  <a:moveTo>
                    <a:pt x="8" y="111"/>
                  </a:moveTo>
                  <a:cubicBezTo>
                    <a:pt x="8" y="120"/>
                    <a:pt x="8" y="120"/>
                    <a:pt x="8" y="120"/>
                  </a:cubicBezTo>
                  <a:cubicBezTo>
                    <a:pt x="21" y="120"/>
                    <a:pt x="21" y="120"/>
                    <a:pt x="21" y="120"/>
                  </a:cubicBezTo>
                  <a:cubicBezTo>
                    <a:pt x="21" y="111"/>
                    <a:pt x="21" y="111"/>
                    <a:pt x="21" y="111"/>
                  </a:cubicBezTo>
                  <a:cubicBezTo>
                    <a:pt x="8" y="111"/>
                    <a:pt x="8" y="111"/>
                    <a:pt x="8" y="111"/>
                  </a:cubicBezTo>
                  <a:close/>
                  <a:moveTo>
                    <a:pt x="8" y="158"/>
                  </a:moveTo>
                  <a:cubicBezTo>
                    <a:pt x="8" y="161"/>
                    <a:pt x="8" y="164"/>
                    <a:pt x="8" y="167"/>
                  </a:cubicBezTo>
                  <a:cubicBezTo>
                    <a:pt x="13" y="167"/>
                    <a:pt x="17" y="167"/>
                    <a:pt x="21" y="167"/>
                  </a:cubicBezTo>
                  <a:cubicBezTo>
                    <a:pt x="21" y="164"/>
                    <a:pt x="21" y="161"/>
                    <a:pt x="21" y="158"/>
                  </a:cubicBezTo>
                  <a:cubicBezTo>
                    <a:pt x="17" y="158"/>
                    <a:pt x="13" y="158"/>
                    <a:pt x="8" y="158"/>
                  </a:cubicBezTo>
                  <a:close/>
                  <a:moveTo>
                    <a:pt x="8" y="181"/>
                  </a:moveTo>
                  <a:cubicBezTo>
                    <a:pt x="8" y="184"/>
                    <a:pt x="8" y="187"/>
                    <a:pt x="8" y="190"/>
                  </a:cubicBezTo>
                  <a:cubicBezTo>
                    <a:pt x="13" y="190"/>
                    <a:pt x="17" y="190"/>
                    <a:pt x="21" y="190"/>
                  </a:cubicBezTo>
                  <a:cubicBezTo>
                    <a:pt x="21" y="187"/>
                    <a:pt x="21" y="184"/>
                    <a:pt x="21" y="181"/>
                  </a:cubicBezTo>
                  <a:cubicBezTo>
                    <a:pt x="17" y="181"/>
                    <a:pt x="13" y="181"/>
                    <a:pt x="8" y="181"/>
                  </a:cubicBezTo>
                  <a:close/>
                  <a:moveTo>
                    <a:pt x="8" y="204"/>
                  </a:moveTo>
                  <a:cubicBezTo>
                    <a:pt x="8" y="207"/>
                    <a:pt x="8" y="210"/>
                    <a:pt x="8" y="213"/>
                  </a:cubicBezTo>
                  <a:cubicBezTo>
                    <a:pt x="13" y="213"/>
                    <a:pt x="17" y="213"/>
                    <a:pt x="21" y="213"/>
                  </a:cubicBezTo>
                  <a:cubicBezTo>
                    <a:pt x="21" y="210"/>
                    <a:pt x="21" y="207"/>
                    <a:pt x="21" y="204"/>
                  </a:cubicBezTo>
                  <a:cubicBezTo>
                    <a:pt x="17" y="204"/>
                    <a:pt x="13" y="204"/>
                    <a:pt x="8" y="204"/>
                  </a:cubicBezTo>
                  <a:close/>
                  <a:moveTo>
                    <a:pt x="8" y="227"/>
                  </a:moveTo>
                  <a:cubicBezTo>
                    <a:pt x="8" y="230"/>
                    <a:pt x="8" y="233"/>
                    <a:pt x="8" y="236"/>
                  </a:cubicBezTo>
                  <a:cubicBezTo>
                    <a:pt x="13" y="236"/>
                    <a:pt x="17" y="236"/>
                    <a:pt x="21" y="236"/>
                  </a:cubicBezTo>
                  <a:cubicBezTo>
                    <a:pt x="21" y="233"/>
                    <a:pt x="21" y="230"/>
                    <a:pt x="21" y="227"/>
                  </a:cubicBezTo>
                  <a:cubicBezTo>
                    <a:pt x="17" y="227"/>
                    <a:pt x="13" y="227"/>
                    <a:pt x="8" y="227"/>
                  </a:cubicBezTo>
                  <a:close/>
                  <a:moveTo>
                    <a:pt x="8" y="251"/>
                  </a:moveTo>
                  <a:cubicBezTo>
                    <a:pt x="8" y="260"/>
                    <a:pt x="8" y="260"/>
                    <a:pt x="8" y="260"/>
                  </a:cubicBezTo>
                  <a:cubicBezTo>
                    <a:pt x="21" y="260"/>
                    <a:pt x="21" y="260"/>
                    <a:pt x="21" y="260"/>
                  </a:cubicBezTo>
                  <a:cubicBezTo>
                    <a:pt x="21" y="251"/>
                    <a:pt x="21" y="251"/>
                    <a:pt x="21" y="251"/>
                  </a:cubicBezTo>
                  <a:lnTo>
                    <a:pt x="8"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1" name="Freeform 2596"/>
            <p:cNvSpPr>
              <a:spLocks noEditPoints="1"/>
            </p:cNvSpPr>
            <p:nvPr/>
          </p:nvSpPr>
          <p:spPr bwMode="auto">
            <a:xfrm>
              <a:off x="-1223962" y="320675"/>
              <a:ext cx="241944" cy="835025"/>
            </a:xfrm>
            <a:custGeom>
              <a:avLst/>
              <a:gdLst>
                <a:gd name="T0" fmla="*/ 40 w 55"/>
                <a:gd name="T1" fmla="*/ 30 h 190"/>
                <a:gd name="T2" fmla="*/ 29 w 55"/>
                <a:gd name="T3" fmla="*/ 8 h 190"/>
                <a:gd name="T4" fmla="*/ 25 w 55"/>
                <a:gd name="T5" fmla="*/ 58 h 190"/>
                <a:gd name="T6" fmla="*/ 48 w 55"/>
                <a:gd name="T7" fmla="*/ 53 h 190"/>
                <a:gd name="T8" fmla="*/ 39 w 55"/>
                <a:gd name="T9" fmla="*/ 56 h 190"/>
                <a:gd name="T10" fmla="*/ 25 w 55"/>
                <a:gd name="T11" fmla="*/ 56 h 190"/>
                <a:gd name="T12" fmla="*/ 8 w 55"/>
                <a:gd name="T13" fmla="*/ 168 h 190"/>
                <a:gd name="T14" fmla="*/ 34 w 55"/>
                <a:gd name="T15" fmla="*/ 168 h 190"/>
                <a:gd name="T16" fmla="*/ 31 w 55"/>
                <a:gd name="T17" fmla="*/ 168 h 190"/>
                <a:gd name="T18" fmla="*/ 22 w 55"/>
                <a:gd name="T19" fmla="*/ 172 h 190"/>
                <a:gd name="T20" fmla="*/ 8 w 55"/>
                <a:gd name="T21" fmla="*/ 166 h 190"/>
                <a:gd name="T22" fmla="*/ 43 w 55"/>
                <a:gd name="T23" fmla="*/ 162 h 190"/>
                <a:gd name="T24" fmla="*/ 16 w 55"/>
                <a:gd name="T25" fmla="*/ 162 h 190"/>
                <a:gd name="T26" fmla="*/ 13 w 55"/>
                <a:gd name="T27" fmla="*/ 157 h 190"/>
                <a:gd name="T28" fmla="*/ 48 w 55"/>
                <a:gd name="T29" fmla="*/ 160 h 190"/>
                <a:gd name="T30" fmla="*/ 34 w 55"/>
                <a:gd name="T31" fmla="*/ 160 h 190"/>
                <a:gd name="T32" fmla="*/ 16 w 55"/>
                <a:gd name="T33" fmla="*/ 157 h 190"/>
                <a:gd name="T34" fmla="*/ 34 w 55"/>
                <a:gd name="T35" fmla="*/ 151 h 190"/>
                <a:gd name="T36" fmla="*/ 22 w 55"/>
                <a:gd name="T37" fmla="*/ 151 h 190"/>
                <a:gd name="T38" fmla="*/ 39 w 55"/>
                <a:gd name="T39" fmla="*/ 149 h 190"/>
                <a:gd name="T40" fmla="*/ 25 w 55"/>
                <a:gd name="T41" fmla="*/ 149 h 190"/>
                <a:gd name="T42" fmla="*/ 16 w 55"/>
                <a:gd name="T43" fmla="*/ 145 h 190"/>
                <a:gd name="T44" fmla="*/ 16 w 55"/>
                <a:gd name="T45" fmla="*/ 139 h 190"/>
                <a:gd name="T46" fmla="*/ 48 w 55"/>
                <a:gd name="T47" fmla="*/ 134 h 190"/>
                <a:gd name="T48" fmla="*/ 39 w 55"/>
                <a:gd name="T49" fmla="*/ 137 h 190"/>
                <a:gd name="T50" fmla="*/ 25 w 55"/>
                <a:gd name="T51" fmla="*/ 137 h 190"/>
                <a:gd name="T52" fmla="*/ 34 w 55"/>
                <a:gd name="T53" fmla="*/ 128 h 190"/>
                <a:gd name="T54" fmla="*/ 8 w 55"/>
                <a:gd name="T55" fmla="*/ 122 h 190"/>
                <a:gd name="T56" fmla="*/ 48 w 55"/>
                <a:gd name="T57" fmla="*/ 122 h 190"/>
                <a:gd name="T58" fmla="*/ 39 w 55"/>
                <a:gd name="T59" fmla="*/ 125 h 190"/>
                <a:gd name="T60" fmla="*/ 25 w 55"/>
                <a:gd name="T61" fmla="*/ 125 h 190"/>
                <a:gd name="T62" fmla="*/ 16 w 55"/>
                <a:gd name="T63" fmla="*/ 122 h 190"/>
                <a:gd name="T64" fmla="*/ 43 w 55"/>
                <a:gd name="T65" fmla="*/ 116 h 190"/>
                <a:gd name="T66" fmla="*/ 39 w 55"/>
                <a:gd name="T67" fmla="*/ 116 h 190"/>
                <a:gd name="T68" fmla="*/ 31 w 55"/>
                <a:gd name="T69" fmla="*/ 120 h 190"/>
                <a:gd name="T70" fmla="*/ 8 w 55"/>
                <a:gd name="T71" fmla="*/ 114 h 190"/>
                <a:gd name="T72" fmla="*/ 25 w 55"/>
                <a:gd name="T73" fmla="*/ 110 h 190"/>
                <a:gd name="T74" fmla="*/ 8 w 55"/>
                <a:gd name="T75" fmla="*/ 105 h 190"/>
                <a:gd name="T76" fmla="*/ 31 w 55"/>
                <a:gd name="T77" fmla="*/ 105 h 190"/>
                <a:gd name="T78" fmla="*/ 13 w 55"/>
                <a:gd name="T79" fmla="*/ 102 h 190"/>
                <a:gd name="T80" fmla="*/ 25 w 55"/>
                <a:gd name="T81" fmla="*/ 102 h 190"/>
                <a:gd name="T82" fmla="*/ 16 w 55"/>
                <a:gd name="T83" fmla="*/ 99 h 190"/>
                <a:gd name="T84" fmla="*/ 25 w 55"/>
                <a:gd name="T85" fmla="*/ 93 h 190"/>
                <a:gd name="T86" fmla="*/ 22 w 55"/>
                <a:gd name="T87" fmla="*/ 93 h 190"/>
                <a:gd name="T88" fmla="*/ 13 w 55"/>
                <a:gd name="T89" fmla="*/ 91 h 190"/>
                <a:gd name="T90" fmla="*/ 43 w 55"/>
                <a:gd name="T91" fmla="*/ 91 h 190"/>
                <a:gd name="T92" fmla="*/ 34 w 55"/>
                <a:gd name="T93" fmla="*/ 87 h 190"/>
                <a:gd name="T94" fmla="*/ 16 w 55"/>
                <a:gd name="T95" fmla="*/ 87 h 190"/>
                <a:gd name="T96" fmla="*/ 13 w 55"/>
                <a:gd name="T97" fmla="*/ 82 h 190"/>
                <a:gd name="T98" fmla="*/ 48 w 55"/>
                <a:gd name="T99" fmla="*/ 85 h 190"/>
                <a:gd name="T100" fmla="*/ 34 w 55"/>
                <a:gd name="T101" fmla="*/ 85 h 190"/>
                <a:gd name="T102" fmla="*/ 25 w 55"/>
                <a:gd name="T103" fmla="*/ 82 h 190"/>
                <a:gd name="T104" fmla="*/ 43 w 55"/>
                <a:gd name="T105" fmla="*/ 76 h 190"/>
                <a:gd name="T106" fmla="*/ 39 w 55"/>
                <a:gd name="T107" fmla="*/ 76 h 190"/>
                <a:gd name="T108" fmla="*/ 31 w 55"/>
                <a:gd name="T109" fmla="*/ 79 h 190"/>
                <a:gd name="T110" fmla="*/ 16 w 55"/>
                <a:gd name="T111" fmla="*/ 79 h 190"/>
                <a:gd name="T112" fmla="*/ 25 w 55"/>
                <a:gd name="T113" fmla="*/ 70 h 190"/>
                <a:gd name="T114" fmla="*/ 25 w 55"/>
                <a:gd name="T115" fmla="*/ 64 h 190"/>
                <a:gd name="T116" fmla="*/ 48 w 55"/>
                <a:gd name="T117" fmla="*/ 58 h 190"/>
                <a:gd name="T118" fmla="*/ 39 w 55"/>
                <a:gd name="T119" fmla="*/ 6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 h="190">
                  <a:moveTo>
                    <a:pt x="0" y="190"/>
                  </a:moveTo>
                  <a:cubicBezTo>
                    <a:pt x="55" y="190"/>
                    <a:pt x="55" y="190"/>
                    <a:pt x="55" y="190"/>
                  </a:cubicBezTo>
                  <a:cubicBezTo>
                    <a:pt x="55" y="29"/>
                    <a:pt x="55" y="29"/>
                    <a:pt x="55" y="29"/>
                  </a:cubicBezTo>
                  <a:cubicBezTo>
                    <a:pt x="50" y="29"/>
                    <a:pt x="46" y="29"/>
                    <a:pt x="42" y="30"/>
                  </a:cubicBezTo>
                  <a:cubicBezTo>
                    <a:pt x="42" y="30"/>
                    <a:pt x="42" y="30"/>
                    <a:pt x="42" y="30"/>
                  </a:cubicBezTo>
                  <a:cubicBezTo>
                    <a:pt x="40" y="30"/>
                    <a:pt x="40" y="30"/>
                    <a:pt x="40" y="30"/>
                  </a:cubicBezTo>
                  <a:cubicBezTo>
                    <a:pt x="40" y="0"/>
                    <a:pt x="40" y="0"/>
                    <a:pt x="40" y="0"/>
                  </a:cubicBezTo>
                  <a:cubicBezTo>
                    <a:pt x="37" y="0"/>
                    <a:pt x="37" y="0"/>
                    <a:pt x="37" y="0"/>
                  </a:cubicBezTo>
                  <a:cubicBezTo>
                    <a:pt x="37" y="30"/>
                    <a:pt x="37" y="30"/>
                    <a:pt x="37" y="30"/>
                  </a:cubicBezTo>
                  <a:cubicBezTo>
                    <a:pt x="30" y="30"/>
                    <a:pt x="30" y="30"/>
                    <a:pt x="30" y="30"/>
                  </a:cubicBezTo>
                  <a:cubicBezTo>
                    <a:pt x="30" y="8"/>
                    <a:pt x="30" y="8"/>
                    <a:pt x="30" y="8"/>
                  </a:cubicBezTo>
                  <a:cubicBezTo>
                    <a:pt x="29" y="8"/>
                    <a:pt x="29" y="8"/>
                    <a:pt x="29" y="8"/>
                  </a:cubicBezTo>
                  <a:cubicBezTo>
                    <a:pt x="29" y="30"/>
                    <a:pt x="29" y="30"/>
                    <a:pt x="29" y="30"/>
                  </a:cubicBezTo>
                  <a:cubicBezTo>
                    <a:pt x="23" y="30"/>
                    <a:pt x="23" y="30"/>
                    <a:pt x="23" y="30"/>
                  </a:cubicBezTo>
                  <a:cubicBezTo>
                    <a:pt x="23" y="38"/>
                    <a:pt x="23" y="38"/>
                    <a:pt x="23" y="38"/>
                  </a:cubicBezTo>
                  <a:cubicBezTo>
                    <a:pt x="14" y="44"/>
                    <a:pt x="6" y="54"/>
                    <a:pt x="0" y="68"/>
                  </a:cubicBezTo>
                  <a:cubicBezTo>
                    <a:pt x="0" y="190"/>
                    <a:pt x="0" y="190"/>
                    <a:pt x="0" y="190"/>
                  </a:cubicBezTo>
                  <a:close/>
                  <a:moveTo>
                    <a:pt x="25" y="58"/>
                  </a:moveTo>
                  <a:cubicBezTo>
                    <a:pt x="27" y="58"/>
                    <a:pt x="29" y="58"/>
                    <a:pt x="31" y="58"/>
                  </a:cubicBezTo>
                  <a:cubicBezTo>
                    <a:pt x="31" y="60"/>
                    <a:pt x="31" y="61"/>
                    <a:pt x="31" y="62"/>
                  </a:cubicBezTo>
                  <a:cubicBezTo>
                    <a:pt x="29" y="62"/>
                    <a:pt x="27" y="62"/>
                    <a:pt x="25" y="62"/>
                  </a:cubicBezTo>
                  <a:cubicBezTo>
                    <a:pt x="25" y="61"/>
                    <a:pt x="25" y="60"/>
                    <a:pt x="25" y="58"/>
                  </a:cubicBezTo>
                  <a:close/>
                  <a:moveTo>
                    <a:pt x="43" y="53"/>
                  </a:moveTo>
                  <a:cubicBezTo>
                    <a:pt x="48" y="53"/>
                    <a:pt x="48" y="53"/>
                    <a:pt x="48" y="53"/>
                  </a:cubicBezTo>
                  <a:cubicBezTo>
                    <a:pt x="48" y="56"/>
                    <a:pt x="48" y="56"/>
                    <a:pt x="48" y="56"/>
                  </a:cubicBezTo>
                  <a:cubicBezTo>
                    <a:pt x="43" y="56"/>
                    <a:pt x="43" y="56"/>
                    <a:pt x="43" y="56"/>
                  </a:cubicBezTo>
                  <a:cubicBezTo>
                    <a:pt x="43" y="53"/>
                    <a:pt x="43" y="53"/>
                    <a:pt x="43" y="53"/>
                  </a:cubicBezTo>
                  <a:close/>
                  <a:moveTo>
                    <a:pt x="34" y="53"/>
                  </a:moveTo>
                  <a:cubicBezTo>
                    <a:pt x="36" y="53"/>
                    <a:pt x="38" y="53"/>
                    <a:pt x="39" y="53"/>
                  </a:cubicBezTo>
                  <a:cubicBezTo>
                    <a:pt x="39" y="54"/>
                    <a:pt x="39" y="55"/>
                    <a:pt x="39" y="56"/>
                  </a:cubicBezTo>
                  <a:cubicBezTo>
                    <a:pt x="38" y="56"/>
                    <a:pt x="36" y="56"/>
                    <a:pt x="34" y="56"/>
                  </a:cubicBezTo>
                  <a:cubicBezTo>
                    <a:pt x="34" y="55"/>
                    <a:pt x="34" y="54"/>
                    <a:pt x="34" y="53"/>
                  </a:cubicBezTo>
                  <a:close/>
                  <a:moveTo>
                    <a:pt x="25" y="53"/>
                  </a:moveTo>
                  <a:cubicBezTo>
                    <a:pt x="27" y="53"/>
                    <a:pt x="29" y="53"/>
                    <a:pt x="31" y="53"/>
                  </a:cubicBezTo>
                  <a:cubicBezTo>
                    <a:pt x="31" y="54"/>
                    <a:pt x="31" y="55"/>
                    <a:pt x="31" y="56"/>
                  </a:cubicBezTo>
                  <a:cubicBezTo>
                    <a:pt x="29" y="56"/>
                    <a:pt x="27" y="56"/>
                    <a:pt x="25" y="56"/>
                  </a:cubicBezTo>
                  <a:cubicBezTo>
                    <a:pt x="25" y="55"/>
                    <a:pt x="25" y="54"/>
                    <a:pt x="25" y="53"/>
                  </a:cubicBezTo>
                  <a:close/>
                  <a:moveTo>
                    <a:pt x="8" y="168"/>
                  </a:moveTo>
                  <a:cubicBezTo>
                    <a:pt x="13" y="168"/>
                    <a:pt x="13" y="168"/>
                    <a:pt x="13" y="168"/>
                  </a:cubicBezTo>
                  <a:cubicBezTo>
                    <a:pt x="13" y="172"/>
                    <a:pt x="13" y="172"/>
                    <a:pt x="13" y="172"/>
                  </a:cubicBezTo>
                  <a:cubicBezTo>
                    <a:pt x="8" y="172"/>
                    <a:pt x="8" y="172"/>
                    <a:pt x="8" y="172"/>
                  </a:cubicBezTo>
                  <a:cubicBezTo>
                    <a:pt x="8" y="168"/>
                    <a:pt x="8" y="168"/>
                    <a:pt x="8" y="168"/>
                  </a:cubicBezTo>
                  <a:close/>
                  <a:moveTo>
                    <a:pt x="43" y="168"/>
                  </a:moveTo>
                  <a:cubicBezTo>
                    <a:pt x="48" y="168"/>
                    <a:pt x="48" y="168"/>
                    <a:pt x="48" y="168"/>
                  </a:cubicBezTo>
                  <a:cubicBezTo>
                    <a:pt x="48" y="172"/>
                    <a:pt x="48" y="172"/>
                    <a:pt x="48" y="172"/>
                  </a:cubicBezTo>
                  <a:cubicBezTo>
                    <a:pt x="43" y="172"/>
                    <a:pt x="43" y="172"/>
                    <a:pt x="43" y="172"/>
                  </a:cubicBezTo>
                  <a:cubicBezTo>
                    <a:pt x="43" y="168"/>
                    <a:pt x="43" y="168"/>
                    <a:pt x="43" y="168"/>
                  </a:cubicBezTo>
                  <a:close/>
                  <a:moveTo>
                    <a:pt x="34" y="168"/>
                  </a:moveTo>
                  <a:cubicBezTo>
                    <a:pt x="36" y="168"/>
                    <a:pt x="38" y="168"/>
                    <a:pt x="39" y="168"/>
                  </a:cubicBezTo>
                  <a:cubicBezTo>
                    <a:pt x="39" y="169"/>
                    <a:pt x="39" y="171"/>
                    <a:pt x="39" y="172"/>
                  </a:cubicBezTo>
                  <a:cubicBezTo>
                    <a:pt x="38" y="172"/>
                    <a:pt x="36" y="172"/>
                    <a:pt x="34" y="172"/>
                  </a:cubicBezTo>
                  <a:cubicBezTo>
                    <a:pt x="34" y="171"/>
                    <a:pt x="34" y="169"/>
                    <a:pt x="34" y="168"/>
                  </a:cubicBezTo>
                  <a:close/>
                  <a:moveTo>
                    <a:pt x="25" y="168"/>
                  </a:moveTo>
                  <a:cubicBezTo>
                    <a:pt x="27" y="168"/>
                    <a:pt x="29" y="168"/>
                    <a:pt x="31" y="168"/>
                  </a:cubicBezTo>
                  <a:cubicBezTo>
                    <a:pt x="31" y="169"/>
                    <a:pt x="31" y="171"/>
                    <a:pt x="31" y="172"/>
                  </a:cubicBezTo>
                  <a:cubicBezTo>
                    <a:pt x="29" y="172"/>
                    <a:pt x="27" y="172"/>
                    <a:pt x="25" y="172"/>
                  </a:cubicBezTo>
                  <a:cubicBezTo>
                    <a:pt x="25" y="171"/>
                    <a:pt x="25" y="169"/>
                    <a:pt x="25" y="168"/>
                  </a:cubicBezTo>
                  <a:close/>
                  <a:moveTo>
                    <a:pt x="16" y="168"/>
                  </a:moveTo>
                  <a:cubicBezTo>
                    <a:pt x="18" y="168"/>
                    <a:pt x="20" y="168"/>
                    <a:pt x="22" y="168"/>
                  </a:cubicBezTo>
                  <a:cubicBezTo>
                    <a:pt x="22" y="169"/>
                    <a:pt x="22" y="171"/>
                    <a:pt x="22" y="172"/>
                  </a:cubicBezTo>
                  <a:cubicBezTo>
                    <a:pt x="20" y="172"/>
                    <a:pt x="18" y="172"/>
                    <a:pt x="16" y="172"/>
                  </a:cubicBezTo>
                  <a:cubicBezTo>
                    <a:pt x="16" y="171"/>
                    <a:pt x="16" y="169"/>
                    <a:pt x="16" y="168"/>
                  </a:cubicBezTo>
                  <a:close/>
                  <a:moveTo>
                    <a:pt x="8" y="162"/>
                  </a:moveTo>
                  <a:cubicBezTo>
                    <a:pt x="9" y="162"/>
                    <a:pt x="11" y="162"/>
                    <a:pt x="13" y="162"/>
                  </a:cubicBezTo>
                  <a:cubicBezTo>
                    <a:pt x="13" y="164"/>
                    <a:pt x="13" y="165"/>
                    <a:pt x="13" y="166"/>
                  </a:cubicBezTo>
                  <a:cubicBezTo>
                    <a:pt x="11" y="166"/>
                    <a:pt x="9" y="166"/>
                    <a:pt x="8" y="166"/>
                  </a:cubicBezTo>
                  <a:cubicBezTo>
                    <a:pt x="8" y="165"/>
                    <a:pt x="8" y="164"/>
                    <a:pt x="8" y="162"/>
                  </a:cubicBezTo>
                  <a:close/>
                  <a:moveTo>
                    <a:pt x="43" y="162"/>
                  </a:moveTo>
                  <a:cubicBezTo>
                    <a:pt x="45" y="162"/>
                    <a:pt x="47" y="162"/>
                    <a:pt x="48" y="162"/>
                  </a:cubicBezTo>
                  <a:cubicBezTo>
                    <a:pt x="48" y="164"/>
                    <a:pt x="48" y="165"/>
                    <a:pt x="48" y="166"/>
                  </a:cubicBezTo>
                  <a:cubicBezTo>
                    <a:pt x="47" y="166"/>
                    <a:pt x="45" y="166"/>
                    <a:pt x="43" y="166"/>
                  </a:cubicBezTo>
                  <a:cubicBezTo>
                    <a:pt x="43" y="165"/>
                    <a:pt x="43" y="164"/>
                    <a:pt x="43" y="162"/>
                  </a:cubicBezTo>
                  <a:close/>
                  <a:moveTo>
                    <a:pt x="34" y="162"/>
                  </a:moveTo>
                  <a:cubicBezTo>
                    <a:pt x="36" y="162"/>
                    <a:pt x="38" y="162"/>
                    <a:pt x="39" y="162"/>
                  </a:cubicBezTo>
                  <a:cubicBezTo>
                    <a:pt x="39" y="164"/>
                    <a:pt x="39" y="165"/>
                    <a:pt x="39" y="166"/>
                  </a:cubicBezTo>
                  <a:cubicBezTo>
                    <a:pt x="38" y="166"/>
                    <a:pt x="36" y="166"/>
                    <a:pt x="34" y="166"/>
                  </a:cubicBezTo>
                  <a:cubicBezTo>
                    <a:pt x="34" y="165"/>
                    <a:pt x="34" y="164"/>
                    <a:pt x="34" y="162"/>
                  </a:cubicBezTo>
                  <a:close/>
                  <a:moveTo>
                    <a:pt x="16" y="162"/>
                  </a:moveTo>
                  <a:cubicBezTo>
                    <a:pt x="18" y="162"/>
                    <a:pt x="20" y="162"/>
                    <a:pt x="22" y="162"/>
                  </a:cubicBezTo>
                  <a:cubicBezTo>
                    <a:pt x="22" y="164"/>
                    <a:pt x="22" y="165"/>
                    <a:pt x="22" y="166"/>
                  </a:cubicBezTo>
                  <a:cubicBezTo>
                    <a:pt x="20" y="166"/>
                    <a:pt x="18" y="166"/>
                    <a:pt x="16" y="166"/>
                  </a:cubicBezTo>
                  <a:cubicBezTo>
                    <a:pt x="16" y="165"/>
                    <a:pt x="16" y="164"/>
                    <a:pt x="16" y="162"/>
                  </a:cubicBezTo>
                  <a:close/>
                  <a:moveTo>
                    <a:pt x="8" y="157"/>
                  </a:moveTo>
                  <a:cubicBezTo>
                    <a:pt x="9" y="157"/>
                    <a:pt x="11" y="157"/>
                    <a:pt x="13" y="157"/>
                  </a:cubicBezTo>
                  <a:cubicBezTo>
                    <a:pt x="13" y="158"/>
                    <a:pt x="13" y="159"/>
                    <a:pt x="13" y="160"/>
                  </a:cubicBezTo>
                  <a:cubicBezTo>
                    <a:pt x="11" y="160"/>
                    <a:pt x="9" y="160"/>
                    <a:pt x="8" y="160"/>
                  </a:cubicBezTo>
                  <a:cubicBezTo>
                    <a:pt x="8" y="159"/>
                    <a:pt x="8" y="158"/>
                    <a:pt x="8" y="157"/>
                  </a:cubicBezTo>
                  <a:close/>
                  <a:moveTo>
                    <a:pt x="43" y="157"/>
                  </a:moveTo>
                  <a:cubicBezTo>
                    <a:pt x="45" y="157"/>
                    <a:pt x="47" y="157"/>
                    <a:pt x="48" y="157"/>
                  </a:cubicBezTo>
                  <a:cubicBezTo>
                    <a:pt x="48" y="158"/>
                    <a:pt x="48" y="159"/>
                    <a:pt x="48" y="160"/>
                  </a:cubicBezTo>
                  <a:cubicBezTo>
                    <a:pt x="47" y="160"/>
                    <a:pt x="45" y="160"/>
                    <a:pt x="43" y="160"/>
                  </a:cubicBezTo>
                  <a:cubicBezTo>
                    <a:pt x="43" y="159"/>
                    <a:pt x="43" y="158"/>
                    <a:pt x="43" y="157"/>
                  </a:cubicBezTo>
                  <a:close/>
                  <a:moveTo>
                    <a:pt x="34" y="157"/>
                  </a:moveTo>
                  <a:cubicBezTo>
                    <a:pt x="36" y="157"/>
                    <a:pt x="38" y="157"/>
                    <a:pt x="39" y="157"/>
                  </a:cubicBezTo>
                  <a:cubicBezTo>
                    <a:pt x="39" y="158"/>
                    <a:pt x="39" y="159"/>
                    <a:pt x="39" y="160"/>
                  </a:cubicBezTo>
                  <a:cubicBezTo>
                    <a:pt x="38" y="160"/>
                    <a:pt x="36" y="160"/>
                    <a:pt x="34" y="160"/>
                  </a:cubicBezTo>
                  <a:cubicBezTo>
                    <a:pt x="34" y="159"/>
                    <a:pt x="34" y="158"/>
                    <a:pt x="34" y="157"/>
                  </a:cubicBezTo>
                  <a:close/>
                  <a:moveTo>
                    <a:pt x="16" y="157"/>
                  </a:moveTo>
                  <a:cubicBezTo>
                    <a:pt x="18" y="157"/>
                    <a:pt x="20" y="157"/>
                    <a:pt x="22" y="157"/>
                  </a:cubicBezTo>
                  <a:cubicBezTo>
                    <a:pt x="22" y="158"/>
                    <a:pt x="22" y="159"/>
                    <a:pt x="22" y="160"/>
                  </a:cubicBezTo>
                  <a:cubicBezTo>
                    <a:pt x="20" y="160"/>
                    <a:pt x="18" y="160"/>
                    <a:pt x="16" y="160"/>
                  </a:cubicBezTo>
                  <a:cubicBezTo>
                    <a:pt x="16" y="159"/>
                    <a:pt x="16" y="158"/>
                    <a:pt x="16" y="157"/>
                  </a:cubicBezTo>
                  <a:close/>
                  <a:moveTo>
                    <a:pt x="43" y="151"/>
                  </a:moveTo>
                  <a:cubicBezTo>
                    <a:pt x="45" y="151"/>
                    <a:pt x="47" y="151"/>
                    <a:pt x="48" y="151"/>
                  </a:cubicBezTo>
                  <a:cubicBezTo>
                    <a:pt x="48" y="152"/>
                    <a:pt x="48" y="153"/>
                    <a:pt x="48" y="154"/>
                  </a:cubicBezTo>
                  <a:cubicBezTo>
                    <a:pt x="47" y="154"/>
                    <a:pt x="45" y="154"/>
                    <a:pt x="43" y="154"/>
                  </a:cubicBezTo>
                  <a:cubicBezTo>
                    <a:pt x="43" y="153"/>
                    <a:pt x="43" y="152"/>
                    <a:pt x="43" y="151"/>
                  </a:cubicBezTo>
                  <a:close/>
                  <a:moveTo>
                    <a:pt x="34" y="151"/>
                  </a:moveTo>
                  <a:cubicBezTo>
                    <a:pt x="36" y="151"/>
                    <a:pt x="38" y="151"/>
                    <a:pt x="39" y="151"/>
                  </a:cubicBezTo>
                  <a:cubicBezTo>
                    <a:pt x="39" y="152"/>
                    <a:pt x="39" y="153"/>
                    <a:pt x="39" y="154"/>
                  </a:cubicBezTo>
                  <a:cubicBezTo>
                    <a:pt x="38" y="154"/>
                    <a:pt x="36" y="154"/>
                    <a:pt x="34" y="154"/>
                  </a:cubicBezTo>
                  <a:cubicBezTo>
                    <a:pt x="34" y="153"/>
                    <a:pt x="34" y="152"/>
                    <a:pt x="34" y="151"/>
                  </a:cubicBezTo>
                  <a:close/>
                  <a:moveTo>
                    <a:pt x="16" y="151"/>
                  </a:moveTo>
                  <a:cubicBezTo>
                    <a:pt x="18" y="151"/>
                    <a:pt x="20" y="151"/>
                    <a:pt x="22" y="151"/>
                  </a:cubicBezTo>
                  <a:cubicBezTo>
                    <a:pt x="22" y="152"/>
                    <a:pt x="22" y="153"/>
                    <a:pt x="22" y="154"/>
                  </a:cubicBezTo>
                  <a:cubicBezTo>
                    <a:pt x="20" y="154"/>
                    <a:pt x="18" y="154"/>
                    <a:pt x="16" y="154"/>
                  </a:cubicBezTo>
                  <a:cubicBezTo>
                    <a:pt x="16" y="153"/>
                    <a:pt x="16" y="152"/>
                    <a:pt x="16" y="151"/>
                  </a:cubicBezTo>
                  <a:close/>
                  <a:moveTo>
                    <a:pt x="34" y="145"/>
                  </a:moveTo>
                  <a:cubicBezTo>
                    <a:pt x="36" y="145"/>
                    <a:pt x="38" y="145"/>
                    <a:pt x="39" y="145"/>
                  </a:cubicBezTo>
                  <a:cubicBezTo>
                    <a:pt x="39" y="146"/>
                    <a:pt x="39" y="147"/>
                    <a:pt x="39" y="149"/>
                  </a:cubicBezTo>
                  <a:cubicBezTo>
                    <a:pt x="38" y="149"/>
                    <a:pt x="36" y="149"/>
                    <a:pt x="34" y="149"/>
                  </a:cubicBezTo>
                  <a:cubicBezTo>
                    <a:pt x="34" y="147"/>
                    <a:pt x="34" y="146"/>
                    <a:pt x="34" y="145"/>
                  </a:cubicBezTo>
                  <a:close/>
                  <a:moveTo>
                    <a:pt x="25" y="145"/>
                  </a:moveTo>
                  <a:cubicBezTo>
                    <a:pt x="27" y="145"/>
                    <a:pt x="29" y="145"/>
                    <a:pt x="31" y="145"/>
                  </a:cubicBezTo>
                  <a:cubicBezTo>
                    <a:pt x="31" y="146"/>
                    <a:pt x="31" y="147"/>
                    <a:pt x="31" y="149"/>
                  </a:cubicBezTo>
                  <a:cubicBezTo>
                    <a:pt x="29" y="149"/>
                    <a:pt x="27" y="149"/>
                    <a:pt x="25" y="149"/>
                  </a:cubicBezTo>
                  <a:cubicBezTo>
                    <a:pt x="25" y="147"/>
                    <a:pt x="25" y="146"/>
                    <a:pt x="25" y="145"/>
                  </a:cubicBezTo>
                  <a:close/>
                  <a:moveTo>
                    <a:pt x="16" y="145"/>
                  </a:moveTo>
                  <a:cubicBezTo>
                    <a:pt x="18" y="145"/>
                    <a:pt x="20" y="145"/>
                    <a:pt x="22" y="145"/>
                  </a:cubicBezTo>
                  <a:cubicBezTo>
                    <a:pt x="22" y="146"/>
                    <a:pt x="22" y="147"/>
                    <a:pt x="22" y="149"/>
                  </a:cubicBezTo>
                  <a:cubicBezTo>
                    <a:pt x="20" y="149"/>
                    <a:pt x="18" y="149"/>
                    <a:pt x="16" y="149"/>
                  </a:cubicBezTo>
                  <a:cubicBezTo>
                    <a:pt x="16" y="147"/>
                    <a:pt x="16" y="146"/>
                    <a:pt x="16" y="145"/>
                  </a:cubicBezTo>
                  <a:close/>
                  <a:moveTo>
                    <a:pt x="34" y="139"/>
                  </a:moveTo>
                  <a:cubicBezTo>
                    <a:pt x="36" y="139"/>
                    <a:pt x="38" y="139"/>
                    <a:pt x="39" y="139"/>
                  </a:cubicBezTo>
                  <a:cubicBezTo>
                    <a:pt x="39" y="140"/>
                    <a:pt x="39" y="142"/>
                    <a:pt x="39" y="143"/>
                  </a:cubicBezTo>
                  <a:cubicBezTo>
                    <a:pt x="38" y="143"/>
                    <a:pt x="36" y="143"/>
                    <a:pt x="34" y="143"/>
                  </a:cubicBezTo>
                  <a:cubicBezTo>
                    <a:pt x="34" y="142"/>
                    <a:pt x="34" y="140"/>
                    <a:pt x="34" y="139"/>
                  </a:cubicBezTo>
                  <a:close/>
                  <a:moveTo>
                    <a:pt x="16" y="139"/>
                  </a:moveTo>
                  <a:cubicBezTo>
                    <a:pt x="18" y="139"/>
                    <a:pt x="20" y="139"/>
                    <a:pt x="22" y="139"/>
                  </a:cubicBezTo>
                  <a:cubicBezTo>
                    <a:pt x="22" y="140"/>
                    <a:pt x="22" y="142"/>
                    <a:pt x="22" y="143"/>
                  </a:cubicBezTo>
                  <a:cubicBezTo>
                    <a:pt x="20" y="143"/>
                    <a:pt x="18" y="143"/>
                    <a:pt x="16" y="143"/>
                  </a:cubicBezTo>
                  <a:cubicBezTo>
                    <a:pt x="16" y="142"/>
                    <a:pt x="16" y="140"/>
                    <a:pt x="16" y="139"/>
                  </a:cubicBezTo>
                  <a:close/>
                  <a:moveTo>
                    <a:pt x="43" y="134"/>
                  </a:moveTo>
                  <a:cubicBezTo>
                    <a:pt x="45" y="134"/>
                    <a:pt x="47" y="134"/>
                    <a:pt x="48" y="134"/>
                  </a:cubicBezTo>
                  <a:cubicBezTo>
                    <a:pt x="48" y="135"/>
                    <a:pt x="48" y="136"/>
                    <a:pt x="48" y="137"/>
                  </a:cubicBezTo>
                  <a:cubicBezTo>
                    <a:pt x="47" y="137"/>
                    <a:pt x="45" y="137"/>
                    <a:pt x="43" y="137"/>
                  </a:cubicBezTo>
                  <a:cubicBezTo>
                    <a:pt x="43" y="136"/>
                    <a:pt x="43" y="135"/>
                    <a:pt x="43" y="134"/>
                  </a:cubicBezTo>
                  <a:close/>
                  <a:moveTo>
                    <a:pt x="34" y="134"/>
                  </a:moveTo>
                  <a:cubicBezTo>
                    <a:pt x="36" y="134"/>
                    <a:pt x="38" y="134"/>
                    <a:pt x="39" y="134"/>
                  </a:cubicBezTo>
                  <a:cubicBezTo>
                    <a:pt x="39" y="135"/>
                    <a:pt x="39" y="136"/>
                    <a:pt x="39" y="137"/>
                  </a:cubicBezTo>
                  <a:cubicBezTo>
                    <a:pt x="38" y="137"/>
                    <a:pt x="36" y="137"/>
                    <a:pt x="34" y="137"/>
                  </a:cubicBezTo>
                  <a:cubicBezTo>
                    <a:pt x="34" y="136"/>
                    <a:pt x="34" y="135"/>
                    <a:pt x="34" y="134"/>
                  </a:cubicBezTo>
                  <a:close/>
                  <a:moveTo>
                    <a:pt x="25" y="134"/>
                  </a:moveTo>
                  <a:cubicBezTo>
                    <a:pt x="27" y="134"/>
                    <a:pt x="29" y="134"/>
                    <a:pt x="31" y="134"/>
                  </a:cubicBezTo>
                  <a:cubicBezTo>
                    <a:pt x="31" y="135"/>
                    <a:pt x="31" y="136"/>
                    <a:pt x="31" y="137"/>
                  </a:cubicBezTo>
                  <a:cubicBezTo>
                    <a:pt x="29" y="137"/>
                    <a:pt x="27" y="137"/>
                    <a:pt x="25" y="137"/>
                  </a:cubicBezTo>
                  <a:cubicBezTo>
                    <a:pt x="25" y="136"/>
                    <a:pt x="25" y="135"/>
                    <a:pt x="25" y="134"/>
                  </a:cubicBezTo>
                  <a:close/>
                  <a:moveTo>
                    <a:pt x="34" y="128"/>
                  </a:moveTo>
                  <a:cubicBezTo>
                    <a:pt x="36" y="128"/>
                    <a:pt x="38" y="128"/>
                    <a:pt x="39" y="128"/>
                  </a:cubicBezTo>
                  <a:cubicBezTo>
                    <a:pt x="39" y="129"/>
                    <a:pt x="39" y="130"/>
                    <a:pt x="39" y="131"/>
                  </a:cubicBezTo>
                  <a:cubicBezTo>
                    <a:pt x="38" y="131"/>
                    <a:pt x="36" y="131"/>
                    <a:pt x="34" y="131"/>
                  </a:cubicBezTo>
                  <a:cubicBezTo>
                    <a:pt x="34" y="130"/>
                    <a:pt x="34" y="129"/>
                    <a:pt x="34" y="128"/>
                  </a:cubicBezTo>
                  <a:close/>
                  <a:moveTo>
                    <a:pt x="16" y="128"/>
                  </a:moveTo>
                  <a:cubicBezTo>
                    <a:pt x="18" y="128"/>
                    <a:pt x="20" y="128"/>
                    <a:pt x="22" y="128"/>
                  </a:cubicBezTo>
                  <a:cubicBezTo>
                    <a:pt x="22" y="129"/>
                    <a:pt x="22" y="130"/>
                    <a:pt x="22" y="131"/>
                  </a:cubicBezTo>
                  <a:cubicBezTo>
                    <a:pt x="20" y="131"/>
                    <a:pt x="18" y="131"/>
                    <a:pt x="16" y="131"/>
                  </a:cubicBezTo>
                  <a:cubicBezTo>
                    <a:pt x="16" y="130"/>
                    <a:pt x="16" y="129"/>
                    <a:pt x="16" y="128"/>
                  </a:cubicBezTo>
                  <a:close/>
                  <a:moveTo>
                    <a:pt x="8" y="122"/>
                  </a:moveTo>
                  <a:cubicBezTo>
                    <a:pt x="9" y="122"/>
                    <a:pt x="11" y="122"/>
                    <a:pt x="13" y="122"/>
                  </a:cubicBezTo>
                  <a:cubicBezTo>
                    <a:pt x="13" y="123"/>
                    <a:pt x="13" y="124"/>
                    <a:pt x="13" y="125"/>
                  </a:cubicBezTo>
                  <a:cubicBezTo>
                    <a:pt x="11" y="125"/>
                    <a:pt x="9" y="125"/>
                    <a:pt x="8" y="125"/>
                  </a:cubicBezTo>
                  <a:cubicBezTo>
                    <a:pt x="8" y="124"/>
                    <a:pt x="8" y="123"/>
                    <a:pt x="8" y="122"/>
                  </a:cubicBezTo>
                  <a:close/>
                  <a:moveTo>
                    <a:pt x="43" y="122"/>
                  </a:moveTo>
                  <a:cubicBezTo>
                    <a:pt x="45" y="122"/>
                    <a:pt x="47" y="122"/>
                    <a:pt x="48" y="122"/>
                  </a:cubicBezTo>
                  <a:cubicBezTo>
                    <a:pt x="48" y="123"/>
                    <a:pt x="48" y="124"/>
                    <a:pt x="48" y="125"/>
                  </a:cubicBezTo>
                  <a:cubicBezTo>
                    <a:pt x="47" y="125"/>
                    <a:pt x="45" y="125"/>
                    <a:pt x="43" y="125"/>
                  </a:cubicBezTo>
                  <a:cubicBezTo>
                    <a:pt x="43" y="124"/>
                    <a:pt x="43" y="123"/>
                    <a:pt x="43" y="122"/>
                  </a:cubicBezTo>
                  <a:close/>
                  <a:moveTo>
                    <a:pt x="34" y="122"/>
                  </a:moveTo>
                  <a:cubicBezTo>
                    <a:pt x="36" y="122"/>
                    <a:pt x="38" y="122"/>
                    <a:pt x="39" y="122"/>
                  </a:cubicBezTo>
                  <a:cubicBezTo>
                    <a:pt x="39" y="123"/>
                    <a:pt x="39" y="124"/>
                    <a:pt x="39" y="125"/>
                  </a:cubicBezTo>
                  <a:cubicBezTo>
                    <a:pt x="38" y="125"/>
                    <a:pt x="36" y="125"/>
                    <a:pt x="34" y="125"/>
                  </a:cubicBezTo>
                  <a:cubicBezTo>
                    <a:pt x="34" y="124"/>
                    <a:pt x="34" y="123"/>
                    <a:pt x="34" y="122"/>
                  </a:cubicBezTo>
                  <a:close/>
                  <a:moveTo>
                    <a:pt x="25" y="122"/>
                  </a:moveTo>
                  <a:cubicBezTo>
                    <a:pt x="27" y="122"/>
                    <a:pt x="29" y="122"/>
                    <a:pt x="31" y="122"/>
                  </a:cubicBezTo>
                  <a:cubicBezTo>
                    <a:pt x="31" y="123"/>
                    <a:pt x="31" y="124"/>
                    <a:pt x="31" y="125"/>
                  </a:cubicBezTo>
                  <a:cubicBezTo>
                    <a:pt x="29" y="125"/>
                    <a:pt x="27" y="125"/>
                    <a:pt x="25" y="125"/>
                  </a:cubicBezTo>
                  <a:cubicBezTo>
                    <a:pt x="25" y="124"/>
                    <a:pt x="25" y="123"/>
                    <a:pt x="25" y="122"/>
                  </a:cubicBezTo>
                  <a:close/>
                  <a:moveTo>
                    <a:pt x="16" y="122"/>
                  </a:moveTo>
                  <a:cubicBezTo>
                    <a:pt x="18" y="122"/>
                    <a:pt x="20" y="122"/>
                    <a:pt x="22" y="122"/>
                  </a:cubicBezTo>
                  <a:cubicBezTo>
                    <a:pt x="22" y="123"/>
                    <a:pt x="22" y="124"/>
                    <a:pt x="22" y="125"/>
                  </a:cubicBezTo>
                  <a:cubicBezTo>
                    <a:pt x="20" y="125"/>
                    <a:pt x="18" y="125"/>
                    <a:pt x="16" y="125"/>
                  </a:cubicBezTo>
                  <a:cubicBezTo>
                    <a:pt x="16" y="124"/>
                    <a:pt x="16" y="123"/>
                    <a:pt x="16" y="122"/>
                  </a:cubicBezTo>
                  <a:close/>
                  <a:moveTo>
                    <a:pt x="8" y="116"/>
                  </a:moveTo>
                  <a:cubicBezTo>
                    <a:pt x="9" y="116"/>
                    <a:pt x="11" y="116"/>
                    <a:pt x="13" y="116"/>
                  </a:cubicBezTo>
                  <a:cubicBezTo>
                    <a:pt x="13" y="117"/>
                    <a:pt x="13" y="119"/>
                    <a:pt x="13" y="120"/>
                  </a:cubicBezTo>
                  <a:cubicBezTo>
                    <a:pt x="11" y="120"/>
                    <a:pt x="9" y="120"/>
                    <a:pt x="8" y="120"/>
                  </a:cubicBezTo>
                  <a:cubicBezTo>
                    <a:pt x="8" y="119"/>
                    <a:pt x="8" y="117"/>
                    <a:pt x="8" y="116"/>
                  </a:cubicBezTo>
                  <a:close/>
                  <a:moveTo>
                    <a:pt x="43" y="116"/>
                  </a:moveTo>
                  <a:cubicBezTo>
                    <a:pt x="45" y="116"/>
                    <a:pt x="47" y="116"/>
                    <a:pt x="48" y="116"/>
                  </a:cubicBezTo>
                  <a:cubicBezTo>
                    <a:pt x="48" y="117"/>
                    <a:pt x="48" y="119"/>
                    <a:pt x="48" y="120"/>
                  </a:cubicBezTo>
                  <a:cubicBezTo>
                    <a:pt x="47" y="120"/>
                    <a:pt x="45" y="120"/>
                    <a:pt x="43" y="120"/>
                  </a:cubicBezTo>
                  <a:cubicBezTo>
                    <a:pt x="43" y="119"/>
                    <a:pt x="43" y="117"/>
                    <a:pt x="43" y="116"/>
                  </a:cubicBezTo>
                  <a:close/>
                  <a:moveTo>
                    <a:pt x="34" y="116"/>
                  </a:moveTo>
                  <a:cubicBezTo>
                    <a:pt x="36" y="116"/>
                    <a:pt x="38" y="116"/>
                    <a:pt x="39" y="116"/>
                  </a:cubicBezTo>
                  <a:cubicBezTo>
                    <a:pt x="39" y="117"/>
                    <a:pt x="39" y="119"/>
                    <a:pt x="39" y="120"/>
                  </a:cubicBezTo>
                  <a:cubicBezTo>
                    <a:pt x="38" y="120"/>
                    <a:pt x="36" y="120"/>
                    <a:pt x="34" y="120"/>
                  </a:cubicBezTo>
                  <a:cubicBezTo>
                    <a:pt x="34" y="119"/>
                    <a:pt x="34" y="117"/>
                    <a:pt x="34" y="116"/>
                  </a:cubicBezTo>
                  <a:close/>
                  <a:moveTo>
                    <a:pt x="25" y="116"/>
                  </a:moveTo>
                  <a:cubicBezTo>
                    <a:pt x="27" y="116"/>
                    <a:pt x="29" y="116"/>
                    <a:pt x="31" y="116"/>
                  </a:cubicBezTo>
                  <a:cubicBezTo>
                    <a:pt x="31" y="117"/>
                    <a:pt x="31" y="119"/>
                    <a:pt x="31" y="120"/>
                  </a:cubicBezTo>
                  <a:cubicBezTo>
                    <a:pt x="29" y="120"/>
                    <a:pt x="27" y="120"/>
                    <a:pt x="25" y="120"/>
                  </a:cubicBezTo>
                  <a:cubicBezTo>
                    <a:pt x="25" y="119"/>
                    <a:pt x="25" y="117"/>
                    <a:pt x="25" y="116"/>
                  </a:cubicBezTo>
                  <a:close/>
                  <a:moveTo>
                    <a:pt x="8" y="110"/>
                  </a:moveTo>
                  <a:cubicBezTo>
                    <a:pt x="9" y="110"/>
                    <a:pt x="11" y="110"/>
                    <a:pt x="13" y="110"/>
                  </a:cubicBezTo>
                  <a:cubicBezTo>
                    <a:pt x="13" y="112"/>
                    <a:pt x="13" y="113"/>
                    <a:pt x="13" y="114"/>
                  </a:cubicBezTo>
                  <a:cubicBezTo>
                    <a:pt x="11" y="114"/>
                    <a:pt x="9" y="114"/>
                    <a:pt x="8" y="114"/>
                  </a:cubicBezTo>
                  <a:cubicBezTo>
                    <a:pt x="8" y="113"/>
                    <a:pt x="8" y="112"/>
                    <a:pt x="8" y="110"/>
                  </a:cubicBezTo>
                  <a:close/>
                  <a:moveTo>
                    <a:pt x="25" y="110"/>
                  </a:moveTo>
                  <a:cubicBezTo>
                    <a:pt x="27" y="110"/>
                    <a:pt x="29" y="110"/>
                    <a:pt x="31" y="110"/>
                  </a:cubicBezTo>
                  <a:cubicBezTo>
                    <a:pt x="31" y="112"/>
                    <a:pt x="31" y="113"/>
                    <a:pt x="31" y="114"/>
                  </a:cubicBezTo>
                  <a:cubicBezTo>
                    <a:pt x="29" y="114"/>
                    <a:pt x="27" y="114"/>
                    <a:pt x="25" y="114"/>
                  </a:cubicBezTo>
                  <a:cubicBezTo>
                    <a:pt x="25" y="113"/>
                    <a:pt x="25" y="112"/>
                    <a:pt x="25" y="110"/>
                  </a:cubicBezTo>
                  <a:close/>
                  <a:moveTo>
                    <a:pt x="16" y="110"/>
                  </a:moveTo>
                  <a:cubicBezTo>
                    <a:pt x="18" y="110"/>
                    <a:pt x="20" y="110"/>
                    <a:pt x="22" y="110"/>
                  </a:cubicBezTo>
                  <a:cubicBezTo>
                    <a:pt x="22" y="112"/>
                    <a:pt x="22" y="113"/>
                    <a:pt x="22" y="114"/>
                  </a:cubicBezTo>
                  <a:cubicBezTo>
                    <a:pt x="20" y="114"/>
                    <a:pt x="18" y="114"/>
                    <a:pt x="16" y="114"/>
                  </a:cubicBezTo>
                  <a:cubicBezTo>
                    <a:pt x="16" y="113"/>
                    <a:pt x="16" y="112"/>
                    <a:pt x="16" y="110"/>
                  </a:cubicBezTo>
                  <a:close/>
                  <a:moveTo>
                    <a:pt x="8" y="105"/>
                  </a:moveTo>
                  <a:cubicBezTo>
                    <a:pt x="9" y="105"/>
                    <a:pt x="11" y="105"/>
                    <a:pt x="13" y="105"/>
                  </a:cubicBezTo>
                  <a:cubicBezTo>
                    <a:pt x="13" y="106"/>
                    <a:pt x="13" y="107"/>
                    <a:pt x="13" y="108"/>
                  </a:cubicBezTo>
                  <a:cubicBezTo>
                    <a:pt x="11" y="108"/>
                    <a:pt x="9" y="108"/>
                    <a:pt x="8" y="108"/>
                  </a:cubicBezTo>
                  <a:cubicBezTo>
                    <a:pt x="8" y="107"/>
                    <a:pt x="8" y="106"/>
                    <a:pt x="8" y="105"/>
                  </a:cubicBezTo>
                  <a:close/>
                  <a:moveTo>
                    <a:pt x="25" y="105"/>
                  </a:moveTo>
                  <a:cubicBezTo>
                    <a:pt x="27" y="105"/>
                    <a:pt x="29" y="105"/>
                    <a:pt x="31" y="105"/>
                  </a:cubicBezTo>
                  <a:cubicBezTo>
                    <a:pt x="31" y="106"/>
                    <a:pt x="31" y="107"/>
                    <a:pt x="31" y="108"/>
                  </a:cubicBezTo>
                  <a:cubicBezTo>
                    <a:pt x="29" y="108"/>
                    <a:pt x="27" y="108"/>
                    <a:pt x="25" y="108"/>
                  </a:cubicBezTo>
                  <a:cubicBezTo>
                    <a:pt x="25" y="107"/>
                    <a:pt x="25" y="106"/>
                    <a:pt x="25" y="105"/>
                  </a:cubicBezTo>
                  <a:close/>
                  <a:moveTo>
                    <a:pt x="8" y="99"/>
                  </a:moveTo>
                  <a:cubicBezTo>
                    <a:pt x="9" y="99"/>
                    <a:pt x="11" y="99"/>
                    <a:pt x="13" y="99"/>
                  </a:cubicBezTo>
                  <a:cubicBezTo>
                    <a:pt x="13" y="100"/>
                    <a:pt x="13" y="101"/>
                    <a:pt x="13" y="102"/>
                  </a:cubicBezTo>
                  <a:cubicBezTo>
                    <a:pt x="11" y="102"/>
                    <a:pt x="9" y="102"/>
                    <a:pt x="8" y="102"/>
                  </a:cubicBezTo>
                  <a:cubicBezTo>
                    <a:pt x="8" y="101"/>
                    <a:pt x="8" y="100"/>
                    <a:pt x="8" y="99"/>
                  </a:cubicBezTo>
                  <a:close/>
                  <a:moveTo>
                    <a:pt x="25" y="99"/>
                  </a:moveTo>
                  <a:cubicBezTo>
                    <a:pt x="27" y="99"/>
                    <a:pt x="29" y="99"/>
                    <a:pt x="31" y="99"/>
                  </a:cubicBezTo>
                  <a:cubicBezTo>
                    <a:pt x="31" y="100"/>
                    <a:pt x="31" y="101"/>
                    <a:pt x="31" y="102"/>
                  </a:cubicBezTo>
                  <a:cubicBezTo>
                    <a:pt x="29" y="102"/>
                    <a:pt x="27" y="102"/>
                    <a:pt x="25" y="102"/>
                  </a:cubicBezTo>
                  <a:cubicBezTo>
                    <a:pt x="25" y="101"/>
                    <a:pt x="25" y="100"/>
                    <a:pt x="25" y="99"/>
                  </a:cubicBezTo>
                  <a:close/>
                  <a:moveTo>
                    <a:pt x="16" y="99"/>
                  </a:moveTo>
                  <a:cubicBezTo>
                    <a:pt x="18" y="99"/>
                    <a:pt x="20" y="99"/>
                    <a:pt x="22" y="99"/>
                  </a:cubicBezTo>
                  <a:cubicBezTo>
                    <a:pt x="22" y="100"/>
                    <a:pt x="22" y="101"/>
                    <a:pt x="22" y="102"/>
                  </a:cubicBezTo>
                  <a:cubicBezTo>
                    <a:pt x="20" y="102"/>
                    <a:pt x="18" y="102"/>
                    <a:pt x="16" y="102"/>
                  </a:cubicBezTo>
                  <a:cubicBezTo>
                    <a:pt x="16" y="101"/>
                    <a:pt x="16" y="100"/>
                    <a:pt x="16" y="99"/>
                  </a:cubicBezTo>
                  <a:close/>
                  <a:moveTo>
                    <a:pt x="8" y="93"/>
                  </a:moveTo>
                  <a:cubicBezTo>
                    <a:pt x="9" y="93"/>
                    <a:pt x="11" y="93"/>
                    <a:pt x="13" y="93"/>
                  </a:cubicBezTo>
                  <a:cubicBezTo>
                    <a:pt x="13" y="94"/>
                    <a:pt x="13" y="95"/>
                    <a:pt x="13" y="97"/>
                  </a:cubicBezTo>
                  <a:cubicBezTo>
                    <a:pt x="11" y="97"/>
                    <a:pt x="9" y="97"/>
                    <a:pt x="8" y="97"/>
                  </a:cubicBezTo>
                  <a:cubicBezTo>
                    <a:pt x="8" y="95"/>
                    <a:pt x="8" y="94"/>
                    <a:pt x="8" y="93"/>
                  </a:cubicBezTo>
                  <a:close/>
                  <a:moveTo>
                    <a:pt x="25" y="93"/>
                  </a:moveTo>
                  <a:cubicBezTo>
                    <a:pt x="27" y="93"/>
                    <a:pt x="29" y="93"/>
                    <a:pt x="31" y="93"/>
                  </a:cubicBezTo>
                  <a:cubicBezTo>
                    <a:pt x="31" y="94"/>
                    <a:pt x="31" y="95"/>
                    <a:pt x="31" y="97"/>
                  </a:cubicBezTo>
                  <a:cubicBezTo>
                    <a:pt x="29" y="97"/>
                    <a:pt x="27" y="97"/>
                    <a:pt x="25" y="97"/>
                  </a:cubicBezTo>
                  <a:cubicBezTo>
                    <a:pt x="25" y="95"/>
                    <a:pt x="25" y="94"/>
                    <a:pt x="25" y="93"/>
                  </a:cubicBezTo>
                  <a:close/>
                  <a:moveTo>
                    <a:pt x="16" y="93"/>
                  </a:moveTo>
                  <a:cubicBezTo>
                    <a:pt x="18" y="93"/>
                    <a:pt x="20" y="93"/>
                    <a:pt x="22" y="93"/>
                  </a:cubicBezTo>
                  <a:cubicBezTo>
                    <a:pt x="22" y="94"/>
                    <a:pt x="22" y="95"/>
                    <a:pt x="22" y="97"/>
                  </a:cubicBezTo>
                  <a:cubicBezTo>
                    <a:pt x="20" y="97"/>
                    <a:pt x="18" y="97"/>
                    <a:pt x="16" y="97"/>
                  </a:cubicBezTo>
                  <a:cubicBezTo>
                    <a:pt x="16" y="95"/>
                    <a:pt x="16" y="94"/>
                    <a:pt x="16" y="93"/>
                  </a:cubicBezTo>
                  <a:close/>
                  <a:moveTo>
                    <a:pt x="8" y="87"/>
                  </a:moveTo>
                  <a:cubicBezTo>
                    <a:pt x="9" y="87"/>
                    <a:pt x="11" y="87"/>
                    <a:pt x="13" y="87"/>
                  </a:cubicBezTo>
                  <a:cubicBezTo>
                    <a:pt x="13" y="88"/>
                    <a:pt x="13" y="90"/>
                    <a:pt x="13" y="91"/>
                  </a:cubicBezTo>
                  <a:cubicBezTo>
                    <a:pt x="11" y="91"/>
                    <a:pt x="9" y="91"/>
                    <a:pt x="8" y="91"/>
                  </a:cubicBezTo>
                  <a:cubicBezTo>
                    <a:pt x="8" y="90"/>
                    <a:pt x="8" y="88"/>
                    <a:pt x="8" y="87"/>
                  </a:cubicBezTo>
                  <a:close/>
                  <a:moveTo>
                    <a:pt x="43" y="87"/>
                  </a:moveTo>
                  <a:cubicBezTo>
                    <a:pt x="45" y="87"/>
                    <a:pt x="47" y="87"/>
                    <a:pt x="48" y="87"/>
                  </a:cubicBezTo>
                  <a:cubicBezTo>
                    <a:pt x="48" y="88"/>
                    <a:pt x="48" y="90"/>
                    <a:pt x="48" y="91"/>
                  </a:cubicBezTo>
                  <a:cubicBezTo>
                    <a:pt x="47" y="91"/>
                    <a:pt x="45" y="91"/>
                    <a:pt x="43" y="91"/>
                  </a:cubicBezTo>
                  <a:cubicBezTo>
                    <a:pt x="43" y="90"/>
                    <a:pt x="43" y="88"/>
                    <a:pt x="43" y="87"/>
                  </a:cubicBezTo>
                  <a:close/>
                  <a:moveTo>
                    <a:pt x="34" y="87"/>
                  </a:moveTo>
                  <a:cubicBezTo>
                    <a:pt x="36" y="87"/>
                    <a:pt x="38" y="87"/>
                    <a:pt x="39" y="87"/>
                  </a:cubicBezTo>
                  <a:cubicBezTo>
                    <a:pt x="39" y="88"/>
                    <a:pt x="39" y="90"/>
                    <a:pt x="39" y="91"/>
                  </a:cubicBezTo>
                  <a:cubicBezTo>
                    <a:pt x="38" y="91"/>
                    <a:pt x="36" y="91"/>
                    <a:pt x="34" y="91"/>
                  </a:cubicBezTo>
                  <a:cubicBezTo>
                    <a:pt x="34" y="90"/>
                    <a:pt x="34" y="88"/>
                    <a:pt x="34" y="87"/>
                  </a:cubicBezTo>
                  <a:close/>
                  <a:moveTo>
                    <a:pt x="25" y="87"/>
                  </a:moveTo>
                  <a:cubicBezTo>
                    <a:pt x="27" y="87"/>
                    <a:pt x="29" y="87"/>
                    <a:pt x="31" y="87"/>
                  </a:cubicBezTo>
                  <a:cubicBezTo>
                    <a:pt x="31" y="88"/>
                    <a:pt x="31" y="90"/>
                    <a:pt x="31" y="91"/>
                  </a:cubicBezTo>
                  <a:cubicBezTo>
                    <a:pt x="29" y="91"/>
                    <a:pt x="27" y="91"/>
                    <a:pt x="25" y="91"/>
                  </a:cubicBezTo>
                  <a:cubicBezTo>
                    <a:pt x="25" y="90"/>
                    <a:pt x="25" y="88"/>
                    <a:pt x="25" y="87"/>
                  </a:cubicBezTo>
                  <a:close/>
                  <a:moveTo>
                    <a:pt x="16" y="87"/>
                  </a:moveTo>
                  <a:cubicBezTo>
                    <a:pt x="18" y="87"/>
                    <a:pt x="20" y="87"/>
                    <a:pt x="22" y="87"/>
                  </a:cubicBezTo>
                  <a:cubicBezTo>
                    <a:pt x="22" y="88"/>
                    <a:pt x="22" y="90"/>
                    <a:pt x="22" y="91"/>
                  </a:cubicBezTo>
                  <a:cubicBezTo>
                    <a:pt x="20" y="91"/>
                    <a:pt x="18" y="91"/>
                    <a:pt x="16" y="91"/>
                  </a:cubicBezTo>
                  <a:cubicBezTo>
                    <a:pt x="16" y="90"/>
                    <a:pt x="16" y="88"/>
                    <a:pt x="16" y="87"/>
                  </a:cubicBezTo>
                  <a:close/>
                  <a:moveTo>
                    <a:pt x="8" y="82"/>
                  </a:moveTo>
                  <a:cubicBezTo>
                    <a:pt x="9" y="82"/>
                    <a:pt x="11" y="82"/>
                    <a:pt x="13" y="82"/>
                  </a:cubicBezTo>
                  <a:cubicBezTo>
                    <a:pt x="13" y="83"/>
                    <a:pt x="13" y="84"/>
                    <a:pt x="13" y="85"/>
                  </a:cubicBezTo>
                  <a:cubicBezTo>
                    <a:pt x="11" y="85"/>
                    <a:pt x="9" y="85"/>
                    <a:pt x="8" y="85"/>
                  </a:cubicBezTo>
                  <a:cubicBezTo>
                    <a:pt x="8" y="84"/>
                    <a:pt x="8" y="83"/>
                    <a:pt x="8" y="82"/>
                  </a:cubicBezTo>
                  <a:close/>
                  <a:moveTo>
                    <a:pt x="43" y="82"/>
                  </a:moveTo>
                  <a:cubicBezTo>
                    <a:pt x="45" y="82"/>
                    <a:pt x="47" y="82"/>
                    <a:pt x="48" y="82"/>
                  </a:cubicBezTo>
                  <a:cubicBezTo>
                    <a:pt x="48" y="83"/>
                    <a:pt x="48" y="84"/>
                    <a:pt x="48" y="85"/>
                  </a:cubicBezTo>
                  <a:cubicBezTo>
                    <a:pt x="47" y="85"/>
                    <a:pt x="45" y="85"/>
                    <a:pt x="43" y="85"/>
                  </a:cubicBezTo>
                  <a:cubicBezTo>
                    <a:pt x="43" y="84"/>
                    <a:pt x="43" y="83"/>
                    <a:pt x="43" y="82"/>
                  </a:cubicBezTo>
                  <a:close/>
                  <a:moveTo>
                    <a:pt x="34" y="82"/>
                  </a:moveTo>
                  <a:cubicBezTo>
                    <a:pt x="36" y="82"/>
                    <a:pt x="38" y="82"/>
                    <a:pt x="39" y="82"/>
                  </a:cubicBezTo>
                  <a:cubicBezTo>
                    <a:pt x="39" y="83"/>
                    <a:pt x="39" y="84"/>
                    <a:pt x="39" y="85"/>
                  </a:cubicBezTo>
                  <a:cubicBezTo>
                    <a:pt x="38" y="85"/>
                    <a:pt x="36" y="85"/>
                    <a:pt x="34" y="85"/>
                  </a:cubicBezTo>
                  <a:cubicBezTo>
                    <a:pt x="34" y="84"/>
                    <a:pt x="34" y="83"/>
                    <a:pt x="34" y="82"/>
                  </a:cubicBezTo>
                  <a:close/>
                  <a:moveTo>
                    <a:pt x="25" y="82"/>
                  </a:moveTo>
                  <a:cubicBezTo>
                    <a:pt x="27" y="82"/>
                    <a:pt x="29" y="82"/>
                    <a:pt x="31" y="82"/>
                  </a:cubicBezTo>
                  <a:cubicBezTo>
                    <a:pt x="31" y="83"/>
                    <a:pt x="31" y="84"/>
                    <a:pt x="31" y="85"/>
                  </a:cubicBezTo>
                  <a:cubicBezTo>
                    <a:pt x="29" y="85"/>
                    <a:pt x="27" y="85"/>
                    <a:pt x="25" y="85"/>
                  </a:cubicBezTo>
                  <a:cubicBezTo>
                    <a:pt x="25" y="84"/>
                    <a:pt x="25" y="83"/>
                    <a:pt x="25" y="82"/>
                  </a:cubicBezTo>
                  <a:close/>
                  <a:moveTo>
                    <a:pt x="16" y="82"/>
                  </a:moveTo>
                  <a:cubicBezTo>
                    <a:pt x="18" y="82"/>
                    <a:pt x="20" y="82"/>
                    <a:pt x="22" y="82"/>
                  </a:cubicBezTo>
                  <a:cubicBezTo>
                    <a:pt x="22" y="83"/>
                    <a:pt x="22" y="84"/>
                    <a:pt x="22" y="85"/>
                  </a:cubicBezTo>
                  <a:cubicBezTo>
                    <a:pt x="20" y="85"/>
                    <a:pt x="18" y="85"/>
                    <a:pt x="16" y="85"/>
                  </a:cubicBezTo>
                  <a:cubicBezTo>
                    <a:pt x="16" y="84"/>
                    <a:pt x="16" y="83"/>
                    <a:pt x="16" y="82"/>
                  </a:cubicBezTo>
                  <a:close/>
                  <a:moveTo>
                    <a:pt x="43" y="76"/>
                  </a:moveTo>
                  <a:cubicBezTo>
                    <a:pt x="45" y="76"/>
                    <a:pt x="47" y="76"/>
                    <a:pt x="48" y="76"/>
                  </a:cubicBezTo>
                  <a:cubicBezTo>
                    <a:pt x="48" y="77"/>
                    <a:pt x="48" y="78"/>
                    <a:pt x="48" y="79"/>
                  </a:cubicBezTo>
                  <a:cubicBezTo>
                    <a:pt x="47" y="79"/>
                    <a:pt x="45" y="79"/>
                    <a:pt x="43" y="79"/>
                  </a:cubicBezTo>
                  <a:cubicBezTo>
                    <a:pt x="43" y="78"/>
                    <a:pt x="43" y="77"/>
                    <a:pt x="43" y="76"/>
                  </a:cubicBezTo>
                  <a:close/>
                  <a:moveTo>
                    <a:pt x="34" y="76"/>
                  </a:moveTo>
                  <a:cubicBezTo>
                    <a:pt x="36" y="76"/>
                    <a:pt x="38" y="76"/>
                    <a:pt x="39" y="76"/>
                  </a:cubicBezTo>
                  <a:cubicBezTo>
                    <a:pt x="39" y="77"/>
                    <a:pt x="39" y="78"/>
                    <a:pt x="39" y="79"/>
                  </a:cubicBezTo>
                  <a:cubicBezTo>
                    <a:pt x="38" y="79"/>
                    <a:pt x="36" y="79"/>
                    <a:pt x="34" y="79"/>
                  </a:cubicBezTo>
                  <a:cubicBezTo>
                    <a:pt x="34" y="78"/>
                    <a:pt x="34" y="77"/>
                    <a:pt x="34" y="76"/>
                  </a:cubicBezTo>
                  <a:close/>
                  <a:moveTo>
                    <a:pt x="25" y="76"/>
                  </a:moveTo>
                  <a:cubicBezTo>
                    <a:pt x="27" y="76"/>
                    <a:pt x="29" y="76"/>
                    <a:pt x="31" y="76"/>
                  </a:cubicBezTo>
                  <a:cubicBezTo>
                    <a:pt x="31" y="77"/>
                    <a:pt x="31" y="78"/>
                    <a:pt x="31" y="79"/>
                  </a:cubicBezTo>
                  <a:cubicBezTo>
                    <a:pt x="29" y="79"/>
                    <a:pt x="27" y="79"/>
                    <a:pt x="25" y="79"/>
                  </a:cubicBezTo>
                  <a:cubicBezTo>
                    <a:pt x="25" y="78"/>
                    <a:pt x="25" y="77"/>
                    <a:pt x="25" y="76"/>
                  </a:cubicBezTo>
                  <a:close/>
                  <a:moveTo>
                    <a:pt x="16" y="76"/>
                  </a:moveTo>
                  <a:cubicBezTo>
                    <a:pt x="18" y="76"/>
                    <a:pt x="20" y="76"/>
                    <a:pt x="22" y="76"/>
                  </a:cubicBezTo>
                  <a:cubicBezTo>
                    <a:pt x="22" y="77"/>
                    <a:pt x="22" y="78"/>
                    <a:pt x="22" y="79"/>
                  </a:cubicBezTo>
                  <a:cubicBezTo>
                    <a:pt x="20" y="79"/>
                    <a:pt x="18" y="79"/>
                    <a:pt x="16" y="79"/>
                  </a:cubicBezTo>
                  <a:cubicBezTo>
                    <a:pt x="16" y="78"/>
                    <a:pt x="16" y="77"/>
                    <a:pt x="16" y="76"/>
                  </a:cubicBezTo>
                  <a:close/>
                  <a:moveTo>
                    <a:pt x="25" y="70"/>
                  </a:moveTo>
                  <a:cubicBezTo>
                    <a:pt x="27" y="70"/>
                    <a:pt x="29" y="70"/>
                    <a:pt x="31" y="70"/>
                  </a:cubicBezTo>
                  <a:cubicBezTo>
                    <a:pt x="31" y="71"/>
                    <a:pt x="31" y="72"/>
                    <a:pt x="31" y="73"/>
                  </a:cubicBezTo>
                  <a:cubicBezTo>
                    <a:pt x="29" y="73"/>
                    <a:pt x="27" y="73"/>
                    <a:pt x="25" y="73"/>
                  </a:cubicBezTo>
                  <a:cubicBezTo>
                    <a:pt x="25" y="72"/>
                    <a:pt x="25" y="71"/>
                    <a:pt x="25" y="70"/>
                  </a:cubicBezTo>
                  <a:close/>
                  <a:moveTo>
                    <a:pt x="16" y="70"/>
                  </a:moveTo>
                  <a:cubicBezTo>
                    <a:pt x="18" y="70"/>
                    <a:pt x="20" y="70"/>
                    <a:pt x="22" y="70"/>
                  </a:cubicBezTo>
                  <a:cubicBezTo>
                    <a:pt x="22" y="71"/>
                    <a:pt x="22" y="72"/>
                    <a:pt x="22" y="73"/>
                  </a:cubicBezTo>
                  <a:cubicBezTo>
                    <a:pt x="20" y="73"/>
                    <a:pt x="18" y="73"/>
                    <a:pt x="16" y="73"/>
                  </a:cubicBezTo>
                  <a:cubicBezTo>
                    <a:pt x="16" y="72"/>
                    <a:pt x="16" y="71"/>
                    <a:pt x="16" y="70"/>
                  </a:cubicBezTo>
                  <a:close/>
                  <a:moveTo>
                    <a:pt x="25" y="64"/>
                  </a:moveTo>
                  <a:cubicBezTo>
                    <a:pt x="27" y="64"/>
                    <a:pt x="29" y="64"/>
                    <a:pt x="31" y="64"/>
                  </a:cubicBezTo>
                  <a:cubicBezTo>
                    <a:pt x="31" y="65"/>
                    <a:pt x="31" y="67"/>
                    <a:pt x="31" y="68"/>
                  </a:cubicBezTo>
                  <a:cubicBezTo>
                    <a:pt x="29" y="68"/>
                    <a:pt x="27" y="68"/>
                    <a:pt x="25" y="68"/>
                  </a:cubicBezTo>
                  <a:cubicBezTo>
                    <a:pt x="25" y="67"/>
                    <a:pt x="25" y="65"/>
                    <a:pt x="25" y="64"/>
                  </a:cubicBezTo>
                  <a:close/>
                  <a:moveTo>
                    <a:pt x="43" y="58"/>
                  </a:moveTo>
                  <a:cubicBezTo>
                    <a:pt x="45" y="58"/>
                    <a:pt x="47" y="58"/>
                    <a:pt x="48" y="58"/>
                  </a:cubicBezTo>
                  <a:cubicBezTo>
                    <a:pt x="48" y="60"/>
                    <a:pt x="48" y="61"/>
                    <a:pt x="48" y="62"/>
                  </a:cubicBezTo>
                  <a:cubicBezTo>
                    <a:pt x="47" y="62"/>
                    <a:pt x="45" y="62"/>
                    <a:pt x="43" y="62"/>
                  </a:cubicBezTo>
                  <a:cubicBezTo>
                    <a:pt x="43" y="61"/>
                    <a:pt x="43" y="60"/>
                    <a:pt x="43" y="58"/>
                  </a:cubicBezTo>
                  <a:close/>
                  <a:moveTo>
                    <a:pt x="34" y="58"/>
                  </a:moveTo>
                  <a:cubicBezTo>
                    <a:pt x="36" y="58"/>
                    <a:pt x="38" y="58"/>
                    <a:pt x="39" y="58"/>
                  </a:cubicBezTo>
                  <a:cubicBezTo>
                    <a:pt x="39" y="60"/>
                    <a:pt x="39" y="61"/>
                    <a:pt x="39" y="62"/>
                  </a:cubicBezTo>
                  <a:cubicBezTo>
                    <a:pt x="38" y="62"/>
                    <a:pt x="36" y="62"/>
                    <a:pt x="34" y="62"/>
                  </a:cubicBezTo>
                  <a:cubicBezTo>
                    <a:pt x="34" y="61"/>
                    <a:pt x="34" y="60"/>
                    <a:pt x="3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2" name="Freeform 2598"/>
            <p:cNvSpPr>
              <a:spLocks noEditPoints="1"/>
            </p:cNvSpPr>
            <p:nvPr/>
          </p:nvSpPr>
          <p:spPr bwMode="auto">
            <a:xfrm>
              <a:off x="-1054099" y="744537"/>
              <a:ext cx="179388" cy="411163"/>
            </a:xfrm>
            <a:custGeom>
              <a:avLst/>
              <a:gdLst>
                <a:gd name="T0" fmla="*/ 9 w 55"/>
                <a:gd name="T1" fmla="*/ 20 h 126"/>
                <a:gd name="T2" fmla="*/ 32 w 55"/>
                <a:gd name="T3" fmla="*/ 14 h 126"/>
                <a:gd name="T4" fmla="*/ 13 w 55"/>
                <a:gd name="T5" fmla="*/ 15 h 126"/>
                <a:gd name="T6" fmla="*/ 28 w 55"/>
                <a:gd name="T7" fmla="*/ 46 h 126"/>
                <a:gd name="T8" fmla="*/ 25 w 55"/>
                <a:gd name="T9" fmla="*/ 54 h 126"/>
                <a:gd name="T10" fmla="*/ 25 w 55"/>
                <a:gd name="T11" fmla="*/ 68 h 126"/>
                <a:gd name="T12" fmla="*/ 28 w 55"/>
                <a:gd name="T13" fmla="*/ 84 h 126"/>
                <a:gd name="T14" fmla="*/ 25 w 55"/>
                <a:gd name="T15" fmla="*/ 94 h 126"/>
                <a:gd name="T16" fmla="*/ 28 w 55"/>
                <a:gd name="T17" fmla="*/ 103 h 126"/>
                <a:gd name="T18" fmla="*/ 29 w 55"/>
                <a:gd name="T19" fmla="*/ 105 h 126"/>
                <a:gd name="T20" fmla="*/ 17 w 55"/>
                <a:gd name="T21" fmla="*/ 103 h 126"/>
                <a:gd name="T22" fmla="*/ 15 w 55"/>
                <a:gd name="T23" fmla="*/ 105 h 126"/>
                <a:gd name="T24" fmla="*/ 29 w 55"/>
                <a:gd name="T25" fmla="*/ 98 h 126"/>
                <a:gd name="T26" fmla="*/ 19 w 55"/>
                <a:gd name="T27" fmla="*/ 98 h 126"/>
                <a:gd name="T28" fmla="*/ 29 w 55"/>
                <a:gd name="T29" fmla="*/ 97 h 126"/>
                <a:gd name="T30" fmla="*/ 12 w 55"/>
                <a:gd name="T31" fmla="*/ 94 h 126"/>
                <a:gd name="T32" fmla="*/ 11 w 55"/>
                <a:gd name="T33" fmla="*/ 97 h 126"/>
                <a:gd name="T34" fmla="*/ 29 w 55"/>
                <a:gd name="T35" fmla="*/ 90 h 126"/>
                <a:gd name="T36" fmla="*/ 15 w 55"/>
                <a:gd name="T37" fmla="*/ 90 h 126"/>
                <a:gd name="T38" fmla="*/ 21 w 55"/>
                <a:gd name="T39" fmla="*/ 88 h 126"/>
                <a:gd name="T40" fmla="*/ 12 w 55"/>
                <a:gd name="T41" fmla="*/ 86 h 126"/>
                <a:gd name="T42" fmla="*/ 32 w 55"/>
                <a:gd name="T43" fmla="*/ 84 h 126"/>
                <a:gd name="T44" fmla="*/ 21 w 55"/>
                <a:gd name="T45" fmla="*/ 81 h 126"/>
                <a:gd name="T46" fmla="*/ 15 w 55"/>
                <a:gd name="T47" fmla="*/ 82 h 126"/>
                <a:gd name="T48" fmla="*/ 9 w 55"/>
                <a:gd name="T49" fmla="*/ 76 h 126"/>
                <a:gd name="T50" fmla="*/ 21 w 55"/>
                <a:gd name="T51" fmla="*/ 69 h 126"/>
                <a:gd name="T52" fmla="*/ 19 w 55"/>
                <a:gd name="T53" fmla="*/ 72 h 126"/>
                <a:gd name="T54" fmla="*/ 13 w 55"/>
                <a:gd name="T55" fmla="*/ 69 h 126"/>
                <a:gd name="T56" fmla="*/ 32 w 55"/>
                <a:gd name="T57" fmla="*/ 63 h 126"/>
                <a:gd name="T58" fmla="*/ 21 w 55"/>
                <a:gd name="T59" fmla="*/ 67 h 126"/>
                <a:gd name="T60" fmla="*/ 13 w 55"/>
                <a:gd name="T61" fmla="*/ 65 h 126"/>
                <a:gd name="T62" fmla="*/ 11 w 55"/>
                <a:gd name="T63" fmla="*/ 68 h 126"/>
                <a:gd name="T64" fmla="*/ 29 w 55"/>
                <a:gd name="T65" fmla="*/ 59 h 126"/>
                <a:gd name="T66" fmla="*/ 19 w 55"/>
                <a:gd name="T67" fmla="*/ 60 h 126"/>
                <a:gd name="T68" fmla="*/ 13 w 55"/>
                <a:gd name="T69" fmla="*/ 64 h 126"/>
                <a:gd name="T70" fmla="*/ 17 w 55"/>
                <a:gd name="T71" fmla="*/ 56 h 126"/>
                <a:gd name="T72" fmla="*/ 15 w 55"/>
                <a:gd name="T73" fmla="*/ 59 h 126"/>
                <a:gd name="T74" fmla="*/ 17 w 55"/>
                <a:gd name="T75" fmla="*/ 52 h 126"/>
                <a:gd name="T76" fmla="*/ 11 w 55"/>
                <a:gd name="T77" fmla="*/ 53 h 126"/>
                <a:gd name="T78" fmla="*/ 29 w 55"/>
                <a:gd name="T79" fmla="*/ 49 h 126"/>
                <a:gd name="T80" fmla="*/ 17 w 55"/>
                <a:gd name="T81" fmla="*/ 48 h 126"/>
                <a:gd name="T82" fmla="*/ 11 w 55"/>
                <a:gd name="T83" fmla="*/ 51 h 126"/>
                <a:gd name="T84" fmla="*/ 29 w 55"/>
                <a:gd name="T85" fmla="*/ 42 h 126"/>
                <a:gd name="T86" fmla="*/ 15 w 55"/>
                <a:gd name="T87" fmla="*/ 44 h 126"/>
                <a:gd name="T88" fmla="*/ 29 w 55"/>
                <a:gd name="T89" fmla="*/ 41 h 126"/>
                <a:gd name="T90" fmla="*/ 9 w 55"/>
                <a:gd name="T91" fmla="*/ 40 h 126"/>
                <a:gd name="T92" fmla="*/ 32 w 55"/>
                <a:gd name="T93" fmla="*/ 36 h 126"/>
                <a:gd name="T94" fmla="*/ 13 w 55"/>
                <a:gd name="T95" fmla="*/ 36 h 126"/>
                <a:gd name="T96" fmla="*/ 15 w 55"/>
                <a:gd name="T97" fmla="*/ 31 h 126"/>
                <a:gd name="T98" fmla="*/ 29 w 55"/>
                <a:gd name="T99" fmla="*/ 28 h 126"/>
                <a:gd name="T100" fmla="*/ 9 w 55"/>
                <a:gd name="T101" fmla="*/ 28 h 126"/>
                <a:gd name="T102" fmla="*/ 32 w 55"/>
                <a:gd name="T103" fmla="*/ 23 h 126"/>
                <a:gd name="T104" fmla="*/ 13 w 55"/>
                <a:gd name="T105" fmla="*/ 23 h 126"/>
                <a:gd name="T106" fmla="*/ 32 w 55"/>
                <a:gd name="T107" fmla="*/ 15 h 126"/>
                <a:gd name="T108" fmla="*/ 13 w 55"/>
                <a:gd name="T10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 h="126">
                  <a:moveTo>
                    <a:pt x="0" y="126"/>
                  </a:moveTo>
                  <a:cubicBezTo>
                    <a:pt x="55" y="126"/>
                    <a:pt x="55" y="126"/>
                    <a:pt x="55" y="126"/>
                  </a:cubicBezTo>
                  <a:cubicBezTo>
                    <a:pt x="55" y="8"/>
                    <a:pt x="55" y="8"/>
                    <a:pt x="55" y="8"/>
                  </a:cubicBezTo>
                  <a:cubicBezTo>
                    <a:pt x="38" y="0"/>
                    <a:pt x="38" y="0"/>
                    <a:pt x="38" y="0"/>
                  </a:cubicBezTo>
                  <a:cubicBezTo>
                    <a:pt x="0" y="8"/>
                    <a:pt x="0" y="8"/>
                    <a:pt x="0" y="8"/>
                  </a:cubicBezTo>
                  <a:cubicBezTo>
                    <a:pt x="0" y="126"/>
                    <a:pt x="0" y="126"/>
                    <a:pt x="0" y="126"/>
                  </a:cubicBezTo>
                  <a:close/>
                  <a:moveTo>
                    <a:pt x="9" y="20"/>
                  </a:moveTo>
                  <a:cubicBezTo>
                    <a:pt x="9" y="19"/>
                    <a:pt x="10" y="19"/>
                    <a:pt x="11" y="19"/>
                  </a:cubicBezTo>
                  <a:cubicBezTo>
                    <a:pt x="11" y="20"/>
                    <a:pt x="11" y="21"/>
                    <a:pt x="11" y="22"/>
                  </a:cubicBezTo>
                  <a:cubicBezTo>
                    <a:pt x="10" y="22"/>
                    <a:pt x="9" y="22"/>
                    <a:pt x="9" y="23"/>
                  </a:cubicBezTo>
                  <a:cubicBezTo>
                    <a:pt x="9" y="22"/>
                    <a:pt x="9" y="21"/>
                    <a:pt x="9" y="20"/>
                  </a:cubicBezTo>
                  <a:close/>
                  <a:moveTo>
                    <a:pt x="29" y="12"/>
                  </a:moveTo>
                  <a:cubicBezTo>
                    <a:pt x="30" y="11"/>
                    <a:pt x="31" y="11"/>
                    <a:pt x="32" y="11"/>
                  </a:cubicBezTo>
                  <a:cubicBezTo>
                    <a:pt x="32" y="12"/>
                    <a:pt x="32" y="13"/>
                    <a:pt x="32" y="14"/>
                  </a:cubicBezTo>
                  <a:cubicBezTo>
                    <a:pt x="31" y="14"/>
                    <a:pt x="30" y="14"/>
                    <a:pt x="29" y="15"/>
                  </a:cubicBezTo>
                  <a:cubicBezTo>
                    <a:pt x="29" y="14"/>
                    <a:pt x="29" y="13"/>
                    <a:pt x="29" y="12"/>
                  </a:cubicBezTo>
                  <a:close/>
                  <a:moveTo>
                    <a:pt x="13" y="15"/>
                  </a:moveTo>
                  <a:cubicBezTo>
                    <a:pt x="13" y="15"/>
                    <a:pt x="14" y="14"/>
                    <a:pt x="15" y="14"/>
                  </a:cubicBezTo>
                  <a:cubicBezTo>
                    <a:pt x="15" y="15"/>
                    <a:pt x="15" y="16"/>
                    <a:pt x="15" y="17"/>
                  </a:cubicBezTo>
                  <a:cubicBezTo>
                    <a:pt x="14" y="17"/>
                    <a:pt x="13" y="17"/>
                    <a:pt x="13" y="18"/>
                  </a:cubicBezTo>
                  <a:cubicBezTo>
                    <a:pt x="13" y="17"/>
                    <a:pt x="13" y="16"/>
                    <a:pt x="13" y="15"/>
                  </a:cubicBezTo>
                  <a:close/>
                  <a:moveTo>
                    <a:pt x="9" y="15"/>
                  </a:moveTo>
                  <a:cubicBezTo>
                    <a:pt x="9" y="15"/>
                    <a:pt x="10" y="15"/>
                    <a:pt x="11" y="15"/>
                  </a:cubicBezTo>
                  <a:cubicBezTo>
                    <a:pt x="11" y="16"/>
                    <a:pt x="11" y="17"/>
                    <a:pt x="11" y="18"/>
                  </a:cubicBezTo>
                  <a:cubicBezTo>
                    <a:pt x="10" y="18"/>
                    <a:pt x="9" y="18"/>
                    <a:pt x="9" y="18"/>
                  </a:cubicBezTo>
                  <a:cubicBezTo>
                    <a:pt x="9" y="17"/>
                    <a:pt x="9" y="16"/>
                    <a:pt x="9" y="15"/>
                  </a:cubicBezTo>
                  <a:close/>
                  <a:moveTo>
                    <a:pt x="25" y="47"/>
                  </a:moveTo>
                  <a:cubicBezTo>
                    <a:pt x="26" y="47"/>
                    <a:pt x="27" y="47"/>
                    <a:pt x="28" y="46"/>
                  </a:cubicBezTo>
                  <a:cubicBezTo>
                    <a:pt x="28" y="47"/>
                    <a:pt x="28" y="48"/>
                    <a:pt x="28" y="49"/>
                  </a:cubicBezTo>
                  <a:cubicBezTo>
                    <a:pt x="27" y="50"/>
                    <a:pt x="26" y="50"/>
                    <a:pt x="25" y="50"/>
                  </a:cubicBezTo>
                  <a:cubicBezTo>
                    <a:pt x="25" y="49"/>
                    <a:pt x="25" y="48"/>
                    <a:pt x="25" y="47"/>
                  </a:cubicBezTo>
                  <a:close/>
                  <a:moveTo>
                    <a:pt x="25" y="51"/>
                  </a:moveTo>
                  <a:cubicBezTo>
                    <a:pt x="26" y="51"/>
                    <a:pt x="27" y="51"/>
                    <a:pt x="28" y="51"/>
                  </a:cubicBezTo>
                  <a:cubicBezTo>
                    <a:pt x="28" y="52"/>
                    <a:pt x="28" y="53"/>
                    <a:pt x="28" y="54"/>
                  </a:cubicBezTo>
                  <a:cubicBezTo>
                    <a:pt x="27" y="54"/>
                    <a:pt x="26" y="54"/>
                    <a:pt x="25" y="54"/>
                  </a:cubicBezTo>
                  <a:cubicBezTo>
                    <a:pt x="25" y="53"/>
                    <a:pt x="25" y="52"/>
                    <a:pt x="25" y="51"/>
                  </a:cubicBezTo>
                  <a:close/>
                  <a:moveTo>
                    <a:pt x="25" y="55"/>
                  </a:moveTo>
                  <a:cubicBezTo>
                    <a:pt x="26" y="55"/>
                    <a:pt x="27" y="55"/>
                    <a:pt x="28" y="55"/>
                  </a:cubicBezTo>
                  <a:cubicBezTo>
                    <a:pt x="28" y="56"/>
                    <a:pt x="28" y="57"/>
                    <a:pt x="28" y="58"/>
                  </a:cubicBezTo>
                  <a:cubicBezTo>
                    <a:pt x="27" y="58"/>
                    <a:pt x="26" y="58"/>
                    <a:pt x="25" y="58"/>
                  </a:cubicBezTo>
                  <a:cubicBezTo>
                    <a:pt x="25" y="57"/>
                    <a:pt x="25" y="56"/>
                    <a:pt x="25" y="55"/>
                  </a:cubicBezTo>
                  <a:close/>
                  <a:moveTo>
                    <a:pt x="25" y="68"/>
                  </a:moveTo>
                  <a:cubicBezTo>
                    <a:pt x="26" y="68"/>
                    <a:pt x="27" y="68"/>
                    <a:pt x="28" y="68"/>
                  </a:cubicBezTo>
                  <a:cubicBezTo>
                    <a:pt x="28" y="69"/>
                    <a:pt x="28" y="70"/>
                    <a:pt x="28" y="71"/>
                  </a:cubicBezTo>
                  <a:cubicBezTo>
                    <a:pt x="27" y="71"/>
                    <a:pt x="26" y="71"/>
                    <a:pt x="25" y="71"/>
                  </a:cubicBezTo>
                  <a:cubicBezTo>
                    <a:pt x="25" y="70"/>
                    <a:pt x="25" y="69"/>
                    <a:pt x="25" y="68"/>
                  </a:cubicBezTo>
                  <a:close/>
                  <a:moveTo>
                    <a:pt x="25" y="81"/>
                  </a:moveTo>
                  <a:cubicBezTo>
                    <a:pt x="26" y="81"/>
                    <a:pt x="27" y="81"/>
                    <a:pt x="28" y="81"/>
                  </a:cubicBezTo>
                  <a:cubicBezTo>
                    <a:pt x="28" y="82"/>
                    <a:pt x="28" y="83"/>
                    <a:pt x="28" y="84"/>
                  </a:cubicBezTo>
                  <a:cubicBezTo>
                    <a:pt x="27" y="84"/>
                    <a:pt x="26" y="84"/>
                    <a:pt x="25" y="84"/>
                  </a:cubicBezTo>
                  <a:cubicBezTo>
                    <a:pt x="25" y="83"/>
                    <a:pt x="25" y="82"/>
                    <a:pt x="25" y="81"/>
                  </a:cubicBezTo>
                  <a:close/>
                  <a:moveTo>
                    <a:pt x="25" y="94"/>
                  </a:moveTo>
                  <a:cubicBezTo>
                    <a:pt x="26" y="94"/>
                    <a:pt x="27" y="94"/>
                    <a:pt x="28" y="94"/>
                  </a:cubicBezTo>
                  <a:cubicBezTo>
                    <a:pt x="28" y="95"/>
                    <a:pt x="28" y="96"/>
                    <a:pt x="28" y="97"/>
                  </a:cubicBezTo>
                  <a:cubicBezTo>
                    <a:pt x="27" y="97"/>
                    <a:pt x="26" y="97"/>
                    <a:pt x="25" y="97"/>
                  </a:cubicBezTo>
                  <a:cubicBezTo>
                    <a:pt x="25" y="96"/>
                    <a:pt x="25" y="95"/>
                    <a:pt x="25" y="94"/>
                  </a:cubicBezTo>
                  <a:close/>
                  <a:moveTo>
                    <a:pt x="25" y="98"/>
                  </a:moveTo>
                  <a:cubicBezTo>
                    <a:pt x="26" y="98"/>
                    <a:pt x="27" y="98"/>
                    <a:pt x="28" y="98"/>
                  </a:cubicBezTo>
                  <a:cubicBezTo>
                    <a:pt x="28" y="99"/>
                    <a:pt x="28" y="100"/>
                    <a:pt x="28" y="101"/>
                  </a:cubicBezTo>
                  <a:cubicBezTo>
                    <a:pt x="27" y="101"/>
                    <a:pt x="26" y="101"/>
                    <a:pt x="25" y="101"/>
                  </a:cubicBezTo>
                  <a:cubicBezTo>
                    <a:pt x="25" y="100"/>
                    <a:pt x="25" y="99"/>
                    <a:pt x="25" y="98"/>
                  </a:cubicBezTo>
                  <a:close/>
                  <a:moveTo>
                    <a:pt x="25" y="103"/>
                  </a:moveTo>
                  <a:cubicBezTo>
                    <a:pt x="26" y="103"/>
                    <a:pt x="27" y="103"/>
                    <a:pt x="28" y="103"/>
                  </a:cubicBezTo>
                  <a:cubicBezTo>
                    <a:pt x="28" y="104"/>
                    <a:pt x="28" y="105"/>
                    <a:pt x="28" y="105"/>
                  </a:cubicBezTo>
                  <a:cubicBezTo>
                    <a:pt x="27" y="105"/>
                    <a:pt x="26" y="105"/>
                    <a:pt x="25" y="105"/>
                  </a:cubicBezTo>
                  <a:cubicBezTo>
                    <a:pt x="25" y="105"/>
                    <a:pt x="25" y="104"/>
                    <a:pt x="25" y="103"/>
                  </a:cubicBezTo>
                  <a:close/>
                  <a:moveTo>
                    <a:pt x="29" y="102"/>
                  </a:moveTo>
                  <a:cubicBezTo>
                    <a:pt x="30" y="102"/>
                    <a:pt x="31" y="102"/>
                    <a:pt x="32" y="102"/>
                  </a:cubicBezTo>
                  <a:cubicBezTo>
                    <a:pt x="32" y="103"/>
                    <a:pt x="32" y="105"/>
                    <a:pt x="32" y="105"/>
                  </a:cubicBezTo>
                  <a:cubicBezTo>
                    <a:pt x="31" y="105"/>
                    <a:pt x="30" y="105"/>
                    <a:pt x="29" y="105"/>
                  </a:cubicBezTo>
                  <a:cubicBezTo>
                    <a:pt x="29" y="105"/>
                    <a:pt x="29" y="104"/>
                    <a:pt x="29" y="102"/>
                  </a:cubicBezTo>
                  <a:close/>
                  <a:moveTo>
                    <a:pt x="21" y="103"/>
                  </a:moveTo>
                  <a:cubicBezTo>
                    <a:pt x="22" y="103"/>
                    <a:pt x="22" y="103"/>
                    <a:pt x="23" y="103"/>
                  </a:cubicBezTo>
                  <a:cubicBezTo>
                    <a:pt x="23" y="104"/>
                    <a:pt x="23" y="105"/>
                    <a:pt x="23" y="105"/>
                  </a:cubicBezTo>
                  <a:cubicBezTo>
                    <a:pt x="22" y="105"/>
                    <a:pt x="22" y="105"/>
                    <a:pt x="21" y="105"/>
                  </a:cubicBezTo>
                  <a:cubicBezTo>
                    <a:pt x="21" y="105"/>
                    <a:pt x="21" y="104"/>
                    <a:pt x="21" y="103"/>
                  </a:cubicBezTo>
                  <a:close/>
                  <a:moveTo>
                    <a:pt x="17" y="103"/>
                  </a:moveTo>
                  <a:cubicBezTo>
                    <a:pt x="17" y="103"/>
                    <a:pt x="18" y="103"/>
                    <a:pt x="19" y="103"/>
                  </a:cubicBezTo>
                  <a:cubicBezTo>
                    <a:pt x="19" y="104"/>
                    <a:pt x="19" y="105"/>
                    <a:pt x="19" y="105"/>
                  </a:cubicBezTo>
                  <a:cubicBezTo>
                    <a:pt x="18" y="105"/>
                    <a:pt x="17" y="105"/>
                    <a:pt x="17" y="105"/>
                  </a:cubicBezTo>
                  <a:cubicBezTo>
                    <a:pt x="17" y="105"/>
                    <a:pt x="17" y="104"/>
                    <a:pt x="17" y="103"/>
                  </a:cubicBezTo>
                  <a:close/>
                  <a:moveTo>
                    <a:pt x="12" y="103"/>
                  </a:moveTo>
                  <a:cubicBezTo>
                    <a:pt x="13" y="103"/>
                    <a:pt x="14" y="103"/>
                    <a:pt x="15" y="103"/>
                  </a:cubicBezTo>
                  <a:cubicBezTo>
                    <a:pt x="15" y="104"/>
                    <a:pt x="15" y="105"/>
                    <a:pt x="15" y="105"/>
                  </a:cubicBezTo>
                  <a:cubicBezTo>
                    <a:pt x="14" y="105"/>
                    <a:pt x="13" y="105"/>
                    <a:pt x="12" y="105"/>
                  </a:cubicBezTo>
                  <a:cubicBezTo>
                    <a:pt x="12" y="105"/>
                    <a:pt x="12" y="104"/>
                    <a:pt x="12" y="103"/>
                  </a:cubicBezTo>
                  <a:close/>
                  <a:moveTo>
                    <a:pt x="29" y="98"/>
                  </a:moveTo>
                  <a:cubicBezTo>
                    <a:pt x="30" y="98"/>
                    <a:pt x="31" y="98"/>
                    <a:pt x="32" y="98"/>
                  </a:cubicBezTo>
                  <a:cubicBezTo>
                    <a:pt x="32" y="99"/>
                    <a:pt x="32" y="100"/>
                    <a:pt x="32" y="101"/>
                  </a:cubicBezTo>
                  <a:cubicBezTo>
                    <a:pt x="31" y="101"/>
                    <a:pt x="30" y="101"/>
                    <a:pt x="29" y="101"/>
                  </a:cubicBezTo>
                  <a:cubicBezTo>
                    <a:pt x="29" y="100"/>
                    <a:pt x="29" y="99"/>
                    <a:pt x="29" y="98"/>
                  </a:cubicBezTo>
                  <a:close/>
                  <a:moveTo>
                    <a:pt x="21" y="98"/>
                  </a:moveTo>
                  <a:cubicBezTo>
                    <a:pt x="22" y="98"/>
                    <a:pt x="22" y="98"/>
                    <a:pt x="23" y="98"/>
                  </a:cubicBezTo>
                  <a:cubicBezTo>
                    <a:pt x="23" y="99"/>
                    <a:pt x="23" y="100"/>
                    <a:pt x="23" y="101"/>
                  </a:cubicBezTo>
                  <a:cubicBezTo>
                    <a:pt x="22" y="101"/>
                    <a:pt x="22" y="101"/>
                    <a:pt x="21" y="101"/>
                  </a:cubicBezTo>
                  <a:cubicBezTo>
                    <a:pt x="21" y="100"/>
                    <a:pt x="21" y="99"/>
                    <a:pt x="21" y="98"/>
                  </a:cubicBezTo>
                  <a:close/>
                  <a:moveTo>
                    <a:pt x="17" y="98"/>
                  </a:moveTo>
                  <a:cubicBezTo>
                    <a:pt x="17" y="98"/>
                    <a:pt x="18" y="98"/>
                    <a:pt x="19" y="98"/>
                  </a:cubicBezTo>
                  <a:cubicBezTo>
                    <a:pt x="19" y="99"/>
                    <a:pt x="19" y="100"/>
                    <a:pt x="19" y="101"/>
                  </a:cubicBezTo>
                  <a:cubicBezTo>
                    <a:pt x="18" y="101"/>
                    <a:pt x="17" y="101"/>
                    <a:pt x="17" y="101"/>
                  </a:cubicBezTo>
                  <a:cubicBezTo>
                    <a:pt x="17" y="100"/>
                    <a:pt x="17" y="99"/>
                    <a:pt x="17" y="98"/>
                  </a:cubicBezTo>
                  <a:close/>
                  <a:moveTo>
                    <a:pt x="29" y="94"/>
                  </a:moveTo>
                  <a:cubicBezTo>
                    <a:pt x="30" y="94"/>
                    <a:pt x="31" y="94"/>
                    <a:pt x="32" y="94"/>
                  </a:cubicBezTo>
                  <a:cubicBezTo>
                    <a:pt x="32" y="95"/>
                    <a:pt x="32" y="96"/>
                    <a:pt x="32" y="97"/>
                  </a:cubicBezTo>
                  <a:cubicBezTo>
                    <a:pt x="31" y="97"/>
                    <a:pt x="30" y="97"/>
                    <a:pt x="29" y="97"/>
                  </a:cubicBezTo>
                  <a:cubicBezTo>
                    <a:pt x="29" y="96"/>
                    <a:pt x="29" y="95"/>
                    <a:pt x="29" y="94"/>
                  </a:cubicBezTo>
                  <a:close/>
                  <a:moveTo>
                    <a:pt x="21" y="94"/>
                  </a:moveTo>
                  <a:cubicBezTo>
                    <a:pt x="22" y="94"/>
                    <a:pt x="22" y="94"/>
                    <a:pt x="23" y="94"/>
                  </a:cubicBezTo>
                  <a:cubicBezTo>
                    <a:pt x="23" y="95"/>
                    <a:pt x="23" y="96"/>
                    <a:pt x="23" y="97"/>
                  </a:cubicBezTo>
                  <a:cubicBezTo>
                    <a:pt x="22" y="97"/>
                    <a:pt x="22" y="97"/>
                    <a:pt x="21" y="97"/>
                  </a:cubicBezTo>
                  <a:cubicBezTo>
                    <a:pt x="21" y="96"/>
                    <a:pt x="21" y="95"/>
                    <a:pt x="21" y="94"/>
                  </a:cubicBezTo>
                  <a:close/>
                  <a:moveTo>
                    <a:pt x="12" y="94"/>
                  </a:moveTo>
                  <a:cubicBezTo>
                    <a:pt x="13" y="94"/>
                    <a:pt x="14" y="94"/>
                    <a:pt x="15" y="94"/>
                  </a:cubicBezTo>
                  <a:cubicBezTo>
                    <a:pt x="15" y="95"/>
                    <a:pt x="15" y="96"/>
                    <a:pt x="15" y="97"/>
                  </a:cubicBezTo>
                  <a:cubicBezTo>
                    <a:pt x="14" y="97"/>
                    <a:pt x="13" y="97"/>
                    <a:pt x="12" y="97"/>
                  </a:cubicBezTo>
                  <a:cubicBezTo>
                    <a:pt x="12" y="96"/>
                    <a:pt x="12" y="95"/>
                    <a:pt x="12" y="94"/>
                  </a:cubicBezTo>
                  <a:close/>
                  <a:moveTo>
                    <a:pt x="9" y="94"/>
                  </a:moveTo>
                  <a:cubicBezTo>
                    <a:pt x="9" y="94"/>
                    <a:pt x="10" y="94"/>
                    <a:pt x="11" y="94"/>
                  </a:cubicBezTo>
                  <a:cubicBezTo>
                    <a:pt x="11" y="95"/>
                    <a:pt x="11" y="96"/>
                    <a:pt x="11" y="97"/>
                  </a:cubicBezTo>
                  <a:cubicBezTo>
                    <a:pt x="10" y="97"/>
                    <a:pt x="9" y="97"/>
                    <a:pt x="9" y="97"/>
                  </a:cubicBezTo>
                  <a:cubicBezTo>
                    <a:pt x="9" y="96"/>
                    <a:pt x="9" y="95"/>
                    <a:pt x="9" y="94"/>
                  </a:cubicBezTo>
                  <a:close/>
                  <a:moveTo>
                    <a:pt x="29" y="90"/>
                  </a:moveTo>
                  <a:cubicBezTo>
                    <a:pt x="30" y="89"/>
                    <a:pt x="31" y="89"/>
                    <a:pt x="32" y="89"/>
                  </a:cubicBezTo>
                  <a:cubicBezTo>
                    <a:pt x="32" y="90"/>
                    <a:pt x="32" y="91"/>
                    <a:pt x="32" y="92"/>
                  </a:cubicBezTo>
                  <a:cubicBezTo>
                    <a:pt x="31" y="92"/>
                    <a:pt x="30" y="93"/>
                    <a:pt x="29" y="93"/>
                  </a:cubicBezTo>
                  <a:cubicBezTo>
                    <a:pt x="29" y="92"/>
                    <a:pt x="29" y="91"/>
                    <a:pt x="29" y="90"/>
                  </a:cubicBezTo>
                  <a:close/>
                  <a:moveTo>
                    <a:pt x="21" y="90"/>
                  </a:moveTo>
                  <a:cubicBezTo>
                    <a:pt x="22" y="90"/>
                    <a:pt x="22" y="90"/>
                    <a:pt x="23" y="90"/>
                  </a:cubicBezTo>
                  <a:cubicBezTo>
                    <a:pt x="23" y="91"/>
                    <a:pt x="23" y="92"/>
                    <a:pt x="23" y="93"/>
                  </a:cubicBezTo>
                  <a:cubicBezTo>
                    <a:pt x="22" y="93"/>
                    <a:pt x="22" y="93"/>
                    <a:pt x="21" y="93"/>
                  </a:cubicBezTo>
                  <a:cubicBezTo>
                    <a:pt x="21" y="92"/>
                    <a:pt x="21" y="91"/>
                    <a:pt x="21" y="90"/>
                  </a:cubicBezTo>
                  <a:close/>
                  <a:moveTo>
                    <a:pt x="12" y="90"/>
                  </a:moveTo>
                  <a:cubicBezTo>
                    <a:pt x="13" y="90"/>
                    <a:pt x="14" y="90"/>
                    <a:pt x="15" y="90"/>
                  </a:cubicBezTo>
                  <a:cubicBezTo>
                    <a:pt x="15" y="91"/>
                    <a:pt x="15" y="92"/>
                    <a:pt x="15" y="93"/>
                  </a:cubicBezTo>
                  <a:cubicBezTo>
                    <a:pt x="14" y="93"/>
                    <a:pt x="13" y="93"/>
                    <a:pt x="12" y="93"/>
                  </a:cubicBezTo>
                  <a:cubicBezTo>
                    <a:pt x="12" y="92"/>
                    <a:pt x="12" y="91"/>
                    <a:pt x="12" y="90"/>
                  </a:cubicBezTo>
                  <a:close/>
                  <a:moveTo>
                    <a:pt x="21" y="86"/>
                  </a:moveTo>
                  <a:cubicBezTo>
                    <a:pt x="22" y="86"/>
                    <a:pt x="22" y="85"/>
                    <a:pt x="23" y="85"/>
                  </a:cubicBezTo>
                  <a:cubicBezTo>
                    <a:pt x="23" y="86"/>
                    <a:pt x="23" y="87"/>
                    <a:pt x="23" y="88"/>
                  </a:cubicBezTo>
                  <a:cubicBezTo>
                    <a:pt x="22" y="88"/>
                    <a:pt x="22" y="88"/>
                    <a:pt x="21" y="88"/>
                  </a:cubicBezTo>
                  <a:cubicBezTo>
                    <a:pt x="21" y="88"/>
                    <a:pt x="21" y="87"/>
                    <a:pt x="21" y="86"/>
                  </a:cubicBezTo>
                  <a:close/>
                  <a:moveTo>
                    <a:pt x="17" y="86"/>
                  </a:moveTo>
                  <a:cubicBezTo>
                    <a:pt x="17" y="86"/>
                    <a:pt x="18" y="86"/>
                    <a:pt x="19" y="86"/>
                  </a:cubicBezTo>
                  <a:cubicBezTo>
                    <a:pt x="19" y="87"/>
                    <a:pt x="19" y="88"/>
                    <a:pt x="19" y="89"/>
                  </a:cubicBezTo>
                  <a:cubicBezTo>
                    <a:pt x="18" y="89"/>
                    <a:pt x="17" y="89"/>
                    <a:pt x="17" y="89"/>
                  </a:cubicBezTo>
                  <a:cubicBezTo>
                    <a:pt x="17" y="88"/>
                    <a:pt x="17" y="87"/>
                    <a:pt x="17" y="86"/>
                  </a:cubicBezTo>
                  <a:close/>
                  <a:moveTo>
                    <a:pt x="12" y="86"/>
                  </a:moveTo>
                  <a:cubicBezTo>
                    <a:pt x="13" y="86"/>
                    <a:pt x="14" y="86"/>
                    <a:pt x="15" y="86"/>
                  </a:cubicBezTo>
                  <a:cubicBezTo>
                    <a:pt x="15" y="87"/>
                    <a:pt x="15" y="88"/>
                    <a:pt x="15" y="89"/>
                  </a:cubicBezTo>
                  <a:cubicBezTo>
                    <a:pt x="14" y="89"/>
                    <a:pt x="13" y="89"/>
                    <a:pt x="12" y="89"/>
                  </a:cubicBezTo>
                  <a:cubicBezTo>
                    <a:pt x="12" y="88"/>
                    <a:pt x="12" y="87"/>
                    <a:pt x="12" y="86"/>
                  </a:cubicBezTo>
                  <a:close/>
                  <a:moveTo>
                    <a:pt x="29" y="81"/>
                  </a:moveTo>
                  <a:cubicBezTo>
                    <a:pt x="30" y="81"/>
                    <a:pt x="31" y="81"/>
                    <a:pt x="32" y="81"/>
                  </a:cubicBezTo>
                  <a:cubicBezTo>
                    <a:pt x="32" y="82"/>
                    <a:pt x="32" y="83"/>
                    <a:pt x="32" y="84"/>
                  </a:cubicBezTo>
                  <a:cubicBezTo>
                    <a:pt x="31" y="84"/>
                    <a:pt x="30" y="84"/>
                    <a:pt x="29" y="84"/>
                  </a:cubicBezTo>
                  <a:cubicBezTo>
                    <a:pt x="29" y="83"/>
                    <a:pt x="29" y="82"/>
                    <a:pt x="29" y="81"/>
                  </a:cubicBezTo>
                  <a:close/>
                  <a:moveTo>
                    <a:pt x="21" y="81"/>
                  </a:moveTo>
                  <a:cubicBezTo>
                    <a:pt x="22" y="81"/>
                    <a:pt x="22" y="81"/>
                    <a:pt x="23" y="81"/>
                  </a:cubicBezTo>
                  <a:cubicBezTo>
                    <a:pt x="23" y="82"/>
                    <a:pt x="23" y="83"/>
                    <a:pt x="23" y="84"/>
                  </a:cubicBezTo>
                  <a:cubicBezTo>
                    <a:pt x="22" y="84"/>
                    <a:pt x="22" y="84"/>
                    <a:pt x="21" y="84"/>
                  </a:cubicBezTo>
                  <a:cubicBezTo>
                    <a:pt x="21" y="83"/>
                    <a:pt x="21" y="82"/>
                    <a:pt x="21" y="81"/>
                  </a:cubicBezTo>
                  <a:close/>
                  <a:moveTo>
                    <a:pt x="17" y="81"/>
                  </a:moveTo>
                  <a:cubicBezTo>
                    <a:pt x="17" y="81"/>
                    <a:pt x="18" y="81"/>
                    <a:pt x="19" y="81"/>
                  </a:cubicBezTo>
                  <a:cubicBezTo>
                    <a:pt x="19" y="82"/>
                    <a:pt x="19" y="83"/>
                    <a:pt x="19" y="84"/>
                  </a:cubicBezTo>
                  <a:cubicBezTo>
                    <a:pt x="18" y="84"/>
                    <a:pt x="17" y="84"/>
                    <a:pt x="17" y="84"/>
                  </a:cubicBezTo>
                  <a:cubicBezTo>
                    <a:pt x="17" y="83"/>
                    <a:pt x="17" y="82"/>
                    <a:pt x="17" y="81"/>
                  </a:cubicBezTo>
                  <a:close/>
                  <a:moveTo>
                    <a:pt x="13" y="82"/>
                  </a:moveTo>
                  <a:cubicBezTo>
                    <a:pt x="13" y="82"/>
                    <a:pt x="14" y="82"/>
                    <a:pt x="15" y="82"/>
                  </a:cubicBezTo>
                  <a:cubicBezTo>
                    <a:pt x="15" y="83"/>
                    <a:pt x="15" y="83"/>
                    <a:pt x="15" y="84"/>
                  </a:cubicBezTo>
                  <a:cubicBezTo>
                    <a:pt x="14" y="85"/>
                    <a:pt x="13" y="85"/>
                    <a:pt x="12" y="85"/>
                  </a:cubicBezTo>
                  <a:cubicBezTo>
                    <a:pt x="13" y="84"/>
                    <a:pt x="13" y="83"/>
                    <a:pt x="13" y="82"/>
                  </a:cubicBezTo>
                  <a:close/>
                  <a:moveTo>
                    <a:pt x="9" y="74"/>
                  </a:moveTo>
                  <a:cubicBezTo>
                    <a:pt x="9" y="74"/>
                    <a:pt x="10" y="73"/>
                    <a:pt x="11" y="73"/>
                  </a:cubicBezTo>
                  <a:cubicBezTo>
                    <a:pt x="11" y="74"/>
                    <a:pt x="11" y="75"/>
                    <a:pt x="11" y="76"/>
                  </a:cubicBezTo>
                  <a:cubicBezTo>
                    <a:pt x="10" y="76"/>
                    <a:pt x="9" y="76"/>
                    <a:pt x="9" y="76"/>
                  </a:cubicBezTo>
                  <a:cubicBezTo>
                    <a:pt x="9" y="76"/>
                    <a:pt x="9" y="75"/>
                    <a:pt x="9" y="74"/>
                  </a:cubicBezTo>
                  <a:close/>
                  <a:moveTo>
                    <a:pt x="29" y="68"/>
                  </a:moveTo>
                  <a:cubicBezTo>
                    <a:pt x="30" y="68"/>
                    <a:pt x="31" y="68"/>
                    <a:pt x="32" y="68"/>
                  </a:cubicBezTo>
                  <a:cubicBezTo>
                    <a:pt x="32" y="69"/>
                    <a:pt x="32" y="70"/>
                    <a:pt x="32" y="71"/>
                  </a:cubicBezTo>
                  <a:cubicBezTo>
                    <a:pt x="31" y="71"/>
                    <a:pt x="30" y="71"/>
                    <a:pt x="29" y="71"/>
                  </a:cubicBezTo>
                  <a:cubicBezTo>
                    <a:pt x="29" y="70"/>
                    <a:pt x="29" y="69"/>
                    <a:pt x="29" y="68"/>
                  </a:cubicBezTo>
                  <a:close/>
                  <a:moveTo>
                    <a:pt x="21" y="69"/>
                  </a:moveTo>
                  <a:cubicBezTo>
                    <a:pt x="22" y="68"/>
                    <a:pt x="22" y="68"/>
                    <a:pt x="23" y="68"/>
                  </a:cubicBezTo>
                  <a:cubicBezTo>
                    <a:pt x="23" y="69"/>
                    <a:pt x="23" y="70"/>
                    <a:pt x="23" y="71"/>
                  </a:cubicBezTo>
                  <a:cubicBezTo>
                    <a:pt x="22" y="71"/>
                    <a:pt x="22" y="71"/>
                    <a:pt x="21" y="71"/>
                  </a:cubicBezTo>
                  <a:cubicBezTo>
                    <a:pt x="21" y="70"/>
                    <a:pt x="21" y="70"/>
                    <a:pt x="21" y="69"/>
                  </a:cubicBezTo>
                  <a:close/>
                  <a:moveTo>
                    <a:pt x="17" y="69"/>
                  </a:moveTo>
                  <a:cubicBezTo>
                    <a:pt x="17" y="69"/>
                    <a:pt x="18" y="69"/>
                    <a:pt x="19" y="69"/>
                  </a:cubicBezTo>
                  <a:cubicBezTo>
                    <a:pt x="19" y="70"/>
                    <a:pt x="19" y="71"/>
                    <a:pt x="19" y="72"/>
                  </a:cubicBezTo>
                  <a:cubicBezTo>
                    <a:pt x="18" y="72"/>
                    <a:pt x="17" y="72"/>
                    <a:pt x="17" y="72"/>
                  </a:cubicBezTo>
                  <a:cubicBezTo>
                    <a:pt x="17" y="71"/>
                    <a:pt x="17" y="70"/>
                    <a:pt x="17" y="69"/>
                  </a:cubicBezTo>
                  <a:close/>
                  <a:moveTo>
                    <a:pt x="13" y="69"/>
                  </a:moveTo>
                  <a:cubicBezTo>
                    <a:pt x="13" y="69"/>
                    <a:pt x="14" y="69"/>
                    <a:pt x="15" y="69"/>
                  </a:cubicBezTo>
                  <a:cubicBezTo>
                    <a:pt x="15" y="70"/>
                    <a:pt x="15" y="71"/>
                    <a:pt x="15" y="72"/>
                  </a:cubicBezTo>
                  <a:cubicBezTo>
                    <a:pt x="14" y="72"/>
                    <a:pt x="13" y="72"/>
                    <a:pt x="13" y="72"/>
                  </a:cubicBezTo>
                  <a:cubicBezTo>
                    <a:pt x="13" y="71"/>
                    <a:pt x="13" y="70"/>
                    <a:pt x="13" y="69"/>
                  </a:cubicBezTo>
                  <a:close/>
                  <a:moveTo>
                    <a:pt x="9" y="69"/>
                  </a:moveTo>
                  <a:cubicBezTo>
                    <a:pt x="9" y="69"/>
                    <a:pt x="10" y="69"/>
                    <a:pt x="11" y="69"/>
                  </a:cubicBezTo>
                  <a:cubicBezTo>
                    <a:pt x="11" y="70"/>
                    <a:pt x="11" y="71"/>
                    <a:pt x="11" y="72"/>
                  </a:cubicBezTo>
                  <a:cubicBezTo>
                    <a:pt x="10" y="72"/>
                    <a:pt x="9" y="72"/>
                    <a:pt x="9" y="72"/>
                  </a:cubicBezTo>
                  <a:cubicBezTo>
                    <a:pt x="9" y="71"/>
                    <a:pt x="9" y="70"/>
                    <a:pt x="9" y="69"/>
                  </a:cubicBezTo>
                  <a:close/>
                  <a:moveTo>
                    <a:pt x="29" y="64"/>
                  </a:moveTo>
                  <a:cubicBezTo>
                    <a:pt x="30" y="63"/>
                    <a:pt x="31" y="63"/>
                    <a:pt x="32" y="63"/>
                  </a:cubicBezTo>
                  <a:cubicBezTo>
                    <a:pt x="32" y="64"/>
                    <a:pt x="32" y="65"/>
                    <a:pt x="32" y="66"/>
                  </a:cubicBezTo>
                  <a:cubicBezTo>
                    <a:pt x="31" y="66"/>
                    <a:pt x="30" y="66"/>
                    <a:pt x="29" y="67"/>
                  </a:cubicBezTo>
                  <a:cubicBezTo>
                    <a:pt x="29" y="66"/>
                    <a:pt x="29" y="65"/>
                    <a:pt x="29" y="64"/>
                  </a:cubicBezTo>
                  <a:close/>
                  <a:moveTo>
                    <a:pt x="21" y="64"/>
                  </a:moveTo>
                  <a:cubicBezTo>
                    <a:pt x="22" y="64"/>
                    <a:pt x="22" y="64"/>
                    <a:pt x="23" y="64"/>
                  </a:cubicBezTo>
                  <a:cubicBezTo>
                    <a:pt x="23" y="65"/>
                    <a:pt x="23" y="66"/>
                    <a:pt x="23" y="67"/>
                  </a:cubicBezTo>
                  <a:cubicBezTo>
                    <a:pt x="22" y="67"/>
                    <a:pt x="22" y="67"/>
                    <a:pt x="21" y="67"/>
                  </a:cubicBezTo>
                  <a:cubicBezTo>
                    <a:pt x="21" y="66"/>
                    <a:pt x="21" y="65"/>
                    <a:pt x="21" y="64"/>
                  </a:cubicBezTo>
                  <a:close/>
                  <a:moveTo>
                    <a:pt x="17" y="65"/>
                  </a:moveTo>
                  <a:cubicBezTo>
                    <a:pt x="17" y="65"/>
                    <a:pt x="18" y="64"/>
                    <a:pt x="19" y="64"/>
                  </a:cubicBezTo>
                  <a:cubicBezTo>
                    <a:pt x="19" y="65"/>
                    <a:pt x="19" y="66"/>
                    <a:pt x="19" y="67"/>
                  </a:cubicBezTo>
                  <a:cubicBezTo>
                    <a:pt x="18" y="67"/>
                    <a:pt x="17" y="67"/>
                    <a:pt x="17" y="68"/>
                  </a:cubicBezTo>
                  <a:cubicBezTo>
                    <a:pt x="17" y="67"/>
                    <a:pt x="17" y="66"/>
                    <a:pt x="17" y="65"/>
                  </a:cubicBezTo>
                  <a:close/>
                  <a:moveTo>
                    <a:pt x="13" y="65"/>
                  </a:moveTo>
                  <a:cubicBezTo>
                    <a:pt x="13" y="65"/>
                    <a:pt x="14" y="65"/>
                    <a:pt x="15" y="65"/>
                  </a:cubicBezTo>
                  <a:cubicBezTo>
                    <a:pt x="15" y="66"/>
                    <a:pt x="15" y="67"/>
                    <a:pt x="15" y="68"/>
                  </a:cubicBezTo>
                  <a:cubicBezTo>
                    <a:pt x="14" y="68"/>
                    <a:pt x="13" y="68"/>
                    <a:pt x="13" y="68"/>
                  </a:cubicBezTo>
                  <a:cubicBezTo>
                    <a:pt x="13" y="67"/>
                    <a:pt x="13" y="66"/>
                    <a:pt x="13" y="65"/>
                  </a:cubicBezTo>
                  <a:close/>
                  <a:moveTo>
                    <a:pt x="9" y="65"/>
                  </a:moveTo>
                  <a:cubicBezTo>
                    <a:pt x="9" y="65"/>
                    <a:pt x="10" y="65"/>
                    <a:pt x="11" y="65"/>
                  </a:cubicBezTo>
                  <a:cubicBezTo>
                    <a:pt x="11" y="66"/>
                    <a:pt x="11" y="67"/>
                    <a:pt x="11" y="68"/>
                  </a:cubicBezTo>
                  <a:cubicBezTo>
                    <a:pt x="10" y="68"/>
                    <a:pt x="9" y="68"/>
                    <a:pt x="9" y="68"/>
                  </a:cubicBezTo>
                  <a:cubicBezTo>
                    <a:pt x="9" y="67"/>
                    <a:pt x="9" y="66"/>
                    <a:pt x="9" y="65"/>
                  </a:cubicBezTo>
                  <a:close/>
                  <a:moveTo>
                    <a:pt x="29" y="59"/>
                  </a:moveTo>
                  <a:cubicBezTo>
                    <a:pt x="30" y="59"/>
                    <a:pt x="31" y="59"/>
                    <a:pt x="32" y="59"/>
                  </a:cubicBezTo>
                  <a:cubicBezTo>
                    <a:pt x="32" y="60"/>
                    <a:pt x="32" y="61"/>
                    <a:pt x="32" y="62"/>
                  </a:cubicBezTo>
                  <a:cubicBezTo>
                    <a:pt x="31" y="62"/>
                    <a:pt x="30" y="62"/>
                    <a:pt x="29" y="62"/>
                  </a:cubicBezTo>
                  <a:cubicBezTo>
                    <a:pt x="29" y="61"/>
                    <a:pt x="29" y="60"/>
                    <a:pt x="29" y="59"/>
                  </a:cubicBezTo>
                  <a:close/>
                  <a:moveTo>
                    <a:pt x="21" y="60"/>
                  </a:moveTo>
                  <a:cubicBezTo>
                    <a:pt x="22" y="60"/>
                    <a:pt x="22" y="60"/>
                    <a:pt x="23" y="60"/>
                  </a:cubicBezTo>
                  <a:cubicBezTo>
                    <a:pt x="23" y="61"/>
                    <a:pt x="23" y="62"/>
                    <a:pt x="23" y="63"/>
                  </a:cubicBezTo>
                  <a:cubicBezTo>
                    <a:pt x="22" y="63"/>
                    <a:pt x="22" y="63"/>
                    <a:pt x="21" y="63"/>
                  </a:cubicBezTo>
                  <a:cubicBezTo>
                    <a:pt x="21" y="62"/>
                    <a:pt x="21" y="61"/>
                    <a:pt x="21" y="60"/>
                  </a:cubicBezTo>
                  <a:close/>
                  <a:moveTo>
                    <a:pt x="17" y="60"/>
                  </a:moveTo>
                  <a:cubicBezTo>
                    <a:pt x="17" y="60"/>
                    <a:pt x="18" y="60"/>
                    <a:pt x="19" y="60"/>
                  </a:cubicBezTo>
                  <a:cubicBezTo>
                    <a:pt x="19" y="61"/>
                    <a:pt x="19" y="62"/>
                    <a:pt x="19" y="63"/>
                  </a:cubicBezTo>
                  <a:cubicBezTo>
                    <a:pt x="18" y="63"/>
                    <a:pt x="17" y="63"/>
                    <a:pt x="17" y="63"/>
                  </a:cubicBezTo>
                  <a:cubicBezTo>
                    <a:pt x="17" y="62"/>
                    <a:pt x="17" y="61"/>
                    <a:pt x="17" y="60"/>
                  </a:cubicBezTo>
                  <a:close/>
                  <a:moveTo>
                    <a:pt x="13" y="61"/>
                  </a:moveTo>
                  <a:cubicBezTo>
                    <a:pt x="13" y="61"/>
                    <a:pt x="14" y="61"/>
                    <a:pt x="15" y="61"/>
                  </a:cubicBezTo>
                  <a:cubicBezTo>
                    <a:pt x="15" y="61"/>
                    <a:pt x="15" y="62"/>
                    <a:pt x="15" y="63"/>
                  </a:cubicBezTo>
                  <a:cubicBezTo>
                    <a:pt x="14" y="64"/>
                    <a:pt x="13" y="64"/>
                    <a:pt x="13" y="64"/>
                  </a:cubicBezTo>
                  <a:cubicBezTo>
                    <a:pt x="13" y="63"/>
                    <a:pt x="13" y="62"/>
                    <a:pt x="13" y="61"/>
                  </a:cubicBezTo>
                  <a:close/>
                  <a:moveTo>
                    <a:pt x="29" y="55"/>
                  </a:moveTo>
                  <a:cubicBezTo>
                    <a:pt x="30" y="55"/>
                    <a:pt x="31" y="55"/>
                    <a:pt x="32" y="55"/>
                  </a:cubicBezTo>
                  <a:cubicBezTo>
                    <a:pt x="32" y="56"/>
                    <a:pt x="32" y="57"/>
                    <a:pt x="32" y="58"/>
                  </a:cubicBezTo>
                  <a:cubicBezTo>
                    <a:pt x="31" y="58"/>
                    <a:pt x="30" y="58"/>
                    <a:pt x="29" y="58"/>
                  </a:cubicBezTo>
                  <a:cubicBezTo>
                    <a:pt x="29" y="57"/>
                    <a:pt x="29" y="56"/>
                    <a:pt x="29" y="55"/>
                  </a:cubicBezTo>
                  <a:close/>
                  <a:moveTo>
                    <a:pt x="17" y="56"/>
                  </a:moveTo>
                  <a:cubicBezTo>
                    <a:pt x="17" y="56"/>
                    <a:pt x="18" y="56"/>
                    <a:pt x="19" y="56"/>
                  </a:cubicBezTo>
                  <a:cubicBezTo>
                    <a:pt x="19" y="57"/>
                    <a:pt x="19" y="58"/>
                    <a:pt x="19" y="59"/>
                  </a:cubicBezTo>
                  <a:cubicBezTo>
                    <a:pt x="18" y="59"/>
                    <a:pt x="17" y="59"/>
                    <a:pt x="17" y="59"/>
                  </a:cubicBezTo>
                  <a:cubicBezTo>
                    <a:pt x="17" y="58"/>
                    <a:pt x="17" y="57"/>
                    <a:pt x="17" y="56"/>
                  </a:cubicBezTo>
                  <a:close/>
                  <a:moveTo>
                    <a:pt x="13" y="57"/>
                  </a:moveTo>
                  <a:cubicBezTo>
                    <a:pt x="13" y="56"/>
                    <a:pt x="14" y="56"/>
                    <a:pt x="15" y="56"/>
                  </a:cubicBezTo>
                  <a:cubicBezTo>
                    <a:pt x="15" y="57"/>
                    <a:pt x="15" y="58"/>
                    <a:pt x="15" y="59"/>
                  </a:cubicBezTo>
                  <a:cubicBezTo>
                    <a:pt x="14" y="59"/>
                    <a:pt x="13" y="59"/>
                    <a:pt x="13" y="59"/>
                  </a:cubicBezTo>
                  <a:cubicBezTo>
                    <a:pt x="13" y="59"/>
                    <a:pt x="13" y="58"/>
                    <a:pt x="13" y="57"/>
                  </a:cubicBezTo>
                  <a:close/>
                  <a:moveTo>
                    <a:pt x="17" y="52"/>
                  </a:moveTo>
                  <a:cubicBezTo>
                    <a:pt x="17" y="52"/>
                    <a:pt x="18" y="52"/>
                    <a:pt x="19" y="52"/>
                  </a:cubicBezTo>
                  <a:cubicBezTo>
                    <a:pt x="19" y="53"/>
                    <a:pt x="19" y="54"/>
                    <a:pt x="19" y="55"/>
                  </a:cubicBezTo>
                  <a:cubicBezTo>
                    <a:pt x="18" y="55"/>
                    <a:pt x="17" y="55"/>
                    <a:pt x="17" y="55"/>
                  </a:cubicBezTo>
                  <a:cubicBezTo>
                    <a:pt x="17" y="54"/>
                    <a:pt x="17" y="53"/>
                    <a:pt x="17" y="52"/>
                  </a:cubicBezTo>
                  <a:close/>
                  <a:moveTo>
                    <a:pt x="13" y="52"/>
                  </a:moveTo>
                  <a:cubicBezTo>
                    <a:pt x="13" y="52"/>
                    <a:pt x="14" y="52"/>
                    <a:pt x="15" y="52"/>
                  </a:cubicBezTo>
                  <a:cubicBezTo>
                    <a:pt x="15" y="53"/>
                    <a:pt x="15" y="54"/>
                    <a:pt x="15" y="55"/>
                  </a:cubicBezTo>
                  <a:cubicBezTo>
                    <a:pt x="14" y="55"/>
                    <a:pt x="13" y="55"/>
                    <a:pt x="13" y="55"/>
                  </a:cubicBezTo>
                  <a:cubicBezTo>
                    <a:pt x="13" y="54"/>
                    <a:pt x="13" y="53"/>
                    <a:pt x="13" y="52"/>
                  </a:cubicBezTo>
                  <a:close/>
                  <a:moveTo>
                    <a:pt x="9" y="53"/>
                  </a:moveTo>
                  <a:cubicBezTo>
                    <a:pt x="9" y="53"/>
                    <a:pt x="10" y="53"/>
                    <a:pt x="11" y="53"/>
                  </a:cubicBezTo>
                  <a:cubicBezTo>
                    <a:pt x="11" y="54"/>
                    <a:pt x="11" y="54"/>
                    <a:pt x="11" y="55"/>
                  </a:cubicBezTo>
                  <a:cubicBezTo>
                    <a:pt x="10" y="56"/>
                    <a:pt x="9" y="56"/>
                    <a:pt x="9" y="56"/>
                  </a:cubicBezTo>
                  <a:cubicBezTo>
                    <a:pt x="9" y="55"/>
                    <a:pt x="9" y="54"/>
                    <a:pt x="9" y="53"/>
                  </a:cubicBezTo>
                  <a:close/>
                  <a:moveTo>
                    <a:pt x="29" y="46"/>
                  </a:moveTo>
                  <a:cubicBezTo>
                    <a:pt x="30" y="46"/>
                    <a:pt x="31" y="46"/>
                    <a:pt x="32" y="46"/>
                  </a:cubicBezTo>
                  <a:cubicBezTo>
                    <a:pt x="32" y="47"/>
                    <a:pt x="32" y="48"/>
                    <a:pt x="32" y="49"/>
                  </a:cubicBezTo>
                  <a:cubicBezTo>
                    <a:pt x="31" y="49"/>
                    <a:pt x="30" y="49"/>
                    <a:pt x="29" y="49"/>
                  </a:cubicBezTo>
                  <a:cubicBezTo>
                    <a:pt x="29" y="48"/>
                    <a:pt x="29" y="47"/>
                    <a:pt x="29" y="46"/>
                  </a:cubicBezTo>
                  <a:close/>
                  <a:moveTo>
                    <a:pt x="21" y="47"/>
                  </a:moveTo>
                  <a:cubicBezTo>
                    <a:pt x="22" y="47"/>
                    <a:pt x="22" y="47"/>
                    <a:pt x="23" y="47"/>
                  </a:cubicBezTo>
                  <a:cubicBezTo>
                    <a:pt x="23" y="48"/>
                    <a:pt x="23" y="49"/>
                    <a:pt x="23" y="50"/>
                  </a:cubicBezTo>
                  <a:cubicBezTo>
                    <a:pt x="22" y="50"/>
                    <a:pt x="22" y="50"/>
                    <a:pt x="21" y="50"/>
                  </a:cubicBezTo>
                  <a:cubicBezTo>
                    <a:pt x="21" y="49"/>
                    <a:pt x="21" y="48"/>
                    <a:pt x="21" y="47"/>
                  </a:cubicBezTo>
                  <a:close/>
                  <a:moveTo>
                    <a:pt x="17" y="48"/>
                  </a:moveTo>
                  <a:cubicBezTo>
                    <a:pt x="17" y="48"/>
                    <a:pt x="18" y="48"/>
                    <a:pt x="19" y="47"/>
                  </a:cubicBezTo>
                  <a:cubicBezTo>
                    <a:pt x="19" y="48"/>
                    <a:pt x="19" y="49"/>
                    <a:pt x="19" y="50"/>
                  </a:cubicBezTo>
                  <a:cubicBezTo>
                    <a:pt x="18" y="50"/>
                    <a:pt x="17" y="51"/>
                    <a:pt x="17" y="51"/>
                  </a:cubicBezTo>
                  <a:cubicBezTo>
                    <a:pt x="17" y="50"/>
                    <a:pt x="17" y="49"/>
                    <a:pt x="17" y="48"/>
                  </a:cubicBezTo>
                  <a:close/>
                  <a:moveTo>
                    <a:pt x="9" y="49"/>
                  </a:moveTo>
                  <a:cubicBezTo>
                    <a:pt x="9" y="49"/>
                    <a:pt x="10" y="48"/>
                    <a:pt x="11" y="48"/>
                  </a:cubicBezTo>
                  <a:cubicBezTo>
                    <a:pt x="11" y="49"/>
                    <a:pt x="11" y="50"/>
                    <a:pt x="11" y="51"/>
                  </a:cubicBezTo>
                  <a:cubicBezTo>
                    <a:pt x="10" y="51"/>
                    <a:pt x="9" y="51"/>
                    <a:pt x="9" y="52"/>
                  </a:cubicBezTo>
                  <a:cubicBezTo>
                    <a:pt x="9" y="51"/>
                    <a:pt x="9" y="50"/>
                    <a:pt x="9" y="49"/>
                  </a:cubicBezTo>
                  <a:close/>
                  <a:moveTo>
                    <a:pt x="29" y="42"/>
                  </a:moveTo>
                  <a:cubicBezTo>
                    <a:pt x="30" y="42"/>
                    <a:pt x="31" y="42"/>
                    <a:pt x="32" y="42"/>
                  </a:cubicBezTo>
                  <a:cubicBezTo>
                    <a:pt x="32" y="43"/>
                    <a:pt x="32" y="44"/>
                    <a:pt x="32" y="45"/>
                  </a:cubicBezTo>
                  <a:cubicBezTo>
                    <a:pt x="31" y="45"/>
                    <a:pt x="30" y="45"/>
                    <a:pt x="29" y="45"/>
                  </a:cubicBezTo>
                  <a:cubicBezTo>
                    <a:pt x="29" y="44"/>
                    <a:pt x="29" y="43"/>
                    <a:pt x="29" y="42"/>
                  </a:cubicBezTo>
                  <a:close/>
                  <a:moveTo>
                    <a:pt x="17" y="44"/>
                  </a:moveTo>
                  <a:cubicBezTo>
                    <a:pt x="17" y="43"/>
                    <a:pt x="18" y="43"/>
                    <a:pt x="19" y="43"/>
                  </a:cubicBezTo>
                  <a:cubicBezTo>
                    <a:pt x="19" y="44"/>
                    <a:pt x="19" y="45"/>
                    <a:pt x="19" y="46"/>
                  </a:cubicBezTo>
                  <a:cubicBezTo>
                    <a:pt x="18" y="46"/>
                    <a:pt x="17" y="46"/>
                    <a:pt x="17" y="46"/>
                  </a:cubicBezTo>
                  <a:cubicBezTo>
                    <a:pt x="17" y="45"/>
                    <a:pt x="17" y="44"/>
                    <a:pt x="17" y="44"/>
                  </a:cubicBezTo>
                  <a:close/>
                  <a:moveTo>
                    <a:pt x="13" y="44"/>
                  </a:moveTo>
                  <a:cubicBezTo>
                    <a:pt x="13" y="44"/>
                    <a:pt x="14" y="44"/>
                    <a:pt x="15" y="44"/>
                  </a:cubicBezTo>
                  <a:cubicBezTo>
                    <a:pt x="15" y="45"/>
                    <a:pt x="15" y="46"/>
                    <a:pt x="15" y="47"/>
                  </a:cubicBezTo>
                  <a:cubicBezTo>
                    <a:pt x="14" y="47"/>
                    <a:pt x="13" y="47"/>
                    <a:pt x="13" y="47"/>
                  </a:cubicBezTo>
                  <a:cubicBezTo>
                    <a:pt x="13" y="46"/>
                    <a:pt x="13" y="45"/>
                    <a:pt x="13" y="44"/>
                  </a:cubicBezTo>
                  <a:close/>
                  <a:moveTo>
                    <a:pt x="29" y="38"/>
                  </a:moveTo>
                  <a:cubicBezTo>
                    <a:pt x="30" y="37"/>
                    <a:pt x="31" y="37"/>
                    <a:pt x="32" y="37"/>
                  </a:cubicBezTo>
                  <a:cubicBezTo>
                    <a:pt x="32" y="38"/>
                    <a:pt x="32" y="39"/>
                    <a:pt x="32" y="40"/>
                  </a:cubicBezTo>
                  <a:cubicBezTo>
                    <a:pt x="31" y="40"/>
                    <a:pt x="30" y="40"/>
                    <a:pt x="29" y="41"/>
                  </a:cubicBezTo>
                  <a:cubicBezTo>
                    <a:pt x="29" y="40"/>
                    <a:pt x="29" y="39"/>
                    <a:pt x="29" y="38"/>
                  </a:cubicBezTo>
                  <a:close/>
                  <a:moveTo>
                    <a:pt x="13" y="40"/>
                  </a:moveTo>
                  <a:cubicBezTo>
                    <a:pt x="13" y="40"/>
                    <a:pt x="14" y="40"/>
                    <a:pt x="15" y="39"/>
                  </a:cubicBezTo>
                  <a:cubicBezTo>
                    <a:pt x="15" y="40"/>
                    <a:pt x="15" y="41"/>
                    <a:pt x="15" y="42"/>
                  </a:cubicBezTo>
                  <a:cubicBezTo>
                    <a:pt x="14" y="43"/>
                    <a:pt x="13" y="43"/>
                    <a:pt x="13" y="43"/>
                  </a:cubicBezTo>
                  <a:cubicBezTo>
                    <a:pt x="13" y="42"/>
                    <a:pt x="13" y="41"/>
                    <a:pt x="13" y="40"/>
                  </a:cubicBezTo>
                  <a:close/>
                  <a:moveTo>
                    <a:pt x="9" y="40"/>
                  </a:moveTo>
                  <a:cubicBezTo>
                    <a:pt x="9" y="40"/>
                    <a:pt x="10" y="40"/>
                    <a:pt x="11" y="40"/>
                  </a:cubicBezTo>
                  <a:cubicBezTo>
                    <a:pt x="11" y="41"/>
                    <a:pt x="11" y="42"/>
                    <a:pt x="11" y="43"/>
                  </a:cubicBezTo>
                  <a:cubicBezTo>
                    <a:pt x="10" y="43"/>
                    <a:pt x="9" y="43"/>
                    <a:pt x="9" y="43"/>
                  </a:cubicBezTo>
                  <a:cubicBezTo>
                    <a:pt x="9" y="42"/>
                    <a:pt x="9" y="41"/>
                    <a:pt x="9" y="40"/>
                  </a:cubicBezTo>
                  <a:close/>
                  <a:moveTo>
                    <a:pt x="29" y="33"/>
                  </a:moveTo>
                  <a:cubicBezTo>
                    <a:pt x="30" y="33"/>
                    <a:pt x="31" y="33"/>
                    <a:pt x="32" y="33"/>
                  </a:cubicBezTo>
                  <a:cubicBezTo>
                    <a:pt x="32" y="34"/>
                    <a:pt x="32" y="35"/>
                    <a:pt x="32" y="36"/>
                  </a:cubicBezTo>
                  <a:cubicBezTo>
                    <a:pt x="31" y="36"/>
                    <a:pt x="30" y="36"/>
                    <a:pt x="29" y="36"/>
                  </a:cubicBezTo>
                  <a:cubicBezTo>
                    <a:pt x="29" y="35"/>
                    <a:pt x="29" y="34"/>
                    <a:pt x="29" y="33"/>
                  </a:cubicBezTo>
                  <a:close/>
                  <a:moveTo>
                    <a:pt x="13" y="36"/>
                  </a:moveTo>
                  <a:cubicBezTo>
                    <a:pt x="13" y="36"/>
                    <a:pt x="14" y="35"/>
                    <a:pt x="15" y="35"/>
                  </a:cubicBezTo>
                  <a:cubicBezTo>
                    <a:pt x="15" y="36"/>
                    <a:pt x="15" y="37"/>
                    <a:pt x="15" y="38"/>
                  </a:cubicBezTo>
                  <a:cubicBezTo>
                    <a:pt x="14" y="38"/>
                    <a:pt x="13" y="38"/>
                    <a:pt x="13" y="39"/>
                  </a:cubicBezTo>
                  <a:cubicBezTo>
                    <a:pt x="13" y="38"/>
                    <a:pt x="13" y="37"/>
                    <a:pt x="13" y="36"/>
                  </a:cubicBezTo>
                  <a:close/>
                  <a:moveTo>
                    <a:pt x="29" y="29"/>
                  </a:moveTo>
                  <a:cubicBezTo>
                    <a:pt x="30" y="29"/>
                    <a:pt x="31" y="29"/>
                    <a:pt x="32" y="29"/>
                  </a:cubicBezTo>
                  <a:cubicBezTo>
                    <a:pt x="32" y="30"/>
                    <a:pt x="32" y="31"/>
                    <a:pt x="32" y="32"/>
                  </a:cubicBezTo>
                  <a:cubicBezTo>
                    <a:pt x="31" y="32"/>
                    <a:pt x="30" y="32"/>
                    <a:pt x="29" y="32"/>
                  </a:cubicBezTo>
                  <a:cubicBezTo>
                    <a:pt x="29" y="31"/>
                    <a:pt x="29" y="30"/>
                    <a:pt x="29" y="29"/>
                  </a:cubicBezTo>
                  <a:close/>
                  <a:moveTo>
                    <a:pt x="13" y="31"/>
                  </a:moveTo>
                  <a:cubicBezTo>
                    <a:pt x="13" y="31"/>
                    <a:pt x="14" y="31"/>
                    <a:pt x="15" y="31"/>
                  </a:cubicBezTo>
                  <a:cubicBezTo>
                    <a:pt x="15" y="32"/>
                    <a:pt x="15" y="33"/>
                    <a:pt x="15" y="34"/>
                  </a:cubicBezTo>
                  <a:cubicBezTo>
                    <a:pt x="14" y="34"/>
                    <a:pt x="13" y="34"/>
                    <a:pt x="13" y="34"/>
                  </a:cubicBezTo>
                  <a:cubicBezTo>
                    <a:pt x="13" y="33"/>
                    <a:pt x="13" y="32"/>
                    <a:pt x="13" y="31"/>
                  </a:cubicBezTo>
                  <a:close/>
                  <a:moveTo>
                    <a:pt x="29" y="25"/>
                  </a:moveTo>
                  <a:cubicBezTo>
                    <a:pt x="30" y="24"/>
                    <a:pt x="31" y="24"/>
                    <a:pt x="32" y="24"/>
                  </a:cubicBezTo>
                  <a:cubicBezTo>
                    <a:pt x="32" y="25"/>
                    <a:pt x="32" y="26"/>
                    <a:pt x="32" y="27"/>
                  </a:cubicBezTo>
                  <a:cubicBezTo>
                    <a:pt x="31" y="27"/>
                    <a:pt x="30" y="27"/>
                    <a:pt x="29" y="28"/>
                  </a:cubicBezTo>
                  <a:cubicBezTo>
                    <a:pt x="29" y="27"/>
                    <a:pt x="29" y="26"/>
                    <a:pt x="29" y="25"/>
                  </a:cubicBezTo>
                  <a:close/>
                  <a:moveTo>
                    <a:pt x="13" y="27"/>
                  </a:moveTo>
                  <a:cubicBezTo>
                    <a:pt x="13" y="27"/>
                    <a:pt x="14" y="27"/>
                    <a:pt x="15" y="27"/>
                  </a:cubicBezTo>
                  <a:cubicBezTo>
                    <a:pt x="15" y="28"/>
                    <a:pt x="15" y="29"/>
                    <a:pt x="15" y="30"/>
                  </a:cubicBezTo>
                  <a:cubicBezTo>
                    <a:pt x="14" y="30"/>
                    <a:pt x="13" y="30"/>
                    <a:pt x="13" y="30"/>
                  </a:cubicBezTo>
                  <a:cubicBezTo>
                    <a:pt x="13" y="29"/>
                    <a:pt x="13" y="28"/>
                    <a:pt x="13" y="27"/>
                  </a:cubicBezTo>
                  <a:close/>
                  <a:moveTo>
                    <a:pt x="9" y="28"/>
                  </a:moveTo>
                  <a:cubicBezTo>
                    <a:pt x="9" y="28"/>
                    <a:pt x="10" y="28"/>
                    <a:pt x="11" y="28"/>
                  </a:cubicBezTo>
                  <a:cubicBezTo>
                    <a:pt x="11" y="28"/>
                    <a:pt x="11" y="29"/>
                    <a:pt x="11" y="30"/>
                  </a:cubicBezTo>
                  <a:cubicBezTo>
                    <a:pt x="10" y="31"/>
                    <a:pt x="9" y="31"/>
                    <a:pt x="9" y="31"/>
                  </a:cubicBezTo>
                  <a:cubicBezTo>
                    <a:pt x="9" y="30"/>
                    <a:pt x="9" y="29"/>
                    <a:pt x="9" y="28"/>
                  </a:cubicBezTo>
                  <a:close/>
                  <a:moveTo>
                    <a:pt x="29" y="20"/>
                  </a:moveTo>
                  <a:cubicBezTo>
                    <a:pt x="30" y="20"/>
                    <a:pt x="31" y="20"/>
                    <a:pt x="32" y="20"/>
                  </a:cubicBezTo>
                  <a:cubicBezTo>
                    <a:pt x="32" y="21"/>
                    <a:pt x="32" y="22"/>
                    <a:pt x="32" y="23"/>
                  </a:cubicBezTo>
                  <a:cubicBezTo>
                    <a:pt x="31" y="23"/>
                    <a:pt x="30" y="23"/>
                    <a:pt x="29" y="23"/>
                  </a:cubicBezTo>
                  <a:cubicBezTo>
                    <a:pt x="29" y="22"/>
                    <a:pt x="29" y="21"/>
                    <a:pt x="29" y="20"/>
                  </a:cubicBezTo>
                  <a:close/>
                  <a:moveTo>
                    <a:pt x="13" y="23"/>
                  </a:moveTo>
                  <a:cubicBezTo>
                    <a:pt x="13" y="23"/>
                    <a:pt x="14" y="23"/>
                    <a:pt x="15" y="23"/>
                  </a:cubicBezTo>
                  <a:cubicBezTo>
                    <a:pt x="15" y="24"/>
                    <a:pt x="15" y="25"/>
                    <a:pt x="15" y="26"/>
                  </a:cubicBezTo>
                  <a:cubicBezTo>
                    <a:pt x="14" y="26"/>
                    <a:pt x="13" y="26"/>
                    <a:pt x="13" y="26"/>
                  </a:cubicBezTo>
                  <a:cubicBezTo>
                    <a:pt x="13" y="25"/>
                    <a:pt x="13" y="24"/>
                    <a:pt x="13" y="23"/>
                  </a:cubicBezTo>
                  <a:close/>
                  <a:moveTo>
                    <a:pt x="9" y="24"/>
                  </a:moveTo>
                  <a:cubicBezTo>
                    <a:pt x="9" y="24"/>
                    <a:pt x="10" y="23"/>
                    <a:pt x="11" y="23"/>
                  </a:cubicBezTo>
                  <a:cubicBezTo>
                    <a:pt x="11" y="24"/>
                    <a:pt x="11" y="25"/>
                    <a:pt x="11" y="26"/>
                  </a:cubicBezTo>
                  <a:cubicBezTo>
                    <a:pt x="10" y="26"/>
                    <a:pt x="9" y="27"/>
                    <a:pt x="9" y="27"/>
                  </a:cubicBezTo>
                  <a:cubicBezTo>
                    <a:pt x="9" y="26"/>
                    <a:pt x="9" y="25"/>
                    <a:pt x="9" y="24"/>
                  </a:cubicBezTo>
                  <a:close/>
                  <a:moveTo>
                    <a:pt x="29" y="16"/>
                  </a:moveTo>
                  <a:cubicBezTo>
                    <a:pt x="30" y="16"/>
                    <a:pt x="31" y="16"/>
                    <a:pt x="32" y="15"/>
                  </a:cubicBezTo>
                  <a:cubicBezTo>
                    <a:pt x="32" y="16"/>
                    <a:pt x="32" y="17"/>
                    <a:pt x="32" y="18"/>
                  </a:cubicBezTo>
                  <a:cubicBezTo>
                    <a:pt x="31" y="19"/>
                    <a:pt x="30" y="19"/>
                    <a:pt x="29" y="19"/>
                  </a:cubicBezTo>
                  <a:cubicBezTo>
                    <a:pt x="29" y="18"/>
                    <a:pt x="29" y="17"/>
                    <a:pt x="29" y="16"/>
                  </a:cubicBezTo>
                  <a:close/>
                  <a:moveTo>
                    <a:pt x="13" y="19"/>
                  </a:moveTo>
                  <a:cubicBezTo>
                    <a:pt x="13" y="19"/>
                    <a:pt x="14" y="19"/>
                    <a:pt x="15" y="18"/>
                  </a:cubicBezTo>
                  <a:cubicBezTo>
                    <a:pt x="15" y="19"/>
                    <a:pt x="15" y="20"/>
                    <a:pt x="15" y="21"/>
                  </a:cubicBezTo>
                  <a:cubicBezTo>
                    <a:pt x="14" y="22"/>
                    <a:pt x="13" y="22"/>
                    <a:pt x="13" y="22"/>
                  </a:cubicBezTo>
                  <a:cubicBezTo>
                    <a:pt x="13" y="21"/>
                    <a:pt x="13" y="20"/>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3" name="Freeform 2599"/>
            <p:cNvSpPr>
              <a:spLocks noEditPoints="1"/>
            </p:cNvSpPr>
            <p:nvPr/>
          </p:nvSpPr>
          <p:spPr bwMode="auto">
            <a:xfrm>
              <a:off x="-898524" y="623887"/>
              <a:ext cx="228600" cy="531813"/>
            </a:xfrm>
            <a:custGeom>
              <a:avLst/>
              <a:gdLst>
                <a:gd name="T0" fmla="*/ 51 w 70"/>
                <a:gd name="T1" fmla="*/ 55 h 163"/>
                <a:gd name="T2" fmla="*/ 49 w 70"/>
                <a:gd name="T3" fmla="*/ 14 h 163"/>
                <a:gd name="T4" fmla="*/ 20 w 70"/>
                <a:gd name="T5" fmla="*/ 14 h 163"/>
                <a:gd name="T6" fmla="*/ 19 w 70"/>
                <a:gd name="T7" fmla="*/ 55 h 163"/>
                <a:gd name="T8" fmla="*/ 58 w 70"/>
                <a:gd name="T9" fmla="*/ 77 h 163"/>
                <a:gd name="T10" fmla="*/ 15 w 70"/>
                <a:gd name="T11" fmla="*/ 74 h 163"/>
                <a:gd name="T12" fmla="*/ 24 w 70"/>
                <a:gd name="T13" fmla="*/ 74 h 163"/>
                <a:gd name="T14" fmla="*/ 30 w 70"/>
                <a:gd name="T15" fmla="*/ 70 h 163"/>
                <a:gd name="T16" fmla="*/ 42 w 70"/>
                <a:gd name="T17" fmla="*/ 70 h 163"/>
                <a:gd name="T18" fmla="*/ 52 w 70"/>
                <a:gd name="T19" fmla="*/ 70 h 163"/>
                <a:gd name="T20" fmla="*/ 58 w 70"/>
                <a:gd name="T21" fmla="*/ 74 h 163"/>
                <a:gd name="T22" fmla="*/ 18 w 70"/>
                <a:gd name="T23" fmla="*/ 87 h 163"/>
                <a:gd name="T24" fmla="*/ 18 w 70"/>
                <a:gd name="T25" fmla="*/ 90 h 163"/>
                <a:gd name="T26" fmla="*/ 18 w 70"/>
                <a:gd name="T27" fmla="*/ 110 h 163"/>
                <a:gd name="T28" fmla="*/ 21 w 70"/>
                <a:gd name="T29" fmla="*/ 117 h 163"/>
                <a:gd name="T30" fmla="*/ 40 w 70"/>
                <a:gd name="T31" fmla="*/ 148 h 163"/>
                <a:gd name="T32" fmla="*/ 54 w 70"/>
                <a:gd name="T33" fmla="*/ 148 h 163"/>
                <a:gd name="T34" fmla="*/ 24 w 70"/>
                <a:gd name="T35" fmla="*/ 137 h 163"/>
                <a:gd name="T36" fmla="*/ 42 w 70"/>
                <a:gd name="T37" fmla="*/ 137 h 163"/>
                <a:gd name="T38" fmla="*/ 52 w 70"/>
                <a:gd name="T39" fmla="*/ 137 h 163"/>
                <a:gd name="T40" fmla="*/ 58 w 70"/>
                <a:gd name="T41" fmla="*/ 141 h 163"/>
                <a:gd name="T42" fmla="*/ 11 w 70"/>
                <a:gd name="T43" fmla="*/ 134 h 163"/>
                <a:gd name="T44" fmla="*/ 24 w 70"/>
                <a:gd name="T45" fmla="*/ 130 h 163"/>
                <a:gd name="T46" fmla="*/ 42 w 70"/>
                <a:gd name="T47" fmla="*/ 130 h 163"/>
                <a:gd name="T48" fmla="*/ 52 w 70"/>
                <a:gd name="T49" fmla="*/ 130 h 163"/>
                <a:gd name="T50" fmla="*/ 58 w 70"/>
                <a:gd name="T51" fmla="*/ 134 h 163"/>
                <a:gd name="T52" fmla="*/ 24 w 70"/>
                <a:gd name="T53" fmla="*/ 128 h 163"/>
                <a:gd name="T54" fmla="*/ 30 w 70"/>
                <a:gd name="T55" fmla="*/ 124 h 163"/>
                <a:gd name="T56" fmla="*/ 48 w 70"/>
                <a:gd name="T57" fmla="*/ 124 h 163"/>
                <a:gd name="T58" fmla="*/ 15 w 70"/>
                <a:gd name="T59" fmla="*/ 117 h 163"/>
                <a:gd name="T60" fmla="*/ 34 w 70"/>
                <a:gd name="T61" fmla="*/ 121 h 163"/>
                <a:gd name="T62" fmla="*/ 36 w 70"/>
                <a:gd name="T63" fmla="*/ 121 h 163"/>
                <a:gd name="T64" fmla="*/ 48 w 70"/>
                <a:gd name="T65" fmla="*/ 117 h 163"/>
                <a:gd name="T66" fmla="*/ 24 w 70"/>
                <a:gd name="T67" fmla="*/ 110 h 163"/>
                <a:gd name="T68" fmla="*/ 34 w 70"/>
                <a:gd name="T69" fmla="*/ 110 h 163"/>
                <a:gd name="T70" fmla="*/ 40 w 70"/>
                <a:gd name="T71" fmla="*/ 114 h 163"/>
                <a:gd name="T72" fmla="*/ 48 w 70"/>
                <a:gd name="T73" fmla="*/ 114 h 163"/>
                <a:gd name="T74" fmla="*/ 54 w 70"/>
                <a:gd name="T75" fmla="*/ 110 h 163"/>
                <a:gd name="T76" fmla="*/ 42 w 70"/>
                <a:gd name="T77" fmla="*/ 104 h 163"/>
                <a:gd name="T78" fmla="*/ 58 w 70"/>
                <a:gd name="T79" fmla="*/ 104 h 163"/>
                <a:gd name="T80" fmla="*/ 34 w 70"/>
                <a:gd name="T81" fmla="*/ 101 h 163"/>
                <a:gd name="T82" fmla="*/ 36 w 70"/>
                <a:gd name="T83" fmla="*/ 101 h 163"/>
                <a:gd name="T84" fmla="*/ 54 w 70"/>
                <a:gd name="T85" fmla="*/ 97 h 163"/>
                <a:gd name="T86" fmla="*/ 30 w 70"/>
                <a:gd name="T87" fmla="*/ 90 h 163"/>
                <a:gd name="T88" fmla="*/ 40 w 70"/>
                <a:gd name="T89" fmla="*/ 90 h 163"/>
                <a:gd name="T90" fmla="*/ 46 w 70"/>
                <a:gd name="T91" fmla="*/ 94 h 163"/>
                <a:gd name="T92" fmla="*/ 54 w 70"/>
                <a:gd name="T93" fmla="*/ 94 h 163"/>
                <a:gd name="T94" fmla="*/ 11 w 70"/>
                <a:gd name="T95" fmla="*/ 83 h 163"/>
                <a:gd name="T96" fmla="*/ 36 w 70"/>
                <a:gd name="T97" fmla="*/ 83 h 163"/>
                <a:gd name="T98" fmla="*/ 46 w 70"/>
                <a:gd name="T99" fmla="*/ 83 h 163"/>
                <a:gd name="T100" fmla="*/ 52 w 70"/>
                <a:gd name="T101" fmla="*/ 87 h 163"/>
                <a:gd name="T102" fmla="*/ 30 w 70"/>
                <a:gd name="T103" fmla="*/ 81 h 163"/>
                <a:gd name="T104" fmla="*/ 42 w 70"/>
                <a:gd name="T105" fmla="*/ 77 h 163"/>
                <a:gd name="T106" fmla="*/ 25 w 70"/>
                <a:gd name="T107" fmla="*/ 15 h 163"/>
                <a:gd name="T108" fmla="*/ 34 w 70"/>
                <a:gd name="T109" fmla="*/ 15 h 163"/>
                <a:gd name="T110" fmla="*/ 38 w 70"/>
                <a:gd name="T111" fmla="*/ 22 h 163"/>
                <a:gd name="T112" fmla="*/ 39 w 70"/>
                <a:gd name="T113" fmla="*/ 22 h 163"/>
                <a:gd name="T114" fmla="*/ 42 w 70"/>
                <a:gd name="T115"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63">
                  <a:moveTo>
                    <a:pt x="5" y="163"/>
                  </a:moveTo>
                  <a:cubicBezTo>
                    <a:pt x="64" y="163"/>
                    <a:pt x="64" y="163"/>
                    <a:pt x="64" y="163"/>
                  </a:cubicBezTo>
                  <a:cubicBezTo>
                    <a:pt x="64" y="69"/>
                    <a:pt x="64" y="69"/>
                    <a:pt x="64" y="69"/>
                  </a:cubicBezTo>
                  <a:cubicBezTo>
                    <a:pt x="70" y="69"/>
                    <a:pt x="70" y="69"/>
                    <a:pt x="70" y="69"/>
                  </a:cubicBezTo>
                  <a:cubicBezTo>
                    <a:pt x="70" y="55"/>
                    <a:pt x="70" y="55"/>
                    <a:pt x="70" y="55"/>
                  </a:cubicBezTo>
                  <a:cubicBezTo>
                    <a:pt x="51" y="55"/>
                    <a:pt x="51" y="55"/>
                    <a:pt x="51" y="55"/>
                  </a:cubicBezTo>
                  <a:cubicBezTo>
                    <a:pt x="51" y="35"/>
                    <a:pt x="51" y="35"/>
                    <a:pt x="51" y="35"/>
                  </a:cubicBezTo>
                  <a:cubicBezTo>
                    <a:pt x="52" y="35"/>
                    <a:pt x="52" y="35"/>
                    <a:pt x="52" y="35"/>
                  </a:cubicBezTo>
                  <a:cubicBezTo>
                    <a:pt x="52" y="31"/>
                    <a:pt x="52" y="31"/>
                    <a:pt x="52" y="31"/>
                  </a:cubicBezTo>
                  <a:cubicBezTo>
                    <a:pt x="48" y="31"/>
                    <a:pt x="48" y="31"/>
                    <a:pt x="48" y="31"/>
                  </a:cubicBezTo>
                  <a:cubicBezTo>
                    <a:pt x="48" y="14"/>
                    <a:pt x="48" y="14"/>
                    <a:pt x="48" y="14"/>
                  </a:cubicBezTo>
                  <a:cubicBezTo>
                    <a:pt x="49" y="14"/>
                    <a:pt x="49" y="14"/>
                    <a:pt x="49" y="14"/>
                  </a:cubicBezTo>
                  <a:cubicBezTo>
                    <a:pt x="49" y="9"/>
                    <a:pt x="49" y="9"/>
                    <a:pt x="49" y="9"/>
                  </a:cubicBezTo>
                  <a:cubicBezTo>
                    <a:pt x="46" y="9"/>
                    <a:pt x="46" y="9"/>
                    <a:pt x="46" y="9"/>
                  </a:cubicBezTo>
                  <a:cubicBezTo>
                    <a:pt x="35" y="0"/>
                    <a:pt x="35" y="0"/>
                    <a:pt x="35" y="0"/>
                  </a:cubicBezTo>
                  <a:cubicBezTo>
                    <a:pt x="24" y="9"/>
                    <a:pt x="24" y="9"/>
                    <a:pt x="24" y="9"/>
                  </a:cubicBezTo>
                  <a:cubicBezTo>
                    <a:pt x="20" y="9"/>
                    <a:pt x="20" y="9"/>
                    <a:pt x="20" y="9"/>
                  </a:cubicBezTo>
                  <a:cubicBezTo>
                    <a:pt x="20" y="14"/>
                    <a:pt x="20" y="14"/>
                    <a:pt x="20" y="14"/>
                  </a:cubicBezTo>
                  <a:cubicBezTo>
                    <a:pt x="21" y="14"/>
                    <a:pt x="21" y="14"/>
                    <a:pt x="21" y="14"/>
                  </a:cubicBezTo>
                  <a:cubicBezTo>
                    <a:pt x="21" y="31"/>
                    <a:pt x="21" y="31"/>
                    <a:pt x="21" y="31"/>
                  </a:cubicBezTo>
                  <a:cubicBezTo>
                    <a:pt x="17" y="31"/>
                    <a:pt x="17" y="31"/>
                    <a:pt x="17" y="31"/>
                  </a:cubicBezTo>
                  <a:cubicBezTo>
                    <a:pt x="17" y="35"/>
                    <a:pt x="17" y="35"/>
                    <a:pt x="17" y="35"/>
                  </a:cubicBezTo>
                  <a:cubicBezTo>
                    <a:pt x="19" y="35"/>
                    <a:pt x="19" y="35"/>
                    <a:pt x="19" y="35"/>
                  </a:cubicBezTo>
                  <a:cubicBezTo>
                    <a:pt x="19" y="55"/>
                    <a:pt x="19" y="55"/>
                    <a:pt x="19" y="55"/>
                  </a:cubicBezTo>
                  <a:cubicBezTo>
                    <a:pt x="0" y="55"/>
                    <a:pt x="0" y="55"/>
                    <a:pt x="0" y="55"/>
                  </a:cubicBezTo>
                  <a:cubicBezTo>
                    <a:pt x="0" y="69"/>
                    <a:pt x="0" y="69"/>
                    <a:pt x="0" y="69"/>
                  </a:cubicBezTo>
                  <a:cubicBezTo>
                    <a:pt x="5" y="69"/>
                    <a:pt x="5" y="69"/>
                    <a:pt x="5" y="69"/>
                  </a:cubicBezTo>
                  <a:cubicBezTo>
                    <a:pt x="5" y="163"/>
                    <a:pt x="5" y="163"/>
                    <a:pt x="5" y="163"/>
                  </a:cubicBezTo>
                  <a:close/>
                  <a:moveTo>
                    <a:pt x="54" y="77"/>
                  </a:moveTo>
                  <a:cubicBezTo>
                    <a:pt x="55" y="77"/>
                    <a:pt x="57" y="77"/>
                    <a:pt x="58" y="77"/>
                  </a:cubicBezTo>
                  <a:cubicBezTo>
                    <a:pt x="58" y="78"/>
                    <a:pt x="58" y="79"/>
                    <a:pt x="58" y="81"/>
                  </a:cubicBezTo>
                  <a:cubicBezTo>
                    <a:pt x="57" y="81"/>
                    <a:pt x="55" y="81"/>
                    <a:pt x="54" y="81"/>
                  </a:cubicBezTo>
                  <a:cubicBezTo>
                    <a:pt x="54" y="79"/>
                    <a:pt x="54" y="78"/>
                    <a:pt x="54" y="77"/>
                  </a:cubicBezTo>
                  <a:close/>
                  <a:moveTo>
                    <a:pt x="11" y="70"/>
                  </a:moveTo>
                  <a:cubicBezTo>
                    <a:pt x="15" y="70"/>
                    <a:pt x="15" y="70"/>
                    <a:pt x="15" y="70"/>
                  </a:cubicBezTo>
                  <a:cubicBezTo>
                    <a:pt x="15" y="74"/>
                    <a:pt x="15" y="74"/>
                    <a:pt x="15" y="74"/>
                  </a:cubicBezTo>
                  <a:cubicBezTo>
                    <a:pt x="11" y="74"/>
                    <a:pt x="11" y="74"/>
                    <a:pt x="11" y="74"/>
                  </a:cubicBezTo>
                  <a:cubicBezTo>
                    <a:pt x="11" y="70"/>
                    <a:pt x="11" y="70"/>
                    <a:pt x="11" y="70"/>
                  </a:cubicBezTo>
                  <a:close/>
                  <a:moveTo>
                    <a:pt x="24" y="70"/>
                  </a:moveTo>
                  <a:cubicBezTo>
                    <a:pt x="25" y="70"/>
                    <a:pt x="26" y="70"/>
                    <a:pt x="28" y="70"/>
                  </a:cubicBezTo>
                  <a:cubicBezTo>
                    <a:pt x="28" y="71"/>
                    <a:pt x="28" y="73"/>
                    <a:pt x="28" y="74"/>
                  </a:cubicBezTo>
                  <a:cubicBezTo>
                    <a:pt x="26" y="74"/>
                    <a:pt x="25" y="74"/>
                    <a:pt x="24" y="74"/>
                  </a:cubicBezTo>
                  <a:cubicBezTo>
                    <a:pt x="24" y="73"/>
                    <a:pt x="24" y="71"/>
                    <a:pt x="24" y="70"/>
                  </a:cubicBezTo>
                  <a:close/>
                  <a:moveTo>
                    <a:pt x="30" y="70"/>
                  </a:moveTo>
                  <a:cubicBezTo>
                    <a:pt x="31" y="70"/>
                    <a:pt x="32" y="70"/>
                    <a:pt x="34" y="70"/>
                  </a:cubicBezTo>
                  <a:cubicBezTo>
                    <a:pt x="34" y="71"/>
                    <a:pt x="34" y="73"/>
                    <a:pt x="34" y="74"/>
                  </a:cubicBezTo>
                  <a:cubicBezTo>
                    <a:pt x="32" y="74"/>
                    <a:pt x="31" y="74"/>
                    <a:pt x="30" y="74"/>
                  </a:cubicBezTo>
                  <a:cubicBezTo>
                    <a:pt x="30" y="73"/>
                    <a:pt x="30" y="71"/>
                    <a:pt x="30" y="70"/>
                  </a:cubicBezTo>
                  <a:close/>
                  <a:moveTo>
                    <a:pt x="36" y="70"/>
                  </a:moveTo>
                  <a:cubicBezTo>
                    <a:pt x="37" y="70"/>
                    <a:pt x="38" y="70"/>
                    <a:pt x="40" y="70"/>
                  </a:cubicBezTo>
                  <a:cubicBezTo>
                    <a:pt x="40" y="71"/>
                    <a:pt x="40" y="73"/>
                    <a:pt x="40" y="74"/>
                  </a:cubicBezTo>
                  <a:cubicBezTo>
                    <a:pt x="38" y="74"/>
                    <a:pt x="37" y="74"/>
                    <a:pt x="36" y="74"/>
                  </a:cubicBezTo>
                  <a:cubicBezTo>
                    <a:pt x="36" y="73"/>
                    <a:pt x="36" y="71"/>
                    <a:pt x="36" y="70"/>
                  </a:cubicBezTo>
                  <a:close/>
                  <a:moveTo>
                    <a:pt x="42" y="70"/>
                  </a:moveTo>
                  <a:cubicBezTo>
                    <a:pt x="43" y="70"/>
                    <a:pt x="45" y="70"/>
                    <a:pt x="46" y="70"/>
                  </a:cubicBezTo>
                  <a:cubicBezTo>
                    <a:pt x="46" y="71"/>
                    <a:pt x="46" y="73"/>
                    <a:pt x="46" y="74"/>
                  </a:cubicBezTo>
                  <a:cubicBezTo>
                    <a:pt x="45" y="74"/>
                    <a:pt x="43" y="74"/>
                    <a:pt x="42" y="74"/>
                  </a:cubicBezTo>
                  <a:cubicBezTo>
                    <a:pt x="42" y="73"/>
                    <a:pt x="42" y="71"/>
                    <a:pt x="42" y="70"/>
                  </a:cubicBezTo>
                  <a:close/>
                  <a:moveTo>
                    <a:pt x="48" y="70"/>
                  </a:moveTo>
                  <a:cubicBezTo>
                    <a:pt x="49" y="70"/>
                    <a:pt x="51" y="70"/>
                    <a:pt x="52" y="70"/>
                  </a:cubicBezTo>
                  <a:cubicBezTo>
                    <a:pt x="52" y="71"/>
                    <a:pt x="52" y="73"/>
                    <a:pt x="52" y="74"/>
                  </a:cubicBezTo>
                  <a:cubicBezTo>
                    <a:pt x="51" y="74"/>
                    <a:pt x="49" y="74"/>
                    <a:pt x="48" y="74"/>
                  </a:cubicBezTo>
                  <a:cubicBezTo>
                    <a:pt x="48" y="73"/>
                    <a:pt x="48" y="71"/>
                    <a:pt x="48" y="70"/>
                  </a:cubicBezTo>
                  <a:close/>
                  <a:moveTo>
                    <a:pt x="54" y="70"/>
                  </a:moveTo>
                  <a:cubicBezTo>
                    <a:pt x="58" y="70"/>
                    <a:pt x="58" y="70"/>
                    <a:pt x="58" y="70"/>
                  </a:cubicBezTo>
                  <a:cubicBezTo>
                    <a:pt x="58" y="74"/>
                    <a:pt x="58" y="74"/>
                    <a:pt x="58" y="74"/>
                  </a:cubicBezTo>
                  <a:cubicBezTo>
                    <a:pt x="54" y="74"/>
                    <a:pt x="54" y="74"/>
                    <a:pt x="54" y="74"/>
                  </a:cubicBezTo>
                  <a:cubicBezTo>
                    <a:pt x="54" y="70"/>
                    <a:pt x="54" y="70"/>
                    <a:pt x="54" y="70"/>
                  </a:cubicBezTo>
                  <a:close/>
                  <a:moveTo>
                    <a:pt x="18" y="83"/>
                  </a:moveTo>
                  <a:cubicBezTo>
                    <a:pt x="19" y="83"/>
                    <a:pt x="20" y="83"/>
                    <a:pt x="21" y="83"/>
                  </a:cubicBezTo>
                  <a:cubicBezTo>
                    <a:pt x="21" y="85"/>
                    <a:pt x="21" y="86"/>
                    <a:pt x="21" y="87"/>
                  </a:cubicBezTo>
                  <a:cubicBezTo>
                    <a:pt x="20" y="87"/>
                    <a:pt x="19" y="87"/>
                    <a:pt x="18" y="87"/>
                  </a:cubicBezTo>
                  <a:cubicBezTo>
                    <a:pt x="18" y="86"/>
                    <a:pt x="18" y="85"/>
                    <a:pt x="18" y="83"/>
                  </a:cubicBezTo>
                  <a:close/>
                  <a:moveTo>
                    <a:pt x="18" y="90"/>
                  </a:moveTo>
                  <a:cubicBezTo>
                    <a:pt x="19" y="90"/>
                    <a:pt x="20" y="90"/>
                    <a:pt x="21" y="90"/>
                  </a:cubicBezTo>
                  <a:cubicBezTo>
                    <a:pt x="21" y="91"/>
                    <a:pt x="21" y="93"/>
                    <a:pt x="21" y="94"/>
                  </a:cubicBezTo>
                  <a:cubicBezTo>
                    <a:pt x="20" y="94"/>
                    <a:pt x="19" y="94"/>
                    <a:pt x="18" y="94"/>
                  </a:cubicBezTo>
                  <a:cubicBezTo>
                    <a:pt x="18" y="93"/>
                    <a:pt x="18" y="91"/>
                    <a:pt x="18" y="90"/>
                  </a:cubicBezTo>
                  <a:close/>
                  <a:moveTo>
                    <a:pt x="18" y="104"/>
                  </a:moveTo>
                  <a:cubicBezTo>
                    <a:pt x="19" y="104"/>
                    <a:pt x="20" y="104"/>
                    <a:pt x="21" y="104"/>
                  </a:cubicBezTo>
                  <a:cubicBezTo>
                    <a:pt x="21" y="105"/>
                    <a:pt x="21" y="106"/>
                    <a:pt x="21" y="107"/>
                  </a:cubicBezTo>
                  <a:cubicBezTo>
                    <a:pt x="20" y="107"/>
                    <a:pt x="19" y="107"/>
                    <a:pt x="18" y="107"/>
                  </a:cubicBezTo>
                  <a:cubicBezTo>
                    <a:pt x="18" y="106"/>
                    <a:pt x="18" y="105"/>
                    <a:pt x="18" y="104"/>
                  </a:cubicBezTo>
                  <a:close/>
                  <a:moveTo>
                    <a:pt x="18" y="110"/>
                  </a:moveTo>
                  <a:cubicBezTo>
                    <a:pt x="19" y="110"/>
                    <a:pt x="20" y="110"/>
                    <a:pt x="21" y="110"/>
                  </a:cubicBezTo>
                  <a:cubicBezTo>
                    <a:pt x="21" y="112"/>
                    <a:pt x="21" y="113"/>
                    <a:pt x="21" y="114"/>
                  </a:cubicBezTo>
                  <a:cubicBezTo>
                    <a:pt x="20" y="114"/>
                    <a:pt x="19" y="114"/>
                    <a:pt x="18" y="114"/>
                  </a:cubicBezTo>
                  <a:cubicBezTo>
                    <a:pt x="18" y="113"/>
                    <a:pt x="18" y="112"/>
                    <a:pt x="18" y="110"/>
                  </a:cubicBezTo>
                  <a:close/>
                  <a:moveTo>
                    <a:pt x="18" y="117"/>
                  </a:moveTo>
                  <a:cubicBezTo>
                    <a:pt x="19" y="117"/>
                    <a:pt x="20" y="117"/>
                    <a:pt x="21" y="117"/>
                  </a:cubicBezTo>
                  <a:cubicBezTo>
                    <a:pt x="21" y="118"/>
                    <a:pt x="21" y="120"/>
                    <a:pt x="21" y="121"/>
                  </a:cubicBezTo>
                  <a:cubicBezTo>
                    <a:pt x="20" y="121"/>
                    <a:pt x="19" y="121"/>
                    <a:pt x="18" y="121"/>
                  </a:cubicBezTo>
                  <a:cubicBezTo>
                    <a:pt x="18" y="120"/>
                    <a:pt x="18" y="118"/>
                    <a:pt x="18" y="117"/>
                  </a:cubicBezTo>
                  <a:close/>
                  <a:moveTo>
                    <a:pt x="36" y="144"/>
                  </a:moveTo>
                  <a:cubicBezTo>
                    <a:pt x="37" y="144"/>
                    <a:pt x="38" y="144"/>
                    <a:pt x="40" y="144"/>
                  </a:cubicBezTo>
                  <a:cubicBezTo>
                    <a:pt x="40" y="145"/>
                    <a:pt x="40" y="146"/>
                    <a:pt x="40" y="148"/>
                  </a:cubicBezTo>
                  <a:cubicBezTo>
                    <a:pt x="38" y="148"/>
                    <a:pt x="37" y="148"/>
                    <a:pt x="36" y="148"/>
                  </a:cubicBezTo>
                  <a:cubicBezTo>
                    <a:pt x="36" y="146"/>
                    <a:pt x="36" y="145"/>
                    <a:pt x="36" y="144"/>
                  </a:cubicBezTo>
                  <a:close/>
                  <a:moveTo>
                    <a:pt x="54" y="144"/>
                  </a:moveTo>
                  <a:cubicBezTo>
                    <a:pt x="58" y="144"/>
                    <a:pt x="58" y="144"/>
                    <a:pt x="58" y="144"/>
                  </a:cubicBezTo>
                  <a:cubicBezTo>
                    <a:pt x="58" y="148"/>
                    <a:pt x="58" y="148"/>
                    <a:pt x="58" y="148"/>
                  </a:cubicBezTo>
                  <a:cubicBezTo>
                    <a:pt x="54" y="148"/>
                    <a:pt x="54" y="148"/>
                    <a:pt x="54" y="148"/>
                  </a:cubicBezTo>
                  <a:cubicBezTo>
                    <a:pt x="54" y="144"/>
                    <a:pt x="54" y="144"/>
                    <a:pt x="54" y="144"/>
                  </a:cubicBezTo>
                  <a:close/>
                  <a:moveTo>
                    <a:pt x="24" y="137"/>
                  </a:moveTo>
                  <a:cubicBezTo>
                    <a:pt x="25" y="137"/>
                    <a:pt x="26" y="137"/>
                    <a:pt x="28" y="137"/>
                  </a:cubicBezTo>
                  <a:cubicBezTo>
                    <a:pt x="28" y="138"/>
                    <a:pt x="28" y="140"/>
                    <a:pt x="28" y="141"/>
                  </a:cubicBezTo>
                  <a:cubicBezTo>
                    <a:pt x="26" y="141"/>
                    <a:pt x="25" y="141"/>
                    <a:pt x="24" y="141"/>
                  </a:cubicBezTo>
                  <a:cubicBezTo>
                    <a:pt x="24" y="140"/>
                    <a:pt x="24" y="138"/>
                    <a:pt x="24" y="137"/>
                  </a:cubicBezTo>
                  <a:close/>
                  <a:moveTo>
                    <a:pt x="36" y="137"/>
                  </a:moveTo>
                  <a:cubicBezTo>
                    <a:pt x="37" y="137"/>
                    <a:pt x="38" y="137"/>
                    <a:pt x="40" y="137"/>
                  </a:cubicBezTo>
                  <a:cubicBezTo>
                    <a:pt x="40" y="138"/>
                    <a:pt x="40" y="140"/>
                    <a:pt x="40" y="141"/>
                  </a:cubicBezTo>
                  <a:cubicBezTo>
                    <a:pt x="38" y="141"/>
                    <a:pt x="37" y="141"/>
                    <a:pt x="36" y="141"/>
                  </a:cubicBezTo>
                  <a:cubicBezTo>
                    <a:pt x="36" y="140"/>
                    <a:pt x="36" y="138"/>
                    <a:pt x="36" y="137"/>
                  </a:cubicBezTo>
                  <a:close/>
                  <a:moveTo>
                    <a:pt x="42" y="137"/>
                  </a:moveTo>
                  <a:cubicBezTo>
                    <a:pt x="43" y="137"/>
                    <a:pt x="45" y="137"/>
                    <a:pt x="46" y="137"/>
                  </a:cubicBezTo>
                  <a:cubicBezTo>
                    <a:pt x="46" y="138"/>
                    <a:pt x="46" y="140"/>
                    <a:pt x="46" y="141"/>
                  </a:cubicBezTo>
                  <a:cubicBezTo>
                    <a:pt x="45" y="141"/>
                    <a:pt x="43" y="141"/>
                    <a:pt x="42" y="141"/>
                  </a:cubicBezTo>
                  <a:cubicBezTo>
                    <a:pt x="42" y="140"/>
                    <a:pt x="42" y="138"/>
                    <a:pt x="42" y="137"/>
                  </a:cubicBezTo>
                  <a:close/>
                  <a:moveTo>
                    <a:pt x="48" y="137"/>
                  </a:moveTo>
                  <a:cubicBezTo>
                    <a:pt x="49" y="137"/>
                    <a:pt x="51" y="137"/>
                    <a:pt x="52" y="137"/>
                  </a:cubicBezTo>
                  <a:cubicBezTo>
                    <a:pt x="52" y="138"/>
                    <a:pt x="52" y="140"/>
                    <a:pt x="52" y="141"/>
                  </a:cubicBezTo>
                  <a:cubicBezTo>
                    <a:pt x="51" y="141"/>
                    <a:pt x="49" y="141"/>
                    <a:pt x="48" y="141"/>
                  </a:cubicBezTo>
                  <a:cubicBezTo>
                    <a:pt x="48" y="140"/>
                    <a:pt x="48" y="138"/>
                    <a:pt x="48" y="137"/>
                  </a:cubicBezTo>
                  <a:close/>
                  <a:moveTo>
                    <a:pt x="54" y="137"/>
                  </a:moveTo>
                  <a:cubicBezTo>
                    <a:pt x="55" y="137"/>
                    <a:pt x="57" y="137"/>
                    <a:pt x="58" y="137"/>
                  </a:cubicBezTo>
                  <a:cubicBezTo>
                    <a:pt x="58" y="138"/>
                    <a:pt x="58" y="140"/>
                    <a:pt x="58" y="141"/>
                  </a:cubicBezTo>
                  <a:cubicBezTo>
                    <a:pt x="57" y="141"/>
                    <a:pt x="55" y="141"/>
                    <a:pt x="54" y="141"/>
                  </a:cubicBezTo>
                  <a:cubicBezTo>
                    <a:pt x="54" y="140"/>
                    <a:pt x="54" y="138"/>
                    <a:pt x="54" y="137"/>
                  </a:cubicBezTo>
                  <a:close/>
                  <a:moveTo>
                    <a:pt x="11" y="130"/>
                  </a:moveTo>
                  <a:cubicBezTo>
                    <a:pt x="13" y="130"/>
                    <a:pt x="14" y="130"/>
                    <a:pt x="15" y="130"/>
                  </a:cubicBezTo>
                  <a:cubicBezTo>
                    <a:pt x="15" y="132"/>
                    <a:pt x="15" y="133"/>
                    <a:pt x="15" y="134"/>
                  </a:cubicBezTo>
                  <a:cubicBezTo>
                    <a:pt x="14" y="134"/>
                    <a:pt x="13" y="134"/>
                    <a:pt x="11" y="134"/>
                  </a:cubicBezTo>
                  <a:cubicBezTo>
                    <a:pt x="11" y="133"/>
                    <a:pt x="11" y="132"/>
                    <a:pt x="11" y="130"/>
                  </a:cubicBezTo>
                  <a:close/>
                  <a:moveTo>
                    <a:pt x="24" y="130"/>
                  </a:moveTo>
                  <a:cubicBezTo>
                    <a:pt x="25" y="130"/>
                    <a:pt x="26" y="130"/>
                    <a:pt x="28" y="130"/>
                  </a:cubicBezTo>
                  <a:cubicBezTo>
                    <a:pt x="28" y="132"/>
                    <a:pt x="28" y="133"/>
                    <a:pt x="28" y="134"/>
                  </a:cubicBezTo>
                  <a:cubicBezTo>
                    <a:pt x="26" y="134"/>
                    <a:pt x="25" y="134"/>
                    <a:pt x="24" y="134"/>
                  </a:cubicBezTo>
                  <a:cubicBezTo>
                    <a:pt x="24" y="133"/>
                    <a:pt x="24" y="132"/>
                    <a:pt x="24" y="130"/>
                  </a:cubicBezTo>
                  <a:close/>
                  <a:moveTo>
                    <a:pt x="30" y="130"/>
                  </a:moveTo>
                  <a:cubicBezTo>
                    <a:pt x="31" y="130"/>
                    <a:pt x="32" y="130"/>
                    <a:pt x="34" y="130"/>
                  </a:cubicBezTo>
                  <a:cubicBezTo>
                    <a:pt x="34" y="132"/>
                    <a:pt x="34" y="133"/>
                    <a:pt x="34" y="134"/>
                  </a:cubicBezTo>
                  <a:cubicBezTo>
                    <a:pt x="32" y="134"/>
                    <a:pt x="31" y="134"/>
                    <a:pt x="30" y="134"/>
                  </a:cubicBezTo>
                  <a:cubicBezTo>
                    <a:pt x="30" y="133"/>
                    <a:pt x="30" y="132"/>
                    <a:pt x="30" y="130"/>
                  </a:cubicBezTo>
                  <a:close/>
                  <a:moveTo>
                    <a:pt x="42" y="130"/>
                  </a:moveTo>
                  <a:cubicBezTo>
                    <a:pt x="43" y="130"/>
                    <a:pt x="45" y="130"/>
                    <a:pt x="46" y="130"/>
                  </a:cubicBezTo>
                  <a:cubicBezTo>
                    <a:pt x="46" y="132"/>
                    <a:pt x="46" y="133"/>
                    <a:pt x="46" y="134"/>
                  </a:cubicBezTo>
                  <a:cubicBezTo>
                    <a:pt x="45" y="134"/>
                    <a:pt x="43" y="134"/>
                    <a:pt x="42" y="134"/>
                  </a:cubicBezTo>
                  <a:cubicBezTo>
                    <a:pt x="42" y="133"/>
                    <a:pt x="42" y="132"/>
                    <a:pt x="42" y="130"/>
                  </a:cubicBezTo>
                  <a:close/>
                  <a:moveTo>
                    <a:pt x="48" y="130"/>
                  </a:moveTo>
                  <a:cubicBezTo>
                    <a:pt x="49" y="130"/>
                    <a:pt x="51" y="130"/>
                    <a:pt x="52" y="130"/>
                  </a:cubicBezTo>
                  <a:cubicBezTo>
                    <a:pt x="52" y="132"/>
                    <a:pt x="52" y="133"/>
                    <a:pt x="52" y="134"/>
                  </a:cubicBezTo>
                  <a:cubicBezTo>
                    <a:pt x="51" y="134"/>
                    <a:pt x="49" y="134"/>
                    <a:pt x="48" y="134"/>
                  </a:cubicBezTo>
                  <a:cubicBezTo>
                    <a:pt x="48" y="133"/>
                    <a:pt x="48" y="132"/>
                    <a:pt x="48" y="130"/>
                  </a:cubicBezTo>
                  <a:close/>
                  <a:moveTo>
                    <a:pt x="54" y="130"/>
                  </a:moveTo>
                  <a:cubicBezTo>
                    <a:pt x="55" y="130"/>
                    <a:pt x="57" y="130"/>
                    <a:pt x="58" y="130"/>
                  </a:cubicBezTo>
                  <a:cubicBezTo>
                    <a:pt x="58" y="132"/>
                    <a:pt x="58" y="133"/>
                    <a:pt x="58" y="134"/>
                  </a:cubicBezTo>
                  <a:cubicBezTo>
                    <a:pt x="57" y="134"/>
                    <a:pt x="55" y="134"/>
                    <a:pt x="54" y="134"/>
                  </a:cubicBezTo>
                  <a:cubicBezTo>
                    <a:pt x="54" y="133"/>
                    <a:pt x="54" y="132"/>
                    <a:pt x="54" y="130"/>
                  </a:cubicBezTo>
                  <a:close/>
                  <a:moveTo>
                    <a:pt x="24" y="124"/>
                  </a:moveTo>
                  <a:cubicBezTo>
                    <a:pt x="25" y="124"/>
                    <a:pt x="26" y="124"/>
                    <a:pt x="28" y="124"/>
                  </a:cubicBezTo>
                  <a:cubicBezTo>
                    <a:pt x="28" y="125"/>
                    <a:pt x="28" y="126"/>
                    <a:pt x="28" y="128"/>
                  </a:cubicBezTo>
                  <a:cubicBezTo>
                    <a:pt x="26" y="128"/>
                    <a:pt x="25" y="128"/>
                    <a:pt x="24" y="128"/>
                  </a:cubicBezTo>
                  <a:cubicBezTo>
                    <a:pt x="24" y="126"/>
                    <a:pt x="24" y="125"/>
                    <a:pt x="24" y="124"/>
                  </a:cubicBezTo>
                  <a:close/>
                  <a:moveTo>
                    <a:pt x="30" y="124"/>
                  </a:moveTo>
                  <a:cubicBezTo>
                    <a:pt x="31" y="124"/>
                    <a:pt x="32" y="124"/>
                    <a:pt x="34" y="124"/>
                  </a:cubicBezTo>
                  <a:cubicBezTo>
                    <a:pt x="34" y="125"/>
                    <a:pt x="34" y="126"/>
                    <a:pt x="34" y="128"/>
                  </a:cubicBezTo>
                  <a:cubicBezTo>
                    <a:pt x="32" y="128"/>
                    <a:pt x="31" y="128"/>
                    <a:pt x="30" y="128"/>
                  </a:cubicBezTo>
                  <a:cubicBezTo>
                    <a:pt x="30" y="126"/>
                    <a:pt x="30" y="125"/>
                    <a:pt x="30" y="124"/>
                  </a:cubicBezTo>
                  <a:close/>
                  <a:moveTo>
                    <a:pt x="36" y="124"/>
                  </a:moveTo>
                  <a:cubicBezTo>
                    <a:pt x="37" y="124"/>
                    <a:pt x="38" y="124"/>
                    <a:pt x="40" y="124"/>
                  </a:cubicBezTo>
                  <a:cubicBezTo>
                    <a:pt x="40" y="125"/>
                    <a:pt x="40" y="126"/>
                    <a:pt x="40" y="128"/>
                  </a:cubicBezTo>
                  <a:cubicBezTo>
                    <a:pt x="38" y="128"/>
                    <a:pt x="37" y="128"/>
                    <a:pt x="36" y="128"/>
                  </a:cubicBezTo>
                  <a:cubicBezTo>
                    <a:pt x="36" y="126"/>
                    <a:pt x="36" y="125"/>
                    <a:pt x="36" y="124"/>
                  </a:cubicBezTo>
                  <a:close/>
                  <a:moveTo>
                    <a:pt x="48" y="124"/>
                  </a:moveTo>
                  <a:cubicBezTo>
                    <a:pt x="49" y="124"/>
                    <a:pt x="51" y="124"/>
                    <a:pt x="52" y="124"/>
                  </a:cubicBezTo>
                  <a:cubicBezTo>
                    <a:pt x="52" y="125"/>
                    <a:pt x="52" y="126"/>
                    <a:pt x="52" y="128"/>
                  </a:cubicBezTo>
                  <a:cubicBezTo>
                    <a:pt x="51" y="128"/>
                    <a:pt x="49" y="128"/>
                    <a:pt x="48" y="128"/>
                  </a:cubicBezTo>
                  <a:cubicBezTo>
                    <a:pt x="48" y="126"/>
                    <a:pt x="48" y="125"/>
                    <a:pt x="48" y="124"/>
                  </a:cubicBezTo>
                  <a:close/>
                  <a:moveTo>
                    <a:pt x="11" y="117"/>
                  </a:moveTo>
                  <a:cubicBezTo>
                    <a:pt x="13" y="117"/>
                    <a:pt x="14" y="117"/>
                    <a:pt x="15" y="117"/>
                  </a:cubicBezTo>
                  <a:cubicBezTo>
                    <a:pt x="15" y="118"/>
                    <a:pt x="15" y="120"/>
                    <a:pt x="15" y="121"/>
                  </a:cubicBezTo>
                  <a:cubicBezTo>
                    <a:pt x="14" y="121"/>
                    <a:pt x="13" y="121"/>
                    <a:pt x="11" y="121"/>
                  </a:cubicBezTo>
                  <a:cubicBezTo>
                    <a:pt x="11" y="120"/>
                    <a:pt x="11" y="118"/>
                    <a:pt x="11" y="117"/>
                  </a:cubicBezTo>
                  <a:close/>
                  <a:moveTo>
                    <a:pt x="30" y="117"/>
                  </a:moveTo>
                  <a:cubicBezTo>
                    <a:pt x="31" y="117"/>
                    <a:pt x="32" y="117"/>
                    <a:pt x="34" y="117"/>
                  </a:cubicBezTo>
                  <a:cubicBezTo>
                    <a:pt x="34" y="118"/>
                    <a:pt x="34" y="120"/>
                    <a:pt x="34" y="121"/>
                  </a:cubicBezTo>
                  <a:cubicBezTo>
                    <a:pt x="32" y="121"/>
                    <a:pt x="31" y="121"/>
                    <a:pt x="30" y="121"/>
                  </a:cubicBezTo>
                  <a:cubicBezTo>
                    <a:pt x="30" y="120"/>
                    <a:pt x="30" y="118"/>
                    <a:pt x="30" y="117"/>
                  </a:cubicBezTo>
                  <a:close/>
                  <a:moveTo>
                    <a:pt x="36" y="117"/>
                  </a:moveTo>
                  <a:cubicBezTo>
                    <a:pt x="37" y="117"/>
                    <a:pt x="38" y="117"/>
                    <a:pt x="40" y="117"/>
                  </a:cubicBezTo>
                  <a:cubicBezTo>
                    <a:pt x="40" y="118"/>
                    <a:pt x="40" y="120"/>
                    <a:pt x="40" y="121"/>
                  </a:cubicBezTo>
                  <a:cubicBezTo>
                    <a:pt x="38" y="121"/>
                    <a:pt x="37" y="121"/>
                    <a:pt x="36" y="121"/>
                  </a:cubicBezTo>
                  <a:cubicBezTo>
                    <a:pt x="36" y="120"/>
                    <a:pt x="36" y="118"/>
                    <a:pt x="36" y="117"/>
                  </a:cubicBezTo>
                  <a:close/>
                  <a:moveTo>
                    <a:pt x="48" y="117"/>
                  </a:moveTo>
                  <a:cubicBezTo>
                    <a:pt x="49" y="117"/>
                    <a:pt x="51" y="117"/>
                    <a:pt x="52" y="117"/>
                  </a:cubicBezTo>
                  <a:cubicBezTo>
                    <a:pt x="52" y="118"/>
                    <a:pt x="52" y="120"/>
                    <a:pt x="52" y="121"/>
                  </a:cubicBezTo>
                  <a:cubicBezTo>
                    <a:pt x="51" y="121"/>
                    <a:pt x="49" y="121"/>
                    <a:pt x="48" y="121"/>
                  </a:cubicBezTo>
                  <a:cubicBezTo>
                    <a:pt x="48" y="120"/>
                    <a:pt x="48" y="118"/>
                    <a:pt x="48" y="117"/>
                  </a:cubicBezTo>
                  <a:close/>
                  <a:moveTo>
                    <a:pt x="54" y="117"/>
                  </a:moveTo>
                  <a:cubicBezTo>
                    <a:pt x="55" y="117"/>
                    <a:pt x="57" y="117"/>
                    <a:pt x="58" y="117"/>
                  </a:cubicBezTo>
                  <a:cubicBezTo>
                    <a:pt x="58" y="118"/>
                    <a:pt x="58" y="120"/>
                    <a:pt x="58" y="121"/>
                  </a:cubicBezTo>
                  <a:cubicBezTo>
                    <a:pt x="57" y="121"/>
                    <a:pt x="55" y="121"/>
                    <a:pt x="54" y="121"/>
                  </a:cubicBezTo>
                  <a:cubicBezTo>
                    <a:pt x="54" y="120"/>
                    <a:pt x="54" y="118"/>
                    <a:pt x="54" y="117"/>
                  </a:cubicBezTo>
                  <a:close/>
                  <a:moveTo>
                    <a:pt x="24" y="110"/>
                  </a:moveTo>
                  <a:cubicBezTo>
                    <a:pt x="25" y="110"/>
                    <a:pt x="26" y="110"/>
                    <a:pt x="28" y="110"/>
                  </a:cubicBezTo>
                  <a:cubicBezTo>
                    <a:pt x="28" y="112"/>
                    <a:pt x="28" y="113"/>
                    <a:pt x="28" y="114"/>
                  </a:cubicBezTo>
                  <a:cubicBezTo>
                    <a:pt x="26" y="114"/>
                    <a:pt x="25" y="114"/>
                    <a:pt x="24" y="114"/>
                  </a:cubicBezTo>
                  <a:cubicBezTo>
                    <a:pt x="24" y="113"/>
                    <a:pt x="24" y="112"/>
                    <a:pt x="24" y="110"/>
                  </a:cubicBezTo>
                  <a:close/>
                  <a:moveTo>
                    <a:pt x="30" y="110"/>
                  </a:moveTo>
                  <a:cubicBezTo>
                    <a:pt x="31" y="110"/>
                    <a:pt x="32" y="110"/>
                    <a:pt x="34" y="110"/>
                  </a:cubicBezTo>
                  <a:cubicBezTo>
                    <a:pt x="34" y="112"/>
                    <a:pt x="34" y="113"/>
                    <a:pt x="34" y="114"/>
                  </a:cubicBezTo>
                  <a:cubicBezTo>
                    <a:pt x="32" y="114"/>
                    <a:pt x="31" y="114"/>
                    <a:pt x="30" y="114"/>
                  </a:cubicBezTo>
                  <a:cubicBezTo>
                    <a:pt x="30" y="113"/>
                    <a:pt x="30" y="112"/>
                    <a:pt x="30" y="110"/>
                  </a:cubicBezTo>
                  <a:close/>
                  <a:moveTo>
                    <a:pt x="36" y="110"/>
                  </a:moveTo>
                  <a:cubicBezTo>
                    <a:pt x="37" y="110"/>
                    <a:pt x="38" y="110"/>
                    <a:pt x="40" y="110"/>
                  </a:cubicBezTo>
                  <a:cubicBezTo>
                    <a:pt x="40" y="112"/>
                    <a:pt x="40" y="113"/>
                    <a:pt x="40" y="114"/>
                  </a:cubicBezTo>
                  <a:cubicBezTo>
                    <a:pt x="38" y="114"/>
                    <a:pt x="37" y="114"/>
                    <a:pt x="36" y="114"/>
                  </a:cubicBezTo>
                  <a:cubicBezTo>
                    <a:pt x="36" y="113"/>
                    <a:pt x="36" y="112"/>
                    <a:pt x="36" y="110"/>
                  </a:cubicBezTo>
                  <a:close/>
                  <a:moveTo>
                    <a:pt x="48" y="110"/>
                  </a:moveTo>
                  <a:cubicBezTo>
                    <a:pt x="49" y="110"/>
                    <a:pt x="51" y="110"/>
                    <a:pt x="52" y="110"/>
                  </a:cubicBezTo>
                  <a:cubicBezTo>
                    <a:pt x="52" y="112"/>
                    <a:pt x="52" y="113"/>
                    <a:pt x="52" y="114"/>
                  </a:cubicBezTo>
                  <a:cubicBezTo>
                    <a:pt x="51" y="114"/>
                    <a:pt x="49" y="114"/>
                    <a:pt x="48" y="114"/>
                  </a:cubicBezTo>
                  <a:cubicBezTo>
                    <a:pt x="48" y="113"/>
                    <a:pt x="48" y="112"/>
                    <a:pt x="48" y="110"/>
                  </a:cubicBezTo>
                  <a:close/>
                  <a:moveTo>
                    <a:pt x="54" y="110"/>
                  </a:moveTo>
                  <a:cubicBezTo>
                    <a:pt x="55" y="110"/>
                    <a:pt x="57" y="110"/>
                    <a:pt x="58" y="110"/>
                  </a:cubicBezTo>
                  <a:cubicBezTo>
                    <a:pt x="58" y="112"/>
                    <a:pt x="58" y="113"/>
                    <a:pt x="58" y="114"/>
                  </a:cubicBezTo>
                  <a:cubicBezTo>
                    <a:pt x="57" y="114"/>
                    <a:pt x="55" y="114"/>
                    <a:pt x="54" y="114"/>
                  </a:cubicBezTo>
                  <a:cubicBezTo>
                    <a:pt x="54" y="113"/>
                    <a:pt x="54" y="112"/>
                    <a:pt x="54" y="110"/>
                  </a:cubicBezTo>
                  <a:close/>
                  <a:moveTo>
                    <a:pt x="24" y="104"/>
                  </a:moveTo>
                  <a:cubicBezTo>
                    <a:pt x="25" y="104"/>
                    <a:pt x="26" y="104"/>
                    <a:pt x="28" y="104"/>
                  </a:cubicBezTo>
                  <a:cubicBezTo>
                    <a:pt x="28" y="105"/>
                    <a:pt x="28" y="106"/>
                    <a:pt x="28" y="107"/>
                  </a:cubicBezTo>
                  <a:cubicBezTo>
                    <a:pt x="26" y="107"/>
                    <a:pt x="25" y="107"/>
                    <a:pt x="24" y="107"/>
                  </a:cubicBezTo>
                  <a:cubicBezTo>
                    <a:pt x="24" y="106"/>
                    <a:pt x="24" y="105"/>
                    <a:pt x="24" y="104"/>
                  </a:cubicBezTo>
                  <a:close/>
                  <a:moveTo>
                    <a:pt x="42" y="104"/>
                  </a:moveTo>
                  <a:cubicBezTo>
                    <a:pt x="43" y="104"/>
                    <a:pt x="45" y="104"/>
                    <a:pt x="46" y="104"/>
                  </a:cubicBezTo>
                  <a:cubicBezTo>
                    <a:pt x="46" y="105"/>
                    <a:pt x="46" y="106"/>
                    <a:pt x="46" y="107"/>
                  </a:cubicBezTo>
                  <a:cubicBezTo>
                    <a:pt x="45" y="107"/>
                    <a:pt x="43" y="107"/>
                    <a:pt x="42" y="107"/>
                  </a:cubicBezTo>
                  <a:cubicBezTo>
                    <a:pt x="42" y="106"/>
                    <a:pt x="42" y="105"/>
                    <a:pt x="42" y="104"/>
                  </a:cubicBezTo>
                  <a:close/>
                  <a:moveTo>
                    <a:pt x="54" y="104"/>
                  </a:moveTo>
                  <a:cubicBezTo>
                    <a:pt x="55" y="104"/>
                    <a:pt x="57" y="104"/>
                    <a:pt x="58" y="104"/>
                  </a:cubicBezTo>
                  <a:cubicBezTo>
                    <a:pt x="58" y="105"/>
                    <a:pt x="58" y="106"/>
                    <a:pt x="58" y="107"/>
                  </a:cubicBezTo>
                  <a:cubicBezTo>
                    <a:pt x="57" y="107"/>
                    <a:pt x="55" y="107"/>
                    <a:pt x="54" y="107"/>
                  </a:cubicBezTo>
                  <a:cubicBezTo>
                    <a:pt x="54" y="106"/>
                    <a:pt x="54" y="105"/>
                    <a:pt x="54" y="104"/>
                  </a:cubicBezTo>
                  <a:close/>
                  <a:moveTo>
                    <a:pt x="30" y="97"/>
                  </a:moveTo>
                  <a:cubicBezTo>
                    <a:pt x="31" y="97"/>
                    <a:pt x="32" y="97"/>
                    <a:pt x="34" y="97"/>
                  </a:cubicBezTo>
                  <a:cubicBezTo>
                    <a:pt x="34" y="98"/>
                    <a:pt x="34" y="99"/>
                    <a:pt x="34" y="101"/>
                  </a:cubicBezTo>
                  <a:cubicBezTo>
                    <a:pt x="32" y="101"/>
                    <a:pt x="31" y="101"/>
                    <a:pt x="30" y="101"/>
                  </a:cubicBezTo>
                  <a:cubicBezTo>
                    <a:pt x="30" y="99"/>
                    <a:pt x="30" y="98"/>
                    <a:pt x="30" y="97"/>
                  </a:cubicBezTo>
                  <a:close/>
                  <a:moveTo>
                    <a:pt x="36" y="97"/>
                  </a:moveTo>
                  <a:cubicBezTo>
                    <a:pt x="37" y="97"/>
                    <a:pt x="38" y="97"/>
                    <a:pt x="40" y="97"/>
                  </a:cubicBezTo>
                  <a:cubicBezTo>
                    <a:pt x="40" y="98"/>
                    <a:pt x="40" y="99"/>
                    <a:pt x="40" y="101"/>
                  </a:cubicBezTo>
                  <a:cubicBezTo>
                    <a:pt x="38" y="101"/>
                    <a:pt x="37" y="101"/>
                    <a:pt x="36" y="101"/>
                  </a:cubicBezTo>
                  <a:cubicBezTo>
                    <a:pt x="36" y="99"/>
                    <a:pt x="36" y="98"/>
                    <a:pt x="36" y="97"/>
                  </a:cubicBezTo>
                  <a:close/>
                  <a:moveTo>
                    <a:pt x="54" y="97"/>
                  </a:moveTo>
                  <a:cubicBezTo>
                    <a:pt x="55" y="97"/>
                    <a:pt x="57" y="97"/>
                    <a:pt x="58" y="97"/>
                  </a:cubicBezTo>
                  <a:cubicBezTo>
                    <a:pt x="58" y="98"/>
                    <a:pt x="58" y="99"/>
                    <a:pt x="58" y="101"/>
                  </a:cubicBezTo>
                  <a:cubicBezTo>
                    <a:pt x="57" y="101"/>
                    <a:pt x="55" y="101"/>
                    <a:pt x="54" y="101"/>
                  </a:cubicBezTo>
                  <a:cubicBezTo>
                    <a:pt x="54" y="99"/>
                    <a:pt x="54" y="98"/>
                    <a:pt x="54" y="97"/>
                  </a:cubicBezTo>
                  <a:close/>
                  <a:moveTo>
                    <a:pt x="11" y="90"/>
                  </a:moveTo>
                  <a:cubicBezTo>
                    <a:pt x="13" y="90"/>
                    <a:pt x="14" y="90"/>
                    <a:pt x="15" y="90"/>
                  </a:cubicBezTo>
                  <a:cubicBezTo>
                    <a:pt x="15" y="91"/>
                    <a:pt x="15" y="93"/>
                    <a:pt x="15" y="94"/>
                  </a:cubicBezTo>
                  <a:cubicBezTo>
                    <a:pt x="14" y="94"/>
                    <a:pt x="13" y="94"/>
                    <a:pt x="11" y="94"/>
                  </a:cubicBezTo>
                  <a:cubicBezTo>
                    <a:pt x="11" y="93"/>
                    <a:pt x="11" y="91"/>
                    <a:pt x="11" y="90"/>
                  </a:cubicBezTo>
                  <a:close/>
                  <a:moveTo>
                    <a:pt x="30" y="90"/>
                  </a:moveTo>
                  <a:cubicBezTo>
                    <a:pt x="31" y="90"/>
                    <a:pt x="32" y="90"/>
                    <a:pt x="34" y="90"/>
                  </a:cubicBezTo>
                  <a:cubicBezTo>
                    <a:pt x="34" y="91"/>
                    <a:pt x="34" y="93"/>
                    <a:pt x="34" y="94"/>
                  </a:cubicBezTo>
                  <a:cubicBezTo>
                    <a:pt x="32" y="94"/>
                    <a:pt x="31" y="94"/>
                    <a:pt x="30" y="94"/>
                  </a:cubicBezTo>
                  <a:cubicBezTo>
                    <a:pt x="30" y="93"/>
                    <a:pt x="30" y="91"/>
                    <a:pt x="30" y="90"/>
                  </a:cubicBezTo>
                  <a:close/>
                  <a:moveTo>
                    <a:pt x="36" y="90"/>
                  </a:moveTo>
                  <a:cubicBezTo>
                    <a:pt x="37" y="90"/>
                    <a:pt x="38" y="90"/>
                    <a:pt x="40" y="90"/>
                  </a:cubicBezTo>
                  <a:cubicBezTo>
                    <a:pt x="40" y="91"/>
                    <a:pt x="40" y="93"/>
                    <a:pt x="40" y="94"/>
                  </a:cubicBezTo>
                  <a:cubicBezTo>
                    <a:pt x="38" y="94"/>
                    <a:pt x="37" y="94"/>
                    <a:pt x="36" y="94"/>
                  </a:cubicBezTo>
                  <a:cubicBezTo>
                    <a:pt x="36" y="93"/>
                    <a:pt x="36" y="91"/>
                    <a:pt x="36" y="90"/>
                  </a:cubicBezTo>
                  <a:close/>
                  <a:moveTo>
                    <a:pt x="42" y="90"/>
                  </a:moveTo>
                  <a:cubicBezTo>
                    <a:pt x="43" y="90"/>
                    <a:pt x="45" y="90"/>
                    <a:pt x="46" y="90"/>
                  </a:cubicBezTo>
                  <a:cubicBezTo>
                    <a:pt x="46" y="91"/>
                    <a:pt x="46" y="93"/>
                    <a:pt x="46" y="94"/>
                  </a:cubicBezTo>
                  <a:cubicBezTo>
                    <a:pt x="45" y="94"/>
                    <a:pt x="43" y="94"/>
                    <a:pt x="42" y="94"/>
                  </a:cubicBezTo>
                  <a:cubicBezTo>
                    <a:pt x="42" y="93"/>
                    <a:pt x="42" y="91"/>
                    <a:pt x="42" y="90"/>
                  </a:cubicBezTo>
                  <a:close/>
                  <a:moveTo>
                    <a:pt x="54" y="90"/>
                  </a:moveTo>
                  <a:cubicBezTo>
                    <a:pt x="55" y="90"/>
                    <a:pt x="57" y="90"/>
                    <a:pt x="58" y="90"/>
                  </a:cubicBezTo>
                  <a:cubicBezTo>
                    <a:pt x="58" y="91"/>
                    <a:pt x="58" y="93"/>
                    <a:pt x="58" y="94"/>
                  </a:cubicBezTo>
                  <a:cubicBezTo>
                    <a:pt x="57" y="94"/>
                    <a:pt x="55" y="94"/>
                    <a:pt x="54" y="94"/>
                  </a:cubicBezTo>
                  <a:cubicBezTo>
                    <a:pt x="54" y="93"/>
                    <a:pt x="54" y="91"/>
                    <a:pt x="54" y="90"/>
                  </a:cubicBezTo>
                  <a:close/>
                  <a:moveTo>
                    <a:pt x="11" y="83"/>
                  </a:moveTo>
                  <a:cubicBezTo>
                    <a:pt x="13" y="83"/>
                    <a:pt x="14" y="83"/>
                    <a:pt x="15" y="83"/>
                  </a:cubicBezTo>
                  <a:cubicBezTo>
                    <a:pt x="15" y="85"/>
                    <a:pt x="15" y="86"/>
                    <a:pt x="15" y="87"/>
                  </a:cubicBezTo>
                  <a:cubicBezTo>
                    <a:pt x="14" y="87"/>
                    <a:pt x="13" y="87"/>
                    <a:pt x="11" y="87"/>
                  </a:cubicBezTo>
                  <a:cubicBezTo>
                    <a:pt x="11" y="86"/>
                    <a:pt x="11" y="85"/>
                    <a:pt x="11" y="83"/>
                  </a:cubicBezTo>
                  <a:close/>
                  <a:moveTo>
                    <a:pt x="24" y="83"/>
                  </a:moveTo>
                  <a:cubicBezTo>
                    <a:pt x="25" y="83"/>
                    <a:pt x="26" y="83"/>
                    <a:pt x="28" y="83"/>
                  </a:cubicBezTo>
                  <a:cubicBezTo>
                    <a:pt x="28" y="85"/>
                    <a:pt x="28" y="86"/>
                    <a:pt x="28" y="87"/>
                  </a:cubicBezTo>
                  <a:cubicBezTo>
                    <a:pt x="26" y="87"/>
                    <a:pt x="25" y="87"/>
                    <a:pt x="24" y="87"/>
                  </a:cubicBezTo>
                  <a:cubicBezTo>
                    <a:pt x="24" y="86"/>
                    <a:pt x="24" y="85"/>
                    <a:pt x="24" y="83"/>
                  </a:cubicBezTo>
                  <a:close/>
                  <a:moveTo>
                    <a:pt x="36" y="83"/>
                  </a:moveTo>
                  <a:cubicBezTo>
                    <a:pt x="37" y="83"/>
                    <a:pt x="38" y="83"/>
                    <a:pt x="40" y="83"/>
                  </a:cubicBezTo>
                  <a:cubicBezTo>
                    <a:pt x="40" y="85"/>
                    <a:pt x="40" y="86"/>
                    <a:pt x="40" y="87"/>
                  </a:cubicBezTo>
                  <a:cubicBezTo>
                    <a:pt x="38" y="87"/>
                    <a:pt x="37" y="87"/>
                    <a:pt x="36" y="87"/>
                  </a:cubicBezTo>
                  <a:cubicBezTo>
                    <a:pt x="36" y="86"/>
                    <a:pt x="36" y="85"/>
                    <a:pt x="36" y="83"/>
                  </a:cubicBezTo>
                  <a:close/>
                  <a:moveTo>
                    <a:pt x="42" y="83"/>
                  </a:moveTo>
                  <a:cubicBezTo>
                    <a:pt x="43" y="83"/>
                    <a:pt x="45" y="83"/>
                    <a:pt x="46" y="83"/>
                  </a:cubicBezTo>
                  <a:cubicBezTo>
                    <a:pt x="46" y="85"/>
                    <a:pt x="46" y="86"/>
                    <a:pt x="46" y="87"/>
                  </a:cubicBezTo>
                  <a:cubicBezTo>
                    <a:pt x="45" y="87"/>
                    <a:pt x="43" y="87"/>
                    <a:pt x="42" y="87"/>
                  </a:cubicBezTo>
                  <a:cubicBezTo>
                    <a:pt x="42" y="86"/>
                    <a:pt x="42" y="85"/>
                    <a:pt x="42" y="83"/>
                  </a:cubicBezTo>
                  <a:close/>
                  <a:moveTo>
                    <a:pt x="48" y="83"/>
                  </a:moveTo>
                  <a:cubicBezTo>
                    <a:pt x="49" y="83"/>
                    <a:pt x="51" y="83"/>
                    <a:pt x="52" y="83"/>
                  </a:cubicBezTo>
                  <a:cubicBezTo>
                    <a:pt x="52" y="85"/>
                    <a:pt x="52" y="86"/>
                    <a:pt x="52" y="87"/>
                  </a:cubicBezTo>
                  <a:cubicBezTo>
                    <a:pt x="51" y="87"/>
                    <a:pt x="49" y="87"/>
                    <a:pt x="48" y="87"/>
                  </a:cubicBezTo>
                  <a:cubicBezTo>
                    <a:pt x="48" y="86"/>
                    <a:pt x="48" y="85"/>
                    <a:pt x="48" y="83"/>
                  </a:cubicBezTo>
                  <a:close/>
                  <a:moveTo>
                    <a:pt x="30" y="77"/>
                  </a:moveTo>
                  <a:cubicBezTo>
                    <a:pt x="31" y="77"/>
                    <a:pt x="32" y="77"/>
                    <a:pt x="34" y="77"/>
                  </a:cubicBezTo>
                  <a:cubicBezTo>
                    <a:pt x="34" y="78"/>
                    <a:pt x="34" y="79"/>
                    <a:pt x="34" y="81"/>
                  </a:cubicBezTo>
                  <a:cubicBezTo>
                    <a:pt x="32" y="81"/>
                    <a:pt x="31" y="81"/>
                    <a:pt x="30" y="81"/>
                  </a:cubicBezTo>
                  <a:cubicBezTo>
                    <a:pt x="30" y="79"/>
                    <a:pt x="30" y="78"/>
                    <a:pt x="30" y="77"/>
                  </a:cubicBezTo>
                  <a:close/>
                  <a:moveTo>
                    <a:pt x="42" y="77"/>
                  </a:moveTo>
                  <a:cubicBezTo>
                    <a:pt x="43" y="77"/>
                    <a:pt x="45" y="77"/>
                    <a:pt x="46" y="77"/>
                  </a:cubicBezTo>
                  <a:cubicBezTo>
                    <a:pt x="46" y="78"/>
                    <a:pt x="46" y="79"/>
                    <a:pt x="46" y="81"/>
                  </a:cubicBezTo>
                  <a:cubicBezTo>
                    <a:pt x="45" y="81"/>
                    <a:pt x="43" y="81"/>
                    <a:pt x="42" y="81"/>
                  </a:cubicBezTo>
                  <a:cubicBezTo>
                    <a:pt x="42" y="79"/>
                    <a:pt x="42" y="78"/>
                    <a:pt x="42" y="77"/>
                  </a:cubicBezTo>
                  <a:close/>
                  <a:moveTo>
                    <a:pt x="29" y="15"/>
                  </a:moveTo>
                  <a:cubicBezTo>
                    <a:pt x="30" y="15"/>
                    <a:pt x="30" y="15"/>
                    <a:pt x="31" y="15"/>
                  </a:cubicBezTo>
                  <a:cubicBezTo>
                    <a:pt x="31" y="17"/>
                    <a:pt x="31" y="20"/>
                    <a:pt x="31" y="22"/>
                  </a:cubicBezTo>
                  <a:cubicBezTo>
                    <a:pt x="30" y="22"/>
                    <a:pt x="30" y="22"/>
                    <a:pt x="29" y="22"/>
                  </a:cubicBezTo>
                  <a:cubicBezTo>
                    <a:pt x="29" y="20"/>
                    <a:pt x="29" y="17"/>
                    <a:pt x="29" y="15"/>
                  </a:cubicBezTo>
                  <a:close/>
                  <a:moveTo>
                    <a:pt x="25" y="15"/>
                  </a:moveTo>
                  <a:cubicBezTo>
                    <a:pt x="27" y="15"/>
                    <a:pt x="27" y="15"/>
                    <a:pt x="27" y="15"/>
                  </a:cubicBezTo>
                  <a:cubicBezTo>
                    <a:pt x="27" y="22"/>
                    <a:pt x="27" y="22"/>
                    <a:pt x="27" y="22"/>
                  </a:cubicBezTo>
                  <a:cubicBezTo>
                    <a:pt x="25" y="22"/>
                    <a:pt x="25" y="22"/>
                    <a:pt x="25" y="22"/>
                  </a:cubicBezTo>
                  <a:cubicBezTo>
                    <a:pt x="25" y="15"/>
                    <a:pt x="25" y="15"/>
                    <a:pt x="25" y="15"/>
                  </a:cubicBezTo>
                  <a:close/>
                  <a:moveTo>
                    <a:pt x="32" y="15"/>
                  </a:moveTo>
                  <a:cubicBezTo>
                    <a:pt x="33" y="15"/>
                    <a:pt x="34" y="15"/>
                    <a:pt x="34" y="15"/>
                  </a:cubicBezTo>
                  <a:cubicBezTo>
                    <a:pt x="34" y="17"/>
                    <a:pt x="34" y="20"/>
                    <a:pt x="34" y="22"/>
                  </a:cubicBezTo>
                  <a:cubicBezTo>
                    <a:pt x="34" y="22"/>
                    <a:pt x="33" y="22"/>
                    <a:pt x="32" y="22"/>
                  </a:cubicBezTo>
                  <a:cubicBezTo>
                    <a:pt x="32" y="20"/>
                    <a:pt x="32" y="17"/>
                    <a:pt x="32" y="15"/>
                  </a:cubicBezTo>
                  <a:close/>
                  <a:moveTo>
                    <a:pt x="36" y="15"/>
                  </a:moveTo>
                  <a:cubicBezTo>
                    <a:pt x="36" y="15"/>
                    <a:pt x="37" y="15"/>
                    <a:pt x="38" y="15"/>
                  </a:cubicBezTo>
                  <a:cubicBezTo>
                    <a:pt x="38" y="17"/>
                    <a:pt x="38" y="20"/>
                    <a:pt x="38" y="22"/>
                  </a:cubicBezTo>
                  <a:cubicBezTo>
                    <a:pt x="37" y="22"/>
                    <a:pt x="36" y="22"/>
                    <a:pt x="36" y="22"/>
                  </a:cubicBezTo>
                  <a:cubicBezTo>
                    <a:pt x="36" y="20"/>
                    <a:pt x="36" y="17"/>
                    <a:pt x="36" y="15"/>
                  </a:cubicBezTo>
                  <a:close/>
                  <a:moveTo>
                    <a:pt x="39" y="15"/>
                  </a:moveTo>
                  <a:cubicBezTo>
                    <a:pt x="40" y="15"/>
                    <a:pt x="40" y="15"/>
                    <a:pt x="41" y="15"/>
                  </a:cubicBezTo>
                  <a:cubicBezTo>
                    <a:pt x="41" y="17"/>
                    <a:pt x="41" y="20"/>
                    <a:pt x="41" y="22"/>
                  </a:cubicBezTo>
                  <a:cubicBezTo>
                    <a:pt x="40" y="22"/>
                    <a:pt x="40" y="22"/>
                    <a:pt x="39" y="22"/>
                  </a:cubicBezTo>
                  <a:cubicBezTo>
                    <a:pt x="39" y="20"/>
                    <a:pt x="39" y="17"/>
                    <a:pt x="39" y="15"/>
                  </a:cubicBezTo>
                  <a:close/>
                  <a:moveTo>
                    <a:pt x="42" y="15"/>
                  </a:moveTo>
                  <a:cubicBezTo>
                    <a:pt x="44" y="15"/>
                    <a:pt x="44" y="15"/>
                    <a:pt x="44" y="15"/>
                  </a:cubicBezTo>
                  <a:cubicBezTo>
                    <a:pt x="44" y="22"/>
                    <a:pt x="44" y="22"/>
                    <a:pt x="44" y="22"/>
                  </a:cubicBezTo>
                  <a:cubicBezTo>
                    <a:pt x="42" y="22"/>
                    <a:pt x="42" y="22"/>
                    <a:pt x="42" y="22"/>
                  </a:cubicBezTo>
                  <a:lnTo>
                    <a:pt x="4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4" name="Freeform 2600"/>
            <p:cNvSpPr>
              <a:spLocks noEditPoints="1"/>
            </p:cNvSpPr>
            <p:nvPr/>
          </p:nvSpPr>
          <p:spPr bwMode="auto">
            <a:xfrm>
              <a:off x="-1903409" y="362784"/>
              <a:ext cx="261936" cy="646866"/>
            </a:xfrm>
            <a:custGeom>
              <a:avLst/>
              <a:gdLst>
                <a:gd name="T0" fmla="*/ 24 w 56"/>
                <a:gd name="T1" fmla="*/ 12 h 138"/>
                <a:gd name="T2" fmla="*/ 34 w 56"/>
                <a:gd name="T3" fmla="*/ 16 h 138"/>
                <a:gd name="T4" fmla="*/ 47 w 56"/>
                <a:gd name="T5" fmla="*/ 32 h 138"/>
                <a:gd name="T6" fmla="*/ 40 w 56"/>
                <a:gd name="T7" fmla="*/ 26 h 138"/>
                <a:gd name="T8" fmla="*/ 47 w 56"/>
                <a:gd name="T9" fmla="*/ 30 h 138"/>
                <a:gd name="T10" fmla="*/ 31 w 56"/>
                <a:gd name="T11" fmla="*/ 63 h 138"/>
                <a:gd name="T12" fmla="*/ 28 w 56"/>
                <a:gd name="T13" fmla="*/ 70 h 138"/>
                <a:gd name="T14" fmla="*/ 31 w 56"/>
                <a:gd name="T15" fmla="*/ 80 h 138"/>
                <a:gd name="T16" fmla="*/ 28 w 56"/>
                <a:gd name="T17" fmla="*/ 106 h 138"/>
                <a:gd name="T18" fmla="*/ 31 w 56"/>
                <a:gd name="T19" fmla="*/ 113 h 138"/>
                <a:gd name="T20" fmla="*/ 27 w 56"/>
                <a:gd name="T21" fmla="*/ 115 h 138"/>
                <a:gd name="T22" fmla="*/ 32 w 56"/>
                <a:gd name="T23" fmla="*/ 118 h 138"/>
                <a:gd name="T24" fmla="*/ 39 w 56"/>
                <a:gd name="T25" fmla="*/ 115 h 138"/>
                <a:gd name="T26" fmla="*/ 24 w 56"/>
                <a:gd name="T27" fmla="*/ 110 h 138"/>
                <a:gd name="T28" fmla="*/ 35 w 56"/>
                <a:gd name="T29" fmla="*/ 113 h 138"/>
                <a:gd name="T30" fmla="*/ 27 w 56"/>
                <a:gd name="T31" fmla="*/ 106 h 138"/>
                <a:gd name="T32" fmla="*/ 32 w 56"/>
                <a:gd name="T33" fmla="*/ 109 h 138"/>
                <a:gd name="T34" fmla="*/ 43 w 56"/>
                <a:gd name="T35" fmla="*/ 106 h 138"/>
                <a:gd name="T36" fmla="*/ 24 w 56"/>
                <a:gd name="T37" fmla="*/ 102 h 138"/>
                <a:gd name="T38" fmla="*/ 35 w 56"/>
                <a:gd name="T39" fmla="*/ 105 h 138"/>
                <a:gd name="T40" fmla="*/ 35 w 56"/>
                <a:gd name="T41" fmla="*/ 98 h 138"/>
                <a:gd name="T42" fmla="*/ 36 w 56"/>
                <a:gd name="T43" fmla="*/ 101 h 138"/>
                <a:gd name="T44" fmla="*/ 43 w 56"/>
                <a:gd name="T45" fmla="*/ 98 h 138"/>
                <a:gd name="T46" fmla="*/ 32 w 56"/>
                <a:gd name="T47" fmla="*/ 93 h 138"/>
                <a:gd name="T48" fmla="*/ 39 w 56"/>
                <a:gd name="T49" fmla="*/ 97 h 138"/>
                <a:gd name="T50" fmla="*/ 47 w 56"/>
                <a:gd name="T51" fmla="*/ 86 h 138"/>
                <a:gd name="T52" fmla="*/ 24 w 56"/>
                <a:gd name="T53" fmla="*/ 83 h 138"/>
                <a:gd name="T54" fmla="*/ 35 w 56"/>
                <a:gd name="T55" fmla="*/ 81 h 138"/>
                <a:gd name="T56" fmla="*/ 40 w 56"/>
                <a:gd name="T57" fmla="*/ 81 h 138"/>
                <a:gd name="T58" fmla="*/ 47 w 56"/>
                <a:gd name="T59" fmla="*/ 84 h 138"/>
                <a:gd name="T60" fmla="*/ 35 w 56"/>
                <a:gd name="T61" fmla="*/ 76 h 138"/>
                <a:gd name="T62" fmla="*/ 36 w 56"/>
                <a:gd name="T63" fmla="*/ 79 h 138"/>
                <a:gd name="T64" fmla="*/ 43 w 56"/>
                <a:gd name="T65" fmla="*/ 77 h 138"/>
                <a:gd name="T66" fmla="*/ 24 w 56"/>
                <a:gd name="T67" fmla="*/ 71 h 138"/>
                <a:gd name="T68" fmla="*/ 35 w 56"/>
                <a:gd name="T69" fmla="*/ 75 h 138"/>
                <a:gd name="T70" fmla="*/ 43 w 56"/>
                <a:gd name="T71" fmla="*/ 73 h 138"/>
                <a:gd name="T72" fmla="*/ 24 w 56"/>
                <a:gd name="T73" fmla="*/ 70 h 138"/>
                <a:gd name="T74" fmla="*/ 39 w 56"/>
                <a:gd name="T75" fmla="*/ 68 h 138"/>
                <a:gd name="T76" fmla="*/ 36 w 56"/>
                <a:gd name="T77" fmla="*/ 64 h 138"/>
                <a:gd name="T78" fmla="*/ 43 w 56"/>
                <a:gd name="T79" fmla="*/ 67 h 138"/>
                <a:gd name="T80" fmla="*/ 27 w 56"/>
                <a:gd name="T81" fmla="*/ 58 h 138"/>
                <a:gd name="T82" fmla="*/ 32 w 56"/>
                <a:gd name="T83" fmla="*/ 62 h 138"/>
                <a:gd name="T84" fmla="*/ 39 w 56"/>
                <a:gd name="T85" fmla="*/ 60 h 138"/>
                <a:gd name="T86" fmla="*/ 24 w 56"/>
                <a:gd name="T87" fmla="*/ 54 h 138"/>
                <a:gd name="T88" fmla="*/ 39 w 56"/>
                <a:gd name="T89" fmla="*/ 59 h 138"/>
                <a:gd name="T90" fmla="*/ 27 w 56"/>
                <a:gd name="T91" fmla="*/ 50 h 138"/>
                <a:gd name="T92" fmla="*/ 40 w 56"/>
                <a:gd name="T93" fmla="*/ 55 h 138"/>
                <a:gd name="T94" fmla="*/ 47 w 56"/>
                <a:gd name="T95" fmla="*/ 52 h 138"/>
                <a:gd name="T96" fmla="*/ 40 w 56"/>
                <a:gd name="T97" fmla="*/ 47 h 138"/>
                <a:gd name="T98" fmla="*/ 27 w 56"/>
                <a:gd name="T99" fmla="*/ 44 h 138"/>
                <a:gd name="T100" fmla="*/ 27 w 56"/>
                <a:gd name="T101" fmla="*/ 37 h 138"/>
                <a:gd name="T102" fmla="*/ 40 w 56"/>
                <a:gd name="T103" fmla="*/ 42 h 138"/>
                <a:gd name="T104" fmla="*/ 47 w 56"/>
                <a:gd name="T105" fmla="*/ 40 h 138"/>
                <a:gd name="T106" fmla="*/ 40 w 56"/>
                <a:gd name="T107" fmla="*/ 35 h 138"/>
                <a:gd name="T108" fmla="*/ 47 w 56"/>
                <a:gd name="T109" fmla="*/ 39 h 138"/>
                <a:gd name="T110" fmla="*/ 43 w 56"/>
                <a:gd name="T111" fmla="*/ 3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 h="138">
                  <a:moveTo>
                    <a:pt x="56" y="138"/>
                  </a:moveTo>
                  <a:cubicBezTo>
                    <a:pt x="0" y="138"/>
                    <a:pt x="0" y="138"/>
                    <a:pt x="0" y="138"/>
                  </a:cubicBezTo>
                  <a:cubicBezTo>
                    <a:pt x="0" y="20"/>
                    <a:pt x="0" y="20"/>
                    <a:pt x="0" y="20"/>
                  </a:cubicBezTo>
                  <a:cubicBezTo>
                    <a:pt x="18" y="12"/>
                    <a:pt x="18" y="12"/>
                    <a:pt x="18" y="12"/>
                  </a:cubicBezTo>
                  <a:cubicBezTo>
                    <a:pt x="21" y="13"/>
                    <a:pt x="21" y="13"/>
                    <a:pt x="21" y="13"/>
                  </a:cubicBezTo>
                  <a:cubicBezTo>
                    <a:pt x="21" y="12"/>
                    <a:pt x="21" y="12"/>
                    <a:pt x="21" y="12"/>
                  </a:cubicBezTo>
                  <a:cubicBezTo>
                    <a:pt x="24" y="12"/>
                    <a:pt x="24" y="12"/>
                    <a:pt x="24" y="12"/>
                  </a:cubicBezTo>
                  <a:cubicBezTo>
                    <a:pt x="24" y="5"/>
                    <a:pt x="24" y="5"/>
                    <a:pt x="24" y="5"/>
                  </a:cubicBezTo>
                  <a:cubicBezTo>
                    <a:pt x="25" y="5"/>
                    <a:pt x="25" y="5"/>
                    <a:pt x="25" y="5"/>
                  </a:cubicBezTo>
                  <a:cubicBezTo>
                    <a:pt x="25" y="12"/>
                    <a:pt x="25" y="12"/>
                    <a:pt x="25" y="12"/>
                  </a:cubicBezTo>
                  <a:cubicBezTo>
                    <a:pt x="32" y="12"/>
                    <a:pt x="32" y="12"/>
                    <a:pt x="32" y="12"/>
                  </a:cubicBezTo>
                  <a:cubicBezTo>
                    <a:pt x="32" y="0"/>
                    <a:pt x="32" y="0"/>
                    <a:pt x="32" y="0"/>
                  </a:cubicBezTo>
                  <a:cubicBezTo>
                    <a:pt x="34" y="0"/>
                    <a:pt x="34" y="0"/>
                    <a:pt x="34" y="0"/>
                  </a:cubicBezTo>
                  <a:cubicBezTo>
                    <a:pt x="34" y="16"/>
                    <a:pt x="34" y="16"/>
                    <a:pt x="34" y="16"/>
                  </a:cubicBezTo>
                  <a:cubicBezTo>
                    <a:pt x="56" y="20"/>
                    <a:pt x="56" y="20"/>
                    <a:pt x="56" y="20"/>
                  </a:cubicBezTo>
                  <a:cubicBezTo>
                    <a:pt x="56" y="138"/>
                    <a:pt x="56" y="138"/>
                    <a:pt x="56" y="138"/>
                  </a:cubicBezTo>
                  <a:close/>
                  <a:moveTo>
                    <a:pt x="47" y="32"/>
                  </a:moveTo>
                  <a:cubicBezTo>
                    <a:pt x="46" y="32"/>
                    <a:pt x="45" y="31"/>
                    <a:pt x="44" y="31"/>
                  </a:cubicBezTo>
                  <a:cubicBezTo>
                    <a:pt x="44" y="32"/>
                    <a:pt x="44" y="33"/>
                    <a:pt x="44" y="34"/>
                  </a:cubicBezTo>
                  <a:cubicBezTo>
                    <a:pt x="45" y="34"/>
                    <a:pt x="46" y="34"/>
                    <a:pt x="47" y="35"/>
                  </a:cubicBezTo>
                  <a:cubicBezTo>
                    <a:pt x="47" y="34"/>
                    <a:pt x="47" y="33"/>
                    <a:pt x="47" y="32"/>
                  </a:cubicBezTo>
                  <a:close/>
                  <a:moveTo>
                    <a:pt x="27" y="24"/>
                  </a:moveTo>
                  <a:cubicBezTo>
                    <a:pt x="26" y="24"/>
                    <a:pt x="25" y="23"/>
                    <a:pt x="24" y="23"/>
                  </a:cubicBezTo>
                  <a:cubicBezTo>
                    <a:pt x="24" y="24"/>
                    <a:pt x="24" y="25"/>
                    <a:pt x="24" y="26"/>
                  </a:cubicBezTo>
                  <a:cubicBezTo>
                    <a:pt x="25" y="26"/>
                    <a:pt x="26" y="27"/>
                    <a:pt x="27" y="27"/>
                  </a:cubicBezTo>
                  <a:cubicBezTo>
                    <a:pt x="27" y="26"/>
                    <a:pt x="27" y="25"/>
                    <a:pt x="27" y="24"/>
                  </a:cubicBezTo>
                  <a:close/>
                  <a:moveTo>
                    <a:pt x="43" y="27"/>
                  </a:moveTo>
                  <a:cubicBezTo>
                    <a:pt x="42" y="27"/>
                    <a:pt x="41" y="26"/>
                    <a:pt x="40" y="26"/>
                  </a:cubicBezTo>
                  <a:cubicBezTo>
                    <a:pt x="40" y="27"/>
                    <a:pt x="40" y="28"/>
                    <a:pt x="40" y="29"/>
                  </a:cubicBezTo>
                  <a:cubicBezTo>
                    <a:pt x="41" y="29"/>
                    <a:pt x="42" y="30"/>
                    <a:pt x="43" y="30"/>
                  </a:cubicBezTo>
                  <a:cubicBezTo>
                    <a:pt x="43" y="29"/>
                    <a:pt x="43" y="28"/>
                    <a:pt x="43" y="27"/>
                  </a:cubicBezTo>
                  <a:close/>
                  <a:moveTo>
                    <a:pt x="47" y="28"/>
                  </a:moveTo>
                  <a:cubicBezTo>
                    <a:pt x="46" y="27"/>
                    <a:pt x="45" y="27"/>
                    <a:pt x="44" y="27"/>
                  </a:cubicBezTo>
                  <a:cubicBezTo>
                    <a:pt x="44" y="28"/>
                    <a:pt x="44" y="29"/>
                    <a:pt x="44" y="30"/>
                  </a:cubicBezTo>
                  <a:cubicBezTo>
                    <a:pt x="45" y="30"/>
                    <a:pt x="46" y="30"/>
                    <a:pt x="47" y="30"/>
                  </a:cubicBezTo>
                  <a:cubicBezTo>
                    <a:pt x="47" y="30"/>
                    <a:pt x="47" y="29"/>
                    <a:pt x="47" y="28"/>
                  </a:cubicBezTo>
                  <a:close/>
                  <a:moveTo>
                    <a:pt x="31" y="59"/>
                  </a:moveTo>
                  <a:cubicBezTo>
                    <a:pt x="30" y="59"/>
                    <a:pt x="29" y="59"/>
                    <a:pt x="28" y="59"/>
                  </a:cubicBezTo>
                  <a:cubicBezTo>
                    <a:pt x="28" y="60"/>
                    <a:pt x="28" y="61"/>
                    <a:pt x="28" y="62"/>
                  </a:cubicBezTo>
                  <a:cubicBezTo>
                    <a:pt x="29" y="62"/>
                    <a:pt x="30" y="62"/>
                    <a:pt x="31" y="62"/>
                  </a:cubicBezTo>
                  <a:cubicBezTo>
                    <a:pt x="31" y="61"/>
                    <a:pt x="31" y="60"/>
                    <a:pt x="31" y="59"/>
                  </a:cubicBezTo>
                  <a:close/>
                  <a:moveTo>
                    <a:pt x="31" y="63"/>
                  </a:moveTo>
                  <a:cubicBezTo>
                    <a:pt x="30" y="63"/>
                    <a:pt x="29" y="63"/>
                    <a:pt x="28" y="63"/>
                  </a:cubicBezTo>
                  <a:cubicBezTo>
                    <a:pt x="28" y="64"/>
                    <a:pt x="28" y="65"/>
                    <a:pt x="28" y="66"/>
                  </a:cubicBezTo>
                  <a:cubicBezTo>
                    <a:pt x="29" y="66"/>
                    <a:pt x="30" y="66"/>
                    <a:pt x="31" y="66"/>
                  </a:cubicBezTo>
                  <a:cubicBezTo>
                    <a:pt x="31" y="65"/>
                    <a:pt x="31" y="64"/>
                    <a:pt x="31" y="63"/>
                  </a:cubicBezTo>
                  <a:close/>
                  <a:moveTo>
                    <a:pt x="31" y="67"/>
                  </a:moveTo>
                  <a:cubicBezTo>
                    <a:pt x="30" y="67"/>
                    <a:pt x="29" y="67"/>
                    <a:pt x="28" y="67"/>
                  </a:cubicBezTo>
                  <a:cubicBezTo>
                    <a:pt x="28" y="68"/>
                    <a:pt x="28" y="69"/>
                    <a:pt x="28" y="70"/>
                  </a:cubicBezTo>
                  <a:cubicBezTo>
                    <a:pt x="29" y="70"/>
                    <a:pt x="30" y="70"/>
                    <a:pt x="31" y="70"/>
                  </a:cubicBezTo>
                  <a:cubicBezTo>
                    <a:pt x="31" y="69"/>
                    <a:pt x="31" y="68"/>
                    <a:pt x="31" y="67"/>
                  </a:cubicBezTo>
                  <a:close/>
                  <a:moveTo>
                    <a:pt x="31" y="80"/>
                  </a:moveTo>
                  <a:cubicBezTo>
                    <a:pt x="30" y="80"/>
                    <a:pt x="29" y="80"/>
                    <a:pt x="28" y="80"/>
                  </a:cubicBezTo>
                  <a:cubicBezTo>
                    <a:pt x="28" y="81"/>
                    <a:pt x="28" y="82"/>
                    <a:pt x="28" y="83"/>
                  </a:cubicBezTo>
                  <a:cubicBezTo>
                    <a:pt x="29" y="83"/>
                    <a:pt x="30" y="83"/>
                    <a:pt x="31" y="83"/>
                  </a:cubicBezTo>
                  <a:cubicBezTo>
                    <a:pt x="31" y="82"/>
                    <a:pt x="31" y="81"/>
                    <a:pt x="31" y="80"/>
                  </a:cubicBezTo>
                  <a:close/>
                  <a:moveTo>
                    <a:pt x="31" y="93"/>
                  </a:moveTo>
                  <a:cubicBezTo>
                    <a:pt x="30" y="93"/>
                    <a:pt x="29" y="93"/>
                    <a:pt x="28" y="93"/>
                  </a:cubicBezTo>
                  <a:cubicBezTo>
                    <a:pt x="28" y="94"/>
                    <a:pt x="28" y="95"/>
                    <a:pt x="28" y="96"/>
                  </a:cubicBezTo>
                  <a:cubicBezTo>
                    <a:pt x="29" y="96"/>
                    <a:pt x="30" y="96"/>
                    <a:pt x="31" y="96"/>
                  </a:cubicBezTo>
                  <a:cubicBezTo>
                    <a:pt x="31" y="95"/>
                    <a:pt x="31" y="94"/>
                    <a:pt x="31" y="93"/>
                  </a:cubicBezTo>
                  <a:close/>
                  <a:moveTo>
                    <a:pt x="31" y="106"/>
                  </a:moveTo>
                  <a:cubicBezTo>
                    <a:pt x="30" y="106"/>
                    <a:pt x="29" y="106"/>
                    <a:pt x="28" y="106"/>
                  </a:cubicBezTo>
                  <a:cubicBezTo>
                    <a:pt x="28" y="107"/>
                    <a:pt x="28" y="108"/>
                    <a:pt x="28" y="109"/>
                  </a:cubicBezTo>
                  <a:cubicBezTo>
                    <a:pt x="29" y="109"/>
                    <a:pt x="30" y="109"/>
                    <a:pt x="31" y="109"/>
                  </a:cubicBezTo>
                  <a:cubicBezTo>
                    <a:pt x="31" y="108"/>
                    <a:pt x="31" y="107"/>
                    <a:pt x="31" y="106"/>
                  </a:cubicBezTo>
                  <a:close/>
                  <a:moveTo>
                    <a:pt x="31" y="110"/>
                  </a:moveTo>
                  <a:cubicBezTo>
                    <a:pt x="30" y="110"/>
                    <a:pt x="29" y="110"/>
                    <a:pt x="28" y="110"/>
                  </a:cubicBezTo>
                  <a:cubicBezTo>
                    <a:pt x="28" y="111"/>
                    <a:pt x="28" y="112"/>
                    <a:pt x="28" y="113"/>
                  </a:cubicBezTo>
                  <a:cubicBezTo>
                    <a:pt x="29" y="113"/>
                    <a:pt x="30" y="113"/>
                    <a:pt x="31" y="113"/>
                  </a:cubicBezTo>
                  <a:cubicBezTo>
                    <a:pt x="31" y="112"/>
                    <a:pt x="31" y="111"/>
                    <a:pt x="31" y="110"/>
                  </a:cubicBezTo>
                  <a:close/>
                  <a:moveTo>
                    <a:pt x="31" y="115"/>
                  </a:moveTo>
                  <a:cubicBezTo>
                    <a:pt x="30" y="115"/>
                    <a:pt x="29" y="115"/>
                    <a:pt x="28" y="115"/>
                  </a:cubicBezTo>
                  <a:cubicBezTo>
                    <a:pt x="28" y="116"/>
                    <a:pt x="28" y="117"/>
                    <a:pt x="28" y="118"/>
                  </a:cubicBezTo>
                  <a:cubicBezTo>
                    <a:pt x="29" y="118"/>
                    <a:pt x="30" y="118"/>
                    <a:pt x="31" y="118"/>
                  </a:cubicBezTo>
                  <a:cubicBezTo>
                    <a:pt x="31" y="117"/>
                    <a:pt x="31" y="116"/>
                    <a:pt x="31" y="115"/>
                  </a:cubicBezTo>
                  <a:close/>
                  <a:moveTo>
                    <a:pt x="27" y="115"/>
                  </a:moveTo>
                  <a:cubicBezTo>
                    <a:pt x="26" y="115"/>
                    <a:pt x="25" y="115"/>
                    <a:pt x="24" y="115"/>
                  </a:cubicBezTo>
                  <a:cubicBezTo>
                    <a:pt x="24" y="116"/>
                    <a:pt x="24" y="117"/>
                    <a:pt x="24" y="118"/>
                  </a:cubicBezTo>
                  <a:cubicBezTo>
                    <a:pt x="25" y="118"/>
                    <a:pt x="26" y="118"/>
                    <a:pt x="27" y="118"/>
                  </a:cubicBezTo>
                  <a:cubicBezTo>
                    <a:pt x="27" y="117"/>
                    <a:pt x="27" y="116"/>
                    <a:pt x="27" y="115"/>
                  </a:cubicBezTo>
                  <a:close/>
                  <a:moveTo>
                    <a:pt x="35" y="115"/>
                  </a:moveTo>
                  <a:cubicBezTo>
                    <a:pt x="34" y="115"/>
                    <a:pt x="33" y="115"/>
                    <a:pt x="32" y="115"/>
                  </a:cubicBezTo>
                  <a:cubicBezTo>
                    <a:pt x="32" y="116"/>
                    <a:pt x="32" y="117"/>
                    <a:pt x="32" y="118"/>
                  </a:cubicBezTo>
                  <a:cubicBezTo>
                    <a:pt x="33" y="118"/>
                    <a:pt x="34" y="118"/>
                    <a:pt x="35" y="118"/>
                  </a:cubicBezTo>
                  <a:cubicBezTo>
                    <a:pt x="35" y="117"/>
                    <a:pt x="35" y="116"/>
                    <a:pt x="35" y="115"/>
                  </a:cubicBezTo>
                  <a:close/>
                  <a:moveTo>
                    <a:pt x="39" y="115"/>
                  </a:moveTo>
                  <a:cubicBezTo>
                    <a:pt x="38" y="115"/>
                    <a:pt x="37" y="115"/>
                    <a:pt x="36" y="115"/>
                  </a:cubicBezTo>
                  <a:cubicBezTo>
                    <a:pt x="36" y="116"/>
                    <a:pt x="36" y="117"/>
                    <a:pt x="36" y="118"/>
                  </a:cubicBezTo>
                  <a:cubicBezTo>
                    <a:pt x="37" y="118"/>
                    <a:pt x="38" y="118"/>
                    <a:pt x="39" y="118"/>
                  </a:cubicBezTo>
                  <a:cubicBezTo>
                    <a:pt x="39" y="117"/>
                    <a:pt x="39" y="116"/>
                    <a:pt x="39" y="115"/>
                  </a:cubicBezTo>
                  <a:close/>
                  <a:moveTo>
                    <a:pt x="43" y="115"/>
                  </a:moveTo>
                  <a:cubicBezTo>
                    <a:pt x="42" y="115"/>
                    <a:pt x="41" y="115"/>
                    <a:pt x="40" y="115"/>
                  </a:cubicBezTo>
                  <a:cubicBezTo>
                    <a:pt x="40" y="116"/>
                    <a:pt x="40" y="117"/>
                    <a:pt x="40" y="118"/>
                  </a:cubicBezTo>
                  <a:cubicBezTo>
                    <a:pt x="41" y="118"/>
                    <a:pt x="42" y="118"/>
                    <a:pt x="43" y="118"/>
                  </a:cubicBezTo>
                  <a:cubicBezTo>
                    <a:pt x="43" y="117"/>
                    <a:pt x="43" y="116"/>
                    <a:pt x="43" y="115"/>
                  </a:cubicBezTo>
                  <a:close/>
                  <a:moveTo>
                    <a:pt x="27" y="110"/>
                  </a:moveTo>
                  <a:cubicBezTo>
                    <a:pt x="26" y="110"/>
                    <a:pt x="25" y="110"/>
                    <a:pt x="24" y="110"/>
                  </a:cubicBezTo>
                  <a:cubicBezTo>
                    <a:pt x="24" y="111"/>
                    <a:pt x="24" y="112"/>
                    <a:pt x="24" y="113"/>
                  </a:cubicBezTo>
                  <a:cubicBezTo>
                    <a:pt x="25" y="113"/>
                    <a:pt x="26" y="113"/>
                    <a:pt x="27" y="113"/>
                  </a:cubicBezTo>
                  <a:cubicBezTo>
                    <a:pt x="27" y="112"/>
                    <a:pt x="27" y="111"/>
                    <a:pt x="27" y="110"/>
                  </a:cubicBezTo>
                  <a:close/>
                  <a:moveTo>
                    <a:pt x="35" y="110"/>
                  </a:moveTo>
                  <a:cubicBezTo>
                    <a:pt x="34" y="110"/>
                    <a:pt x="33" y="110"/>
                    <a:pt x="32" y="110"/>
                  </a:cubicBezTo>
                  <a:cubicBezTo>
                    <a:pt x="32" y="111"/>
                    <a:pt x="32" y="112"/>
                    <a:pt x="32" y="113"/>
                  </a:cubicBezTo>
                  <a:cubicBezTo>
                    <a:pt x="33" y="113"/>
                    <a:pt x="34" y="113"/>
                    <a:pt x="35" y="113"/>
                  </a:cubicBezTo>
                  <a:cubicBezTo>
                    <a:pt x="35" y="112"/>
                    <a:pt x="35" y="111"/>
                    <a:pt x="35" y="110"/>
                  </a:cubicBezTo>
                  <a:close/>
                  <a:moveTo>
                    <a:pt x="39" y="110"/>
                  </a:moveTo>
                  <a:cubicBezTo>
                    <a:pt x="38" y="110"/>
                    <a:pt x="37" y="110"/>
                    <a:pt x="36" y="110"/>
                  </a:cubicBezTo>
                  <a:cubicBezTo>
                    <a:pt x="36" y="111"/>
                    <a:pt x="36" y="112"/>
                    <a:pt x="36" y="113"/>
                  </a:cubicBezTo>
                  <a:cubicBezTo>
                    <a:pt x="37" y="113"/>
                    <a:pt x="38" y="113"/>
                    <a:pt x="39" y="113"/>
                  </a:cubicBezTo>
                  <a:cubicBezTo>
                    <a:pt x="39" y="112"/>
                    <a:pt x="39" y="111"/>
                    <a:pt x="39" y="110"/>
                  </a:cubicBezTo>
                  <a:close/>
                  <a:moveTo>
                    <a:pt x="27" y="106"/>
                  </a:moveTo>
                  <a:cubicBezTo>
                    <a:pt x="26" y="106"/>
                    <a:pt x="25" y="106"/>
                    <a:pt x="24" y="106"/>
                  </a:cubicBezTo>
                  <a:cubicBezTo>
                    <a:pt x="24" y="107"/>
                    <a:pt x="24" y="108"/>
                    <a:pt x="24" y="109"/>
                  </a:cubicBezTo>
                  <a:cubicBezTo>
                    <a:pt x="25" y="109"/>
                    <a:pt x="26" y="109"/>
                    <a:pt x="27" y="109"/>
                  </a:cubicBezTo>
                  <a:cubicBezTo>
                    <a:pt x="27" y="108"/>
                    <a:pt x="27" y="107"/>
                    <a:pt x="27" y="106"/>
                  </a:cubicBezTo>
                  <a:close/>
                  <a:moveTo>
                    <a:pt x="35" y="106"/>
                  </a:moveTo>
                  <a:cubicBezTo>
                    <a:pt x="34" y="106"/>
                    <a:pt x="33" y="106"/>
                    <a:pt x="32" y="106"/>
                  </a:cubicBezTo>
                  <a:cubicBezTo>
                    <a:pt x="32" y="107"/>
                    <a:pt x="32" y="108"/>
                    <a:pt x="32" y="109"/>
                  </a:cubicBezTo>
                  <a:cubicBezTo>
                    <a:pt x="33" y="109"/>
                    <a:pt x="34" y="109"/>
                    <a:pt x="35" y="109"/>
                  </a:cubicBezTo>
                  <a:cubicBezTo>
                    <a:pt x="35" y="108"/>
                    <a:pt x="35" y="107"/>
                    <a:pt x="35" y="106"/>
                  </a:cubicBezTo>
                  <a:close/>
                  <a:moveTo>
                    <a:pt x="43" y="106"/>
                  </a:moveTo>
                  <a:cubicBezTo>
                    <a:pt x="42" y="106"/>
                    <a:pt x="41" y="106"/>
                    <a:pt x="40" y="106"/>
                  </a:cubicBezTo>
                  <a:cubicBezTo>
                    <a:pt x="40" y="107"/>
                    <a:pt x="40" y="108"/>
                    <a:pt x="40" y="109"/>
                  </a:cubicBezTo>
                  <a:cubicBezTo>
                    <a:pt x="41" y="109"/>
                    <a:pt x="42" y="109"/>
                    <a:pt x="43" y="109"/>
                  </a:cubicBezTo>
                  <a:cubicBezTo>
                    <a:pt x="43" y="108"/>
                    <a:pt x="43" y="107"/>
                    <a:pt x="43" y="106"/>
                  </a:cubicBezTo>
                  <a:close/>
                  <a:moveTo>
                    <a:pt x="47" y="106"/>
                  </a:moveTo>
                  <a:cubicBezTo>
                    <a:pt x="46" y="106"/>
                    <a:pt x="45" y="106"/>
                    <a:pt x="44" y="106"/>
                  </a:cubicBezTo>
                  <a:cubicBezTo>
                    <a:pt x="44" y="107"/>
                    <a:pt x="44" y="108"/>
                    <a:pt x="44" y="109"/>
                  </a:cubicBezTo>
                  <a:cubicBezTo>
                    <a:pt x="45" y="109"/>
                    <a:pt x="46" y="109"/>
                    <a:pt x="47" y="109"/>
                  </a:cubicBezTo>
                  <a:cubicBezTo>
                    <a:pt x="47" y="108"/>
                    <a:pt x="47" y="107"/>
                    <a:pt x="47" y="106"/>
                  </a:cubicBezTo>
                  <a:close/>
                  <a:moveTo>
                    <a:pt x="27" y="102"/>
                  </a:moveTo>
                  <a:cubicBezTo>
                    <a:pt x="26" y="102"/>
                    <a:pt x="25" y="102"/>
                    <a:pt x="24" y="102"/>
                  </a:cubicBezTo>
                  <a:cubicBezTo>
                    <a:pt x="24" y="103"/>
                    <a:pt x="24" y="104"/>
                    <a:pt x="24" y="105"/>
                  </a:cubicBezTo>
                  <a:cubicBezTo>
                    <a:pt x="25" y="105"/>
                    <a:pt x="26" y="105"/>
                    <a:pt x="27" y="105"/>
                  </a:cubicBezTo>
                  <a:cubicBezTo>
                    <a:pt x="27" y="104"/>
                    <a:pt x="27" y="103"/>
                    <a:pt x="27" y="102"/>
                  </a:cubicBezTo>
                  <a:close/>
                  <a:moveTo>
                    <a:pt x="35" y="102"/>
                  </a:moveTo>
                  <a:cubicBezTo>
                    <a:pt x="34" y="102"/>
                    <a:pt x="33" y="102"/>
                    <a:pt x="32" y="102"/>
                  </a:cubicBezTo>
                  <a:cubicBezTo>
                    <a:pt x="32" y="103"/>
                    <a:pt x="32" y="104"/>
                    <a:pt x="32" y="105"/>
                  </a:cubicBezTo>
                  <a:cubicBezTo>
                    <a:pt x="33" y="105"/>
                    <a:pt x="34" y="105"/>
                    <a:pt x="35" y="105"/>
                  </a:cubicBezTo>
                  <a:cubicBezTo>
                    <a:pt x="35" y="104"/>
                    <a:pt x="35" y="103"/>
                    <a:pt x="35" y="102"/>
                  </a:cubicBezTo>
                  <a:close/>
                  <a:moveTo>
                    <a:pt x="43" y="102"/>
                  </a:moveTo>
                  <a:cubicBezTo>
                    <a:pt x="42" y="102"/>
                    <a:pt x="41" y="102"/>
                    <a:pt x="40" y="102"/>
                  </a:cubicBezTo>
                  <a:cubicBezTo>
                    <a:pt x="40" y="103"/>
                    <a:pt x="40" y="104"/>
                    <a:pt x="40" y="105"/>
                  </a:cubicBezTo>
                  <a:cubicBezTo>
                    <a:pt x="41" y="105"/>
                    <a:pt x="42" y="105"/>
                    <a:pt x="43" y="105"/>
                  </a:cubicBezTo>
                  <a:cubicBezTo>
                    <a:pt x="43" y="104"/>
                    <a:pt x="43" y="103"/>
                    <a:pt x="43" y="102"/>
                  </a:cubicBezTo>
                  <a:close/>
                  <a:moveTo>
                    <a:pt x="35" y="98"/>
                  </a:moveTo>
                  <a:cubicBezTo>
                    <a:pt x="34" y="98"/>
                    <a:pt x="33" y="98"/>
                    <a:pt x="32" y="98"/>
                  </a:cubicBezTo>
                  <a:cubicBezTo>
                    <a:pt x="32" y="99"/>
                    <a:pt x="32" y="100"/>
                    <a:pt x="32" y="101"/>
                  </a:cubicBezTo>
                  <a:cubicBezTo>
                    <a:pt x="33" y="101"/>
                    <a:pt x="34" y="101"/>
                    <a:pt x="35" y="101"/>
                  </a:cubicBezTo>
                  <a:cubicBezTo>
                    <a:pt x="35" y="100"/>
                    <a:pt x="35" y="99"/>
                    <a:pt x="35" y="98"/>
                  </a:cubicBezTo>
                  <a:close/>
                  <a:moveTo>
                    <a:pt x="39" y="98"/>
                  </a:moveTo>
                  <a:cubicBezTo>
                    <a:pt x="38" y="98"/>
                    <a:pt x="37" y="98"/>
                    <a:pt x="36" y="98"/>
                  </a:cubicBezTo>
                  <a:cubicBezTo>
                    <a:pt x="36" y="99"/>
                    <a:pt x="36" y="100"/>
                    <a:pt x="36" y="101"/>
                  </a:cubicBezTo>
                  <a:cubicBezTo>
                    <a:pt x="37" y="101"/>
                    <a:pt x="38" y="101"/>
                    <a:pt x="39" y="101"/>
                  </a:cubicBezTo>
                  <a:cubicBezTo>
                    <a:pt x="39" y="100"/>
                    <a:pt x="39" y="99"/>
                    <a:pt x="39" y="98"/>
                  </a:cubicBezTo>
                  <a:close/>
                  <a:moveTo>
                    <a:pt x="43" y="98"/>
                  </a:moveTo>
                  <a:cubicBezTo>
                    <a:pt x="42" y="98"/>
                    <a:pt x="41" y="98"/>
                    <a:pt x="40" y="98"/>
                  </a:cubicBezTo>
                  <a:cubicBezTo>
                    <a:pt x="40" y="99"/>
                    <a:pt x="40" y="100"/>
                    <a:pt x="40" y="101"/>
                  </a:cubicBezTo>
                  <a:cubicBezTo>
                    <a:pt x="41" y="101"/>
                    <a:pt x="42" y="101"/>
                    <a:pt x="43" y="101"/>
                  </a:cubicBezTo>
                  <a:cubicBezTo>
                    <a:pt x="43" y="100"/>
                    <a:pt x="43" y="99"/>
                    <a:pt x="43" y="98"/>
                  </a:cubicBezTo>
                  <a:close/>
                  <a:moveTo>
                    <a:pt x="27" y="93"/>
                  </a:moveTo>
                  <a:cubicBezTo>
                    <a:pt x="26" y="93"/>
                    <a:pt x="25" y="93"/>
                    <a:pt x="24" y="93"/>
                  </a:cubicBezTo>
                  <a:cubicBezTo>
                    <a:pt x="24" y="94"/>
                    <a:pt x="24" y="95"/>
                    <a:pt x="24" y="96"/>
                  </a:cubicBezTo>
                  <a:cubicBezTo>
                    <a:pt x="25" y="96"/>
                    <a:pt x="26" y="96"/>
                    <a:pt x="27" y="96"/>
                  </a:cubicBezTo>
                  <a:cubicBezTo>
                    <a:pt x="27" y="95"/>
                    <a:pt x="27" y="94"/>
                    <a:pt x="27" y="93"/>
                  </a:cubicBezTo>
                  <a:close/>
                  <a:moveTo>
                    <a:pt x="35" y="93"/>
                  </a:moveTo>
                  <a:cubicBezTo>
                    <a:pt x="34" y="93"/>
                    <a:pt x="33" y="93"/>
                    <a:pt x="32" y="93"/>
                  </a:cubicBezTo>
                  <a:cubicBezTo>
                    <a:pt x="32" y="94"/>
                    <a:pt x="32" y="95"/>
                    <a:pt x="32" y="96"/>
                  </a:cubicBezTo>
                  <a:cubicBezTo>
                    <a:pt x="33" y="96"/>
                    <a:pt x="34" y="96"/>
                    <a:pt x="35" y="96"/>
                  </a:cubicBezTo>
                  <a:cubicBezTo>
                    <a:pt x="35" y="95"/>
                    <a:pt x="35" y="94"/>
                    <a:pt x="35" y="93"/>
                  </a:cubicBezTo>
                  <a:close/>
                  <a:moveTo>
                    <a:pt x="39" y="94"/>
                  </a:moveTo>
                  <a:cubicBezTo>
                    <a:pt x="38" y="94"/>
                    <a:pt x="37" y="94"/>
                    <a:pt x="36" y="93"/>
                  </a:cubicBezTo>
                  <a:cubicBezTo>
                    <a:pt x="36" y="94"/>
                    <a:pt x="36" y="95"/>
                    <a:pt x="36" y="96"/>
                  </a:cubicBezTo>
                  <a:cubicBezTo>
                    <a:pt x="37" y="96"/>
                    <a:pt x="38" y="96"/>
                    <a:pt x="39" y="97"/>
                  </a:cubicBezTo>
                  <a:cubicBezTo>
                    <a:pt x="39" y="96"/>
                    <a:pt x="39" y="95"/>
                    <a:pt x="39" y="94"/>
                  </a:cubicBezTo>
                  <a:close/>
                  <a:moveTo>
                    <a:pt x="43" y="94"/>
                  </a:moveTo>
                  <a:cubicBezTo>
                    <a:pt x="42" y="94"/>
                    <a:pt x="41" y="94"/>
                    <a:pt x="40" y="94"/>
                  </a:cubicBezTo>
                  <a:cubicBezTo>
                    <a:pt x="40" y="95"/>
                    <a:pt x="40" y="96"/>
                    <a:pt x="40" y="97"/>
                  </a:cubicBezTo>
                  <a:cubicBezTo>
                    <a:pt x="41" y="97"/>
                    <a:pt x="42" y="97"/>
                    <a:pt x="43" y="97"/>
                  </a:cubicBezTo>
                  <a:cubicBezTo>
                    <a:pt x="43" y="96"/>
                    <a:pt x="43" y="95"/>
                    <a:pt x="43" y="94"/>
                  </a:cubicBezTo>
                  <a:close/>
                  <a:moveTo>
                    <a:pt x="47" y="86"/>
                  </a:moveTo>
                  <a:cubicBezTo>
                    <a:pt x="46" y="86"/>
                    <a:pt x="45" y="86"/>
                    <a:pt x="44" y="86"/>
                  </a:cubicBezTo>
                  <a:cubicBezTo>
                    <a:pt x="44" y="86"/>
                    <a:pt x="44" y="87"/>
                    <a:pt x="44" y="88"/>
                  </a:cubicBezTo>
                  <a:cubicBezTo>
                    <a:pt x="45" y="88"/>
                    <a:pt x="46" y="89"/>
                    <a:pt x="47" y="89"/>
                  </a:cubicBezTo>
                  <a:cubicBezTo>
                    <a:pt x="47" y="88"/>
                    <a:pt x="47" y="87"/>
                    <a:pt x="47" y="86"/>
                  </a:cubicBezTo>
                  <a:close/>
                  <a:moveTo>
                    <a:pt x="27" y="80"/>
                  </a:moveTo>
                  <a:cubicBezTo>
                    <a:pt x="26" y="80"/>
                    <a:pt x="25" y="80"/>
                    <a:pt x="24" y="80"/>
                  </a:cubicBezTo>
                  <a:cubicBezTo>
                    <a:pt x="24" y="81"/>
                    <a:pt x="24" y="82"/>
                    <a:pt x="24" y="83"/>
                  </a:cubicBezTo>
                  <a:cubicBezTo>
                    <a:pt x="25" y="83"/>
                    <a:pt x="26" y="83"/>
                    <a:pt x="27" y="83"/>
                  </a:cubicBezTo>
                  <a:cubicBezTo>
                    <a:pt x="27" y="82"/>
                    <a:pt x="27" y="81"/>
                    <a:pt x="27" y="80"/>
                  </a:cubicBezTo>
                  <a:close/>
                  <a:moveTo>
                    <a:pt x="35" y="81"/>
                  </a:moveTo>
                  <a:cubicBezTo>
                    <a:pt x="34" y="81"/>
                    <a:pt x="33" y="80"/>
                    <a:pt x="32" y="80"/>
                  </a:cubicBezTo>
                  <a:cubicBezTo>
                    <a:pt x="32" y="81"/>
                    <a:pt x="32" y="82"/>
                    <a:pt x="32" y="83"/>
                  </a:cubicBezTo>
                  <a:cubicBezTo>
                    <a:pt x="33" y="83"/>
                    <a:pt x="34" y="84"/>
                    <a:pt x="35" y="84"/>
                  </a:cubicBezTo>
                  <a:cubicBezTo>
                    <a:pt x="35" y="83"/>
                    <a:pt x="35" y="82"/>
                    <a:pt x="35" y="81"/>
                  </a:cubicBezTo>
                  <a:close/>
                  <a:moveTo>
                    <a:pt x="39" y="81"/>
                  </a:moveTo>
                  <a:cubicBezTo>
                    <a:pt x="38" y="81"/>
                    <a:pt x="37" y="81"/>
                    <a:pt x="36" y="81"/>
                  </a:cubicBezTo>
                  <a:cubicBezTo>
                    <a:pt x="36" y="82"/>
                    <a:pt x="36" y="83"/>
                    <a:pt x="36" y="84"/>
                  </a:cubicBezTo>
                  <a:cubicBezTo>
                    <a:pt x="37" y="84"/>
                    <a:pt x="38" y="84"/>
                    <a:pt x="39" y="84"/>
                  </a:cubicBezTo>
                  <a:cubicBezTo>
                    <a:pt x="39" y="83"/>
                    <a:pt x="39" y="82"/>
                    <a:pt x="39" y="81"/>
                  </a:cubicBezTo>
                  <a:close/>
                  <a:moveTo>
                    <a:pt x="43" y="81"/>
                  </a:moveTo>
                  <a:cubicBezTo>
                    <a:pt x="42" y="81"/>
                    <a:pt x="41" y="81"/>
                    <a:pt x="40" y="81"/>
                  </a:cubicBezTo>
                  <a:cubicBezTo>
                    <a:pt x="40" y="82"/>
                    <a:pt x="40" y="83"/>
                    <a:pt x="40" y="84"/>
                  </a:cubicBezTo>
                  <a:cubicBezTo>
                    <a:pt x="41" y="84"/>
                    <a:pt x="42" y="84"/>
                    <a:pt x="43" y="84"/>
                  </a:cubicBezTo>
                  <a:cubicBezTo>
                    <a:pt x="43" y="83"/>
                    <a:pt x="43" y="82"/>
                    <a:pt x="43" y="81"/>
                  </a:cubicBezTo>
                  <a:close/>
                  <a:moveTo>
                    <a:pt x="47" y="82"/>
                  </a:moveTo>
                  <a:cubicBezTo>
                    <a:pt x="46" y="81"/>
                    <a:pt x="45" y="81"/>
                    <a:pt x="44" y="81"/>
                  </a:cubicBezTo>
                  <a:cubicBezTo>
                    <a:pt x="44" y="82"/>
                    <a:pt x="44" y="83"/>
                    <a:pt x="44" y="84"/>
                  </a:cubicBezTo>
                  <a:cubicBezTo>
                    <a:pt x="45" y="84"/>
                    <a:pt x="46" y="84"/>
                    <a:pt x="47" y="84"/>
                  </a:cubicBezTo>
                  <a:cubicBezTo>
                    <a:pt x="47" y="83"/>
                    <a:pt x="47" y="83"/>
                    <a:pt x="47" y="82"/>
                  </a:cubicBezTo>
                  <a:close/>
                  <a:moveTo>
                    <a:pt x="27" y="76"/>
                  </a:moveTo>
                  <a:cubicBezTo>
                    <a:pt x="26" y="76"/>
                    <a:pt x="25" y="76"/>
                    <a:pt x="24" y="75"/>
                  </a:cubicBezTo>
                  <a:cubicBezTo>
                    <a:pt x="24" y="76"/>
                    <a:pt x="24" y="77"/>
                    <a:pt x="24" y="78"/>
                  </a:cubicBezTo>
                  <a:cubicBezTo>
                    <a:pt x="25" y="79"/>
                    <a:pt x="26" y="79"/>
                    <a:pt x="27" y="79"/>
                  </a:cubicBezTo>
                  <a:cubicBezTo>
                    <a:pt x="27" y="78"/>
                    <a:pt x="27" y="77"/>
                    <a:pt x="27" y="76"/>
                  </a:cubicBezTo>
                  <a:close/>
                  <a:moveTo>
                    <a:pt x="35" y="76"/>
                  </a:moveTo>
                  <a:cubicBezTo>
                    <a:pt x="34" y="76"/>
                    <a:pt x="33" y="76"/>
                    <a:pt x="32" y="76"/>
                  </a:cubicBezTo>
                  <a:cubicBezTo>
                    <a:pt x="32" y="77"/>
                    <a:pt x="32" y="78"/>
                    <a:pt x="32" y="79"/>
                  </a:cubicBezTo>
                  <a:cubicBezTo>
                    <a:pt x="33" y="79"/>
                    <a:pt x="34" y="79"/>
                    <a:pt x="35" y="79"/>
                  </a:cubicBezTo>
                  <a:cubicBezTo>
                    <a:pt x="35" y="78"/>
                    <a:pt x="35" y="77"/>
                    <a:pt x="35" y="76"/>
                  </a:cubicBezTo>
                  <a:close/>
                  <a:moveTo>
                    <a:pt x="39" y="77"/>
                  </a:moveTo>
                  <a:cubicBezTo>
                    <a:pt x="38" y="77"/>
                    <a:pt x="37" y="77"/>
                    <a:pt x="36" y="76"/>
                  </a:cubicBezTo>
                  <a:cubicBezTo>
                    <a:pt x="36" y="77"/>
                    <a:pt x="36" y="78"/>
                    <a:pt x="36" y="79"/>
                  </a:cubicBezTo>
                  <a:cubicBezTo>
                    <a:pt x="37" y="80"/>
                    <a:pt x="38" y="80"/>
                    <a:pt x="39" y="80"/>
                  </a:cubicBezTo>
                  <a:cubicBezTo>
                    <a:pt x="39" y="79"/>
                    <a:pt x="39" y="78"/>
                    <a:pt x="39" y="77"/>
                  </a:cubicBezTo>
                  <a:close/>
                  <a:moveTo>
                    <a:pt x="43" y="77"/>
                  </a:moveTo>
                  <a:cubicBezTo>
                    <a:pt x="42" y="77"/>
                    <a:pt x="41" y="77"/>
                    <a:pt x="40" y="77"/>
                  </a:cubicBezTo>
                  <a:cubicBezTo>
                    <a:pt x="40" y="78"/>
                    <a:pt x="40" y="79"/>
                    <a:pt x="40" y="80"/>
                  </a:cubicBezTo>
                  <a:cubicBezTo>
                    <a:pt x="41" y="80"/>
                    <a:pt x="42" y="80"/>
                    <a:pt x="43" y="80"/>
                  </a:cubicBezTo>
                  <a:cubicBezTo>
                    <a:pt x="43" y="79"/>
                    <a:pt x="43" y="78"/>
                    <a:pt x="43" y="77"/>
                  </a:cubicBezTo>
                  <a:close/>
                  <a:moveTo>
                    <a:pt x="47" y="77"/>
                  </a:moveTo>
                  <a:cubicBezTo>
                    <a:pt x="46" y="77"/>
                    <a:pt x="45" y="77"/>
                    <a:pt x="44" y="77"/>
                  </a:cubicBezTo>
                  <a:cubicBezTo>
                    <a:pt x="44" y="78"/>
                    <a:pt x="44" y="79"/>
                    <a:pt x="44" y="80"/>
                  </a:cubicBezTo>
                  <a:cubicBezTo>
                    <a:pt x="45" y="80"/>
                    <a:pt x="46" y="80"/>
                    <a:pt x="47" y="80"/>
                  </a:cubicBezTo>
                  <a:cubicBezTo>
                    <a:pt x="47" y="79"/>
                    <a:pt x="47" y="78"/>
                    <a:pt x="47" y="77"/>
                  </a:cubicBezTo>
                  <a:close/>
                  <a:moveTo>
                    <a:pt x="27" y="71"/>
                  </a:moveTo>
                  <a:cubicBezTo>
                    <a:pt x="26" y="71"/>
                    <a:pt x="25" y="71"/>
                    <a:pt x="24" y="71"/>
                  </a:cubicBezTo>
                  <a:cubicBezTo>
                    <a:pt x="24" y="72"/>
                    <a:pt x="24" y="73"/>
                    <a:pt x="24" y="74"/>
                  </a:cubicBezTo>
                  <a:cubicBezTo>
                    <a:pt x="25" y="74"/>
                    <a:pt x="26" y="74"/>
                    <a:pt x="27" y="74"/>
                  </a:cubicBezTo>
                  <a:cubicBezTo>
                    <a:pt x="27" y="73"/>
                    <a:pt x="27" y="72"/>
                    <a:pt x="27" y="71"/>
                  </a:cubicBezTo>
                  <a:close/>
                  <a:moveTo>
                    <a:pt x="35" y="72"/>
                  </a:moveTo>
                  <a:cubicBezTo>
                    <a:pt x="34" y="72"/>
                    <a:pt x="33" y="72"/>
                    <a:pt x="32" y="72"/>
                  </a:cubicBezTo>
                  <a:cubicBezTo>
                    <a:pt x="32" y="73"/>
                    <a:pt x="32" y="74"/>
                    <a:pt x="32" y="75"/>
                  </a:cubicBezTo>
                  <a:cubicBezTo>
                    <a:pt x="33" y="75"/>
                    <a:pt x="34" y="75"/>
                    <a:pt x="35" y="75"/>
                  </a:cubicBezTo>
                  <a:cubicBezTo>
                    <a:pt x="35" y="74"/>
                    <a:pt x="35" y="73"/>
                    <a:pt x="35" y="72"/>
                  </a:cubicBezTo>
                  <a:close/>
                  <a:moveTo>
                    <a:pt x="39" y="72"/>
                  </a:moveTo>
                  <a:cubicBezTo>
                    <a:pt x="38" y="72"/>
                    <a:pt x="37" y="72"/>
                    <a:pt x="36" y="72"/>
                  </a:cubicBezTo>
                  <a:cubicBezTo>
                    <a:pt x="36" y="73"/>
                    <a:pt x="36" y="74"/>
                    <a:pt x="36" y="75"/>
                  </a:cubicBezTo>
                  <a:cubicBezTo>
                    <a:pt x="37" y="75"/>
                    <a:pt x="38" y="75"/>
                    <a:pt x="39" y="75"/>
                  </a:cubicBezTo>
                  <a:cubicBezTo>
                    <a:pt x="39" y="74"/>
                    <a:pt x="39" y="73"/>
                    <a:pt x="39" y="72"/>
                  </a:cubicBezTo>
                  <a:close/>
                  <a:moveTo>
                    <a:pt x="43" y="73"/>
                  </a:moveTo>
                  <a:cubicBezTo>
                    <a:pt x="42" y="73"/>
                    <a:pt x="41" y="73"/>
                    <a:pt x="40" y="73"/>
                  </a:cubicBezTo>
                  <a:cubicBezTo>
                    <a:pt x="40" y="74"/>
                    <a:pt x="40" y="75"/>
                    <a:pt x="40" y="76"/>
                  </a:cubicBezTo>
                  <a:cubicBezTo>
                    <a:pt x="41" y="76"/>
                    <a:pt x="42" y="76"/>
                    <a:pt x="43" y="76"/>
                  </a:cubicBezTo>
                  <a:cubicBezTo>
                    <a:pt x="43" y="75"/>
                    <a:pt x="43" y="74"/>
                    <a:pt x="43" y="73"/>
                  </a:cubicBezTo>
                  <a:close/>
                  <a:moveTo>
                    <a:pt x="27" y="67"/>
                  </a:moveTo>
                  <a:cubicBezTo>
                    <a:pt x="26" y="67"/>
                    <a:pt x="25" y="67"/>
                    <a:pt x="24" y="67"/>
                  </a:cubicBezTo>
                  <a:cubicBezTo>
                    <a:pt x="24" y="68"/>
                    <a:pt x="24" y="69"/>
                    <a:pt x="24" y="70"/>
                  </a:cubicBezTo>
                  <a:cubicBezTo>
                    <a:pt x="25" y="70"/>
                    <a:pt x="26" y="70"/>
                    <a:pt x="27" y="70"/>
                  </a:cubicBezTo>
                  <a:cubicBezTo>
                    <a:pt x="27" y="69"/>
                    <a:pt x="27" y="68"/>
                    <a:pt x="27" y="67"/>
                  </a:cubicBezTo>
                  <a:close/>
                  <a:moveTo>
                    <a:pt x="39" y="68"/>
                  </a:moveTo>
                  <a:cubicBezTo>
                    <a:pt x="38" y="68"/>
                    <a:pt x="37" y="68"/>
                    <a:pt x="36" y="68"/>
                  </a:cubicBezTo>
                  <a:cubicBezTo>
                    <a:pt x="36" y="69"/>
                    <a:pt x="36" y="70"/>
                    <a:pt x="36" y="71"/>
                  </a:cubicBezTo>
                  <a:cubicBezTo>
                    <a:pt x="37" y="71"/>
                    <a:pt x="38" y="71"/>
                    <a:pt x="39" y="71"/>
                  </a:cubicBezTo>
                  <a:cubicBezTo>
                    <a:pt x="39" y="70"/>
                    <a:pt x="39" y="69"/>
                    <a:pt x="39" y="68"/>
                  </a:cubicBezTo>
                  <a:close/>
                  <a:moveTo>
                    <a:pt x="43" y="69"/>
                  </a:moveTo>
                  <a:cubicBezTo>
                    <a:pt x="42" y="69"/>
                    <a:pt x="41" y="69"/>
                    <a:pt x="40" y="68"/>
                  </a:cubicBezTo>
                  <a:cubicBezTo>
                    <a:pt x="40" y="69"/>
                    <a:pt x="40" y="70"/>
                    <a:pt x="40" y="71"/>
                  </a:cubicBezTo>
                  <a:cubicBezTo>
                    <a:pt x="41" y="71"/>
                    <a:pt x="42" y="72"/>
                    <a:pt x="43" y="72"/>
                  </a:cubicBezTo>
                  <a:cubicBezTo>
                    <a:pt x="43" y="71"/>
                    <a:pt x="43" y="70"/>
                    <a:pt x="43" y="69"/>
                  </a:cubicBezTo>
                  <a:close/>
                  <a:moveTo>
                    <a:pt x="39" y="64"/>
                  </a:moveTo>
                  <a:cubicBezTo>
                    <a:pt x="38" y="64"/>
                    <a:pt x="37" y="64"/>
                    <a:pt x="36" y="64"/>
                  </a:cubicBezTo>
                  <a:cubicBezTo>
                    <a:pt x="36" y="65"/>
                    <a:pt x="36" y="66"/>
                    <a:pt x="36" y="67"/>
                  </a:cubicBezTo>
                  <a:cubicBezTo>
                    <a:pt x="37" y="67"/>
                    <a:pt x="38" y="67"/>
                    <a:pt x="39" y="67"/>
                  </a:cubicBezTo>
                  <a:cubicBezTo>
                    <a:pt x="39" y="66"/>
                    <a:pt x="39" y="65"/>
                    <a:pt x="39" y="64"/>
                  </a:cubicBezTo>
                  <a:close/>
                  <a:moveTo>
                    <a:pt x="43" y="65"/>
                  </a:moveTo>
                  <a:cubicBezTo>
                    <a:pt x="42" y="64"/>
                    <a:pt x="41" y="64"/>
                    <a:pt x="40" y="64"/>
                  </a:cubicBezTo>
                  <a:cubicBezTo>
                    <a:pt x="40" y="65"/>
                    <a:pt x="40" y="66"/>
                    <a:pt x="40" y="67"/>
                  </a:cubicBezTo>
                  <a:cubicBezTo>
                    <a:pt x="41" y="67"/>
                    <a:pt x="42" y="67"/>
                    <a:pt x="43" y="67"/>
                  </a:cubicBezTo>
                  <a:cubicBezTo>
                    <a:pt x="43" y="66"/>
                    <a:pt x="43" y="65"/>
                    <a:pt x="43" y="65"/>
                  </a:cubicBezTo>
                  <a:close/>
                  <a:moveTo>
                    <a:pt x="47" y="65"/>
                  </a:moveTo>
                  <a:cubicBezTo>
                    <a:pt x="46" y="65"/>
                    <a:pt x="45" y="65"/>
                    <a:pt x="44" y="65"/>
                  </a:cubicBezTo>
                  <a:cubicBezTo>
                    <a:pt x="44" y="66"/>
                    <a:pt x="44" y="67"/>
                    <a:pt x="44" y="68"/>
                  </a:cubicBezTo>
                  <a:cubicBezTo>
                    <a:pt x="45" y="68"/>
                    <a:pt x="46" y="68"/>
                    <a:pt x="47" y="68"/>
                  </a:cubicBezTo>
                  <a:cubicBezTo>
                    <a:pt x="47" y="67"/>
                    <a:pt x="47" y="66"/>
                    <a:pt x="47" y="65"/>
                  </a:cubicBezTo>
                  <a:close/>
                  <a:moveTo>
                    <a:pt x="27" y="58"/>
                  </a:moveTo>
                  <a:cubicBezTo>
                    <a:pt x="26" y="58"/>
                    <a:pt x="25" y="58"/>
                    <a:pt x="24" y="58"/>
                  </a:cubicBezTo>
                  <a:cubicBezTo>
                    <a:pt x="24" y="59"/>
                    <a:pt x="24" y="60"/>
                    <a:pt x="24" y="61"/>
                  </a:cubicBezTo>
                  <a:cubicBezTo>
                    <a:pt x="25" y="61"/>
                    <a:pt x="26" y="61"/>
                    <a:pt x="27" y="61"/>
                  </a:cubicBezTo>
                  <a:cubicBezTo>
                    <a:pt x="27" y="60"/>
                    <a:pt x="27" y="59"/>
                    <a:pt x="27" y="58"/>
                  </a:cubicBezTo>
                  <a:close/>
                  <a:moveTo>
                    <a:pt x="35" y="59"/>
                  </a:moveTo>
                  <a:cubicBezTo>
                    <a:pt x="34" y="59"/>
                    <a:pt x="33" y="59"/>
                    <a:pt x="32" y="59"/>
                  </a:cubicBezTo>
                  <a:cubicBezTo>
                    <a:pt x="32" y="60"/>
                    <a:pt x="32" y="61"/>
                    <a:pt x="32" y="62"/>
                  </a:cubicBezTo>
                  <a:cubicBezTo>
                    <a:pt x="33" y="62"/>
                    <a:pt x="34" y="62"/>
                    <a:pt x="35" y="62"/>
                  </a:cubicBezTo>
                  <a:cubicBezTo>
                    <a:pt x="35" y="61"/>
                    <a:pt x="35" y="60"/>
                    <a:pt x="35" y="59"/>
                  </a:cubicBezTo>
                  <a:close/>
                  <a:moveTo>
                    <a:pt x="39" y="60"/>
                  </a:moveTo>
                  <a:cubicBezTo>
                    <a:pt x="38" y="60"/>
                    <a:pt x="37" y="60"/>
                    <a:pt x="36" y="60"/>
                  </a:cubicBezTo>
                  <a:cubicBezTo>
                    <a:pt x="36" y="61"/>
                    <a:pt x="36" y="61"/>
                    <a:pt x="36" y="62"/>
                  </a:cubicBezTo>
                  <a:cubicBezTo>
                    <a:pt x="37" y="63"/>
                    <a:pt x="38" y="63"/>
                    <a:pt x="39" y="63"/>
                  </a:cubicBezTo>
                  <a:cubicBezTo>
                    <a:pt x="39" y="62"/>
                    <a:pt x="39" y="61"/>
                    <a:pt x="39" y="60"/>
                  </a:cubicBezTo>
                  <a:close/>
                  <a:moveTo>
                    <a:pt x="47" y="61"/>
                  </a:moveTo>
                  <a:cubicBezTo>
                    <a:pt x="46" y="61"/>
                    <a:pt x="45" y="61"/>
                    <a:pt x="44" y="60"/>
                  </a:cubicBezTo>
                  <a:cubicBezTo>
                    <a:pt x="44" y="61"/>
                    <a:pt x="44" y="62"/>
                    <a:pt x="44" y="63"/>
                  </a:cubicBezTo>
                  <a:cubicBezTo>
                    <a:pt x="45" y="63"/>
                    <a:pt x="46" y="64"/>
                    <a:pt x="47" y="64"/>
                  </a:cubicBezTo>
                  <a:cubicBezTo>
                    <a:pt x="47" y="63"/>
                    <a:pt x="47" y="62"/>
                    <a:pt x="47" y="61"/>
                  </a:cubicBezTo>
                  <a:close/>
                  <a:moveTo>
                    <a:pt x="27" y="54"/>
                  </a:moveTo>
                  <a:cubicBezTo>
                    <a:pt x="26" y="54"/>
                    <a:pt x="25" y="54"/>
                    <a:pt x="24" y="54"/>
                  </a:cubicBezTo>
                  <a:cubicBezTo>
                    <a:pt x="24" y="55"/>
                    <a:pt x="24" y="56"/>
                    <a:pt x="24" y="57"/>
                  </a:cubicBezTo>
                  <a:cubicBezTo>
                    <a:pt x="25" y="57"/>
                    <a:pt x="26" y="57"/>
                    <a:pt x="27" y="57"/>
                  </a:cubicBezTo>
                  <a:cubicBezTo>
                    <a:pt x="27" y="56"/>
                    <a:pt x="27" y="55"/>
                    <a:pt x="27" y="54"/>
                  </a:cubicBezTo>
                  <a:close/>
                  <a:moveTo>
                    <a:pt x="39" y="56"/>
                  </a:moveTo>
                  <a:cubicBezTo>
                    <a:pt x="38" y="56"/>
                    <a:pt x="37" y="55"/>
                    <a:pt x="36" y="55"/>
                  </a:cubicBezTo>
                  <a:cubicBezTo>
                    <a:pt x="36" y="56"/>
                    <a:pt x="36" y="57"/>
                    <a:pt x="36" y="58"/>
                  </a:cubicBezTo>
                  <a:cubicBezTo>
                    <a:pt x="37" y="58"/>
                    <a:pt x="38" y="58"/>
                    <a:pt x="39" y="59"/>
                  </a:cubicBezTo>
                  <a:cubicBezTo>
                    <a:pt x="39" y="58"/>
                    <a:pt x="39" y="57"/>
                    <a:pt x="39" y="56"/>
                  </a:cubicBezTo>
                  <a:close/>
                  <a:moveTo>
                    <a:pt x="43" y="56"/>
                  </a:moveTo>
                  <a:cubicBezTo>
                    <a:pt x="42" y="56"/>
                    <a:pt x="41" y="56"/>
                    <a:pt x="40" y="56"/>
                  </a:cubicBezTo>
                  <a:cubicBezTo>
                    <a:pt x="40" y="57"/>
                    <a:pt x="40" y="58"/>
                    <a:pt x="40" y="59"/>
                  </a:cubicBezTo>
                  <a:cubicBezTo>
                    <a:pt x="41" y="59"/>
                    <a:pt x="42" y="59"/>
                    <a:pt x="43" y="59"/>
                  </a:cubicBezTo>
                  <a:cubicBezTo>
                    <a:pt x="43" y="58"/>
                    <a:pt x="43" y="57"/>
                    <a:pt x="43" y="56"/>
                  </a:cubicBezTo>
                  <a:close/>
                  <a:moveTo>
                    <a:pt x="27" y="50"/>
                  </a:moveTo>
                  <a:cubicBezTo>
                    <a:pt x="26" y="50"/>
                    <a:pt x="25" y="49"/>
                    <a:pt x="24" y="49"/>
                  </a:cubicBezTo>
                  <a:cubicBezTo>
                    <a:pt x="24" y="50"/>
                    <a:pt x="24" y="51"/>
                    <a:pt x="24" y="52"/>
                  </a:cubicBezTo>
                  <a:cubicBezTo>
                    <a:pt x="25" y="52"/>
                    <a:pt x="26" y="53"/>
                    <a:pt x="27" y="53"/>
                  </a:cubicBezTo>
                  <a:cubicBezTo>
                    <a:pt x="27" y="52"/>
                    <a:pt x="27" y="51"/>
                    <a:pt x="27" y="50"/>
                  </a:cubicBezTo>
                  <a:close/>
                  <a:moveTo>
                    <a:pt x="43" y="52"/>
                  </a:moveTo>
                  <a:cubicBezTo>
                    <a:pt x="42" y="52"/>
                    <a:pt x="41" y="52"/>
                    <a:pt x="40" y="52"/>
                  </a:cubicBezTo>
                  <a:cubicBezTo>
                    <a:pt x="40" y="53"/>
                    <a:pt x="40" y="54"/>
                    <a:pt x="40" y="55"/>
                  </a:cubicBezTo>
                  <a:cubicBezTo>
                    <a:pt x="41" y="55"/>
                    <a:pt x="42" y="55"/>
                    <a:pt x="43" y="55"/>
                  </a:cubicBezTo>
                  <a:cubicBezTo>
                    <a:pt x="43" y="54"/>
                    <a:pt x="43" y="53"/>
                    <a:pt x="43" y="52"/>
                  </a:cubicBezTo>
                  <a:close/>
                  <a:moveTo>
                    <a:pt x="47" y="52"/>
                  </a:moveTo>
                  <a:cubicBezTo>
                    <a:pt x="46" y="52"/>
                    <a:pt x="45" y="52"/>
                    <a:pt x="44" y="52"/>
                  </a:cubicBezTo>
                  <a:cubicBezTo>
                    <a:pt x="44" y="53"/>
                    <a:pt x="44" y="54"/>
                    <a:pt x="44" y="55"/>
                  </a:cubicBezTo>
                  <a:cubicBezTo>
                    <a:pt x="45" y="55"/>
                    <a:pt x="46" y="55"/>
                    <a:pt x="47" y="55"/>
                  </a:cubicBezTo>
                  <a:cubicBezTo>
                    <a:pt x="47" y="54"/>
                    <a:pt x="47" y="53"/>
                    <a:pt x="47" y="52"/>
                  </a:cubicBezTo>
                  <a:close/>
                  <a:moveTo>
                    <a:pt x="27" y="45"/>
                  </a:moveTo>
                  <a:cubicBezTo>
                    <a:pt x="26" y="45"/>
                    <a:pt x="25" y="45"/>
                    <a:pt x="24" y="45"/>
                  </a:cubicBezTo>
                  <a:cubicBezTo>
                    <a:pt x="24" y="46"/>
                    <a:pt x="24" y="47"/>
                    <a:pt x="24" y="48"/>
                  </a:cubicBezTo>
                  <a:cubicBezTo>
                    <a:pt x="25" y="48"/>
                    <a:pt x="26" y="48"/>
                    <a:pt x="27" y="48"/>
                  </a:cubicBezTo>
                  <a:cubicBezTo>
                    <a:pt x="27" y="47"/>
                    <a:pt x="27" y="46"/>
                    <a:pt x="27" y="45"/>
                  </a:cubicBezTo>
                  <a:close/>
                  <a:moveTo>
                    <a:pt x="43" y="48"/>
                  </a:moveTo>
                  <a:cubicBezTo>
                    <a:pt x="42" y="48"/>
                    <a:pt x="41" y="48"/>
                    <a:pt x="40" y="47"/>
                  </a:cubicBezTo>
                  <a:cubicBezTo>
                    <a:pt x="40" y="48"/>
                    <a:pt x="40" y="49"/>
                    <a:pt x="40" y="50"/>
                  </a:cubicBezTo>
                  <a:cubicBezTo>
                    <a:pt x="41" y="50"/>
                    <a:pt x="42" y="51"/>
                    <a:pt x="43" y="51"/>
                  </a:cubicBezTo>
                  <a:cubicBezTo>
                    <a:pt x="43" y="50"/>
                    <a:pt x="43" y="49"/>
                    <a:pt x="43" y="48"/>
                  </a:cubicBezTo>
                  <a:close/>
                  <a:moveTo>
                    <a:pt x="27" y="41"/>
                  </a:moveTo>
                  <a:cubicBezTo>
                    <a:pt x="26" y="41"/>
                    <a:pt x="25" y="41"/>
                    <a:pt x="24" y="41"/>
                  </a:cubicBezTo>
                  <a:cubicBezTo>
                    <a:pt x="24" y="42"/>
                    <a:pt x="24" y="43"/>
                    <a:pt x="24" y="44"/>
                  </a:cubicBezTo>
                  <a:cubicBezTo>
                    <a:pt x="25" y="44"/>
                    <a:pt x="26" y="44"/>
                    <a:pt x="27" y="44"/>
                  </a:cubicBezTo>
                  <a:cubicBezTo>
                    <a:pt x="27" y="43"/>
                    <a:pt x="27" y="42"/>
                    <a:pt x="27" y="41"/>
                  </a:cubicBezTo>
                  <a:close/>
                  <a:moveTo>
                    <a:pt x="43" y="44"/>
                  </a:moveTo>
                  <a:cubicBezTo>
                    <a:pt x="42" y="43"/>
                    <a:pt x="41" y="43"/>
                    <a:pt x="40" y="43"/>
                  </a:cubicBezTo>
                  <a:cubicBezTo>
                    <a:pt x="40" y="44"/>
                    <a:pt x="40" y="45"/>
                    <a:pt x="40" y="46"/>
                  </a:cubicBezTo>
                  <a:cubicBezTo>
                    <a:pt x="41" y="46"/>
                    <a:pt x="42" y="46"/>
                    <a:pt x="43" y="46"/>
                  </a:cubicBezTo>
                  <a:cubicBezTo>
                    <a:pt x="43" y="46"/>
                    <a:pt x="43" y="45"/>
                    <a:pt x="43" y="44"/>
                  </a:cubicBezTo>
                  <a:close/>
                  <a:moveTo>
                    <a:pt x="27" y="37"/>
                  </a:moveTo>
                  <a:cubicBezTo>
                    <a:pt x="26" y="37"/>
                    <a:pt x="25" y="36"/>
                    <a:pt x="24" y="36"/>
                  </a:cubicBezTo>
                  <a:cubicBezTo>
                    <a:pt x="24" y="37"/>
                    <a:pt x="24" y="38"/>
                    <a:pt x="24" y="39"/>
                  </a:cubicBezTo>
                  <a:cubicBezTo>
                    <a:pt x="25" y="39"/>
                    <a:pt x="26" y="40"/>
                    <a:pt x="27" y="40"/>
                  </a:cubicBezTo>
                  <a:cubicBezTo>
                    <a:pt x="27" y="39"/>
                    <a:pt x="27" y="38"/>
                    <a:pt x="27" y="37"/>
                  </a:cubicBezTo>
                  <a:close/>
                  <a:moveTo>
                    <a:pt x="43" y="39"/>
                  </a:moveTo>
                  <a:cubicBezTo>
                    <a:pt x="42" y="39"/>
                    <a:pt x="41" y="39"/>
                    <a:pt x="40" y="39"/>
                  </a:cubicBezTo>
                  <a:cubicBezTo>
                    <a:pt x="40" y="40"/>
                    <a:pt x="40" y="41"/>
                    <a:pt x="40" y="42"/>
                  </a:cubicBezTo>
                  <a:cubicBezTo>
                    <a:pt x="41" y="42"/>
                    <a:pt x="42" y="42"/>
                    <a:pt x="43" y="42"/>
                  </a:cubicBezTo>
                  <a:cubicBezTo>
                    <a:pt x="43" y="41"/>
                    <a:pt x="43" y="40"/>
                    <a:pt x="43" y="39"/>
                  </a:cubicBezTo>
                  <a:close/>
                  <a:moveTo>
                    <a:pt x="47" y="40"/>
                  </a:moveTo>
                  <a:cubicBezTo>
                    <a:pt x="46" y="40"/>
                    <a:pt x="45" y="40"/>
                    <a:pt x="44" y="40"/>
                  </a:cubicBezTo>
                  <a:cubicBezTo>
                    <a:pt x="44" y="41"/>
                    <a:pt x="44" y="42"/>
                    <a:pt x="44" y="43"/>
                  </a:cubicBezTo>
                  <a:cubicBezTo>
                    <a:pt x="45" y="43"/>
                    <a:pt x="46" y="43"/>
                    <a:pt x="47" y="43"/>
                  </a:cubicBezTo>
                  <a:cubicBezTo>
                    <a:pt x="47" y="42"/>
                    <a:pt x="47" y="41"/>
                    <a:pt x="47" y="40"/>
                  </a:cubicBezTo>
                  <a:close/>
                  <a:moveTo>
                    <a:pt x="27" y="32"/>
                  </a:moveTo>
                  <a:cubicBezTo>
                    <a:pt x="26" y="32"/>
                    <a:pt x="25" y="32"/>
                    <a:pt x="24" y="32"/>
                  </a:cubicBezTo>
                  <a:cubicBezTo>
                    <a:pt x="24" y="33"/>
                    <a:pt x="24" y="34"/>
                    <a:pt x="24" y="35"/>
                  </a:cubicBezTo>
                  <a:cubicBezTo>
                    <a:pt x="25" y="35"/>
                    <a:pt x="26" y="35"/>
                    <a:pt x="27" y="35"/>
                  </a:cubicBezTo>
                  <a:cubicBezTo>
                    <a:pt x="27" y="34"/>
                    <a:pt x="27" y="33"/>
                    <a:pt x="27" y="32"/>
                  </a:cubicBezTo>
                  <a:close/>
                  <a:moveTo>
                    <a:pt x="43" y="35"/>
                  </a:moveTo>
                  <a:cubicBezTo>
                    <a:pt x="42" y="35"/>
                    <a:pt x="41" y="35"/>
                    <a:pt x="40" y="35"/>
                  </a:cubicBezTo>
                  <a:cubicBezTo>
                    <a:pt x="40" y="36"/>
                    <a:pt x="40" y="37"/>
                    <a:pt x="40" y="38"/>
                  </a:cubicBezTo>
                  <a:cubicBezTo>
                    <a:pt x="41" y="38"/>
                    <a:pt x="42" y="38"/>
                    <a:pt x="43" y="38"/>
                  </a:cubicBezTo>
                  <a:cubicBezTo>
                    <a:pt x="43" y="37"/>
                    <a:pt x="43" y="36"/>
                    <a:pt x="43" y="35"/>
                  </a:cubicBezTo>
                  <a:close/>
                  <a:moveTo>
                    <a:pt x="47" y="36"/>
                  </a:moveTo>
                  <a:cubicBezTo>
                    <a:pt x="46" y="36"/>
                    <a:pt x="45" y="36"/>
                    <a:pt x="44" y="35"/>
                  </a:cubicBezTo>
                  <a:cubicBezTo>
                    <a:pt x="44" y="36"/>
                    <a:pt x="44" y="37"/>
                    <a:pt x="44" y="38"/>
                  </a:cubicBezTo>
                  <a:cubicBezTo>
                    <a:pt x="45" y="38"/>
                    <a:pt x="46" y="39"/>
                    <a:pt x="47" y="39"/>
                  </a:cubicBezTo>
                  <a:cubicBezTo>
                    <a:pt x="47" y="38"/>
                    <a:pt x="47" y="37"/>
                    <a:pt x="47" y="36"/>
                  </a:cubicBezTo>
                  <a:close/>
                  <a:moveTo>
                    <a:pt x="27" y="28"/>
                  </a:moveTo>
                  <a:cubicBezTo>
                    <a:pt x="26" y="28"/>
                    <a:pt x="25" y="28"/>
                    <a:pt x="24" y="28"/>
                  </a:cubicBezTo>
                  <a:cubicBezTo>
                    <a:pt x="24" y="29"/>
                    <a:pt x="24" y="30"/>
                    <a:pt x="24" y="31"/>
                  </a:cubicBezTo>
                  <a:cubicBezTo>
                    <a:pt x="25" y="31"/>
                    <a:pt x="26" y="31"/>
                    <a:pt x="27" y="31"/>
                  </a:cubicBezTo>
                  <a:cubicBezTo>
                    <a:pt x="27" y="30"/>
                    <a:pt x="27" y="29"/>
                    <a:pt x="27" y="28"/>
                  </a:cubicBezTo>
                  <a:close/>
                  <a:moveTo>
                    <a:pt x="43" y="31"/>
                  </a:moveTo>
                  <a:cubicBezTo>
                    <a:pt x="42" y="31"/>
                    <a:pt x="41" y="31"/>
                    <a:pt x="40" y="31"/>
                  </a:cubicBezTo>
                  <a:cubicBezTo>
                    <a:pt x="40" y="32"/>
                    <a:pt x="40" y="33"/>
                    <a:pt x="40" y="33"/>
                  </a:cubicBezTo>
                  <a:cubicBezTo>
                    <a:pt x="41" y="34"/>
                    <a:pt x="42" y="34"/>
                    <a:pt x="43" y="34"/>
                  </a:cubicBezTo>
                  <a:cubicBezTo>
                    <a:pt x="43" y="33"/>
                    <a:pt x="43" y="32"/>
                    <a:pt x="4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5" name="Rectangle 2601"/>
            <p:cNvSpPr>
              <a:spLocks noChangeArrowheads="1"/>
            </p:cNvSpPr>
            <p:nvPr/>
          </p:nvSpPr>
          <p:spPr bwMode="auto">
            <a:xfrm>
              <a:off x="-1919287" y="944562"/>
              <a:ext cx="333375"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6" name="Freeform 2602"/>
            <p:cNvSpPr>
              <a:spLocks noEditPoints="1"/>
            </p:cNvSpPr>
            <p:nvPr/>
          </p:nvSpPr>
          <p:spPr bwMode="auto">
            <a:xfrm>
              <a:off x="-650874" y="673100"/>
              <a:ext cx="128588" cy="482600"/>
            </a:xfrm>
            <a:custGeom>
              <a:avLst/>
              <a:gdLst>
                <a:gd name="T0" fmla="*/ 24 w 39"/>
                <a:gd name="T1" fmla="*/ 7 h 148"/>
                <a:gd name="T2" fmla="*/ 17 w 39"/>
                <a:gd name="T3" fmla="*/ 7 h 148"/>
                <a:gd name="T4" fmla="*/ 21 w 39"/>
                <a:gd name="T5" fmla="*/ 19 h 148"/>
                <a:gd name="T6" fmla="*/ 3 w 39"/>
                <a:gd name="T7" fmla="*/ 17 h 148"/>
                <a:gd name="T8" fmla="*/ 20 w 39"/>
                <a:gd name="T9" fmla="*/ 15 h 148"/>
                <a:gd name="T10" fmla="*/ 5 w 39"/>
                <a:gd name="T11" fmla="*/ 24 h 148"/>
                <a:gd name="T12" fmla="*/ 8 w 39"/>
                <a:gd name="T13" fmla="*/ 39 h 148"/>
                <a:gd name="T14" fmla="*/ 5 w 39"/>
                <a:gd name="T15" fmla="*/ 49 h 148"/>
                <a:gd name="T16" fmla="*/ 5 w 39"/>
                <a:gd name="T17" fmla="*/ 59 h 148"/>
                <a:gd name="T18" fmla="*/ 8 w 39"/>
                <a:gd name="T19" fmla="*/ 69 h 148"/>
                <a:gd name="T20" fmla="*/ 5 w 39"/>
                <a:gd name="T21" fmla="*/ 75 h 148"/>
                <a:gd name="T22" fmla="*/ 8 w 39"/>
                <a:gd name="T23" fmla="*/ 86 h 148"/>
                <a:gd name="T24" fmla="*/ 5 w 39"/>
                <a:gd name="T25" fmla="*/ 100 h 148"/>
                <a:gd name="T26" fmla="*/ 5 w 39"/>
                <a:gd name="T27" fmla="*/ 110 h 148"/>
                <a:gd name="T28" fmla="*/ 5 w 39"/>
                <a:gd name="T29" fmla="*/ 115 h 148"/>
                <a:gd name="T30" fmla="*/ 3 w 39"/>
                <a:gd name="T31" fmla="*/ 106 h 148"/>
                <a:gd name="T32" fmla="*/ 11 w 39"/>
                <a:gd name="T33" fmla="*/ 98 h 148"/>
                <a:gd name="T34" fmla="*/ 14 w 39"/>
                <a:gd name="T35" fmla="*/ 100 h 148"/>
                <a:gd name="T36" fmla="*/ 3 w 39"/>
                <a:gd name="T37" fmla="*/ 94 h 148"/>
                <a:gd name="T38" fmla="*/ 14 w 39"/>
                <a:gd name="T39" fmla="*/ 96 h 148"/>
                <a:gd name="T40" fmla="*/ 17 w 39"/>
                <a:gd name="T41" fmla="*/ 93 h 148"/>
                <a:gd name="T42" fmla="*/ 11 w 39"/>
                <a:gd name="T43" fmla="*/ 90 h 148"/>
                <a:gd name="T44" fmla="*/ 14 w 39"/>
                <a:gd name="T45" fmla="*/ 92 h 148"/>
                <a:gd name="T46" fmla="*/ 3 w 39"/>
                <a:gd name="T47" fmla="*/ 86 h 148"/>
                <a:gd name="T48" fmla="*/ 14 w 39"/>
                <a:gd name="T49" fmla="*/ 88 h 148"/>
                <a:gd name="T50" fmla="*/ 17 w 39"/>
                <a:gd name="T51" fmla="*/ 85 h 148"/>
                <a:gd name="T52" fmla="*/ 11 w 39"/>
                <a:gd name="T53" fmla="*/ 82 h 148"/>
                <a:gd name="T54" fmla="*/ 14 w 39"/>
                <a:gd name="T55" fmla="*/ 84 h 148"/>
                <a:gd name="T56" fmla="*/ 3 w 39"/>
                <a:gd name="T57" fmla="*/ 79 h 148"/>
                <a:gd name="T58" fmla="*/ 14 w 39"/>
                <a:gd name="T59" fmla="*/ 80 h 148"/>
                <a:gd name="T60" fmla="*/ 17 w 39"/>
                <a:gd name="T61" fmla="*/ 77 h 148"/>
                <a:gd name="T62" fmla="*/ 11 w 39"/>
                <a:gd name="T63" fmla="*/ 74 h 148"/>
                <a:gd name="T64" fmla="*/ 14 w 39"/>
                <a:gd name="T65" fmla="*/ 76 h 148"/>
                <a:gd name="T66" fmla="*/ 3 w 39"/>
                <a:gd name="T67" fmla="*/ 71 h 148"/>
                <a:gd name="T68" fmla="*/ 5 w 39"/>
                <a:gd name="T69" fmla="*/ 69 h 148"/>
                <a:gd name="T70" fmla="*/ 11 w 39"/>
                <a:gd name="T71" fmla="*/ 66 h 148"/>
                <a:gd name="T72" fmla="*/ 14 w 39"/>
                <a:gd name="T73" fmla="*/ 62 h 148"/>
                <a:gd name="T74" fmla="*/ 8 w 39"/>
                <a:gd name="T75" fmla="*/ 61 h 148"/>
                <a:gd name="T76" fmla="*/ 8 w 39"/>
                <a:gd name="T77" fmla="*/ 55 h 148"/>
                <a:gd name="T78" fmla="*/ 23 w 39"/>
                <a:gd name="T79" fmla="*/ 55 h 148"/>
                <a:gd name="T80" fmla="*/ 11 w 39"/>
                <a:gd name="T81" fmla="*/ 50 h 148"/>
                <a:gd name="T82" fmla="*/ 23 w 39"/>
                <a:gd name="T83" fmla="*/ 49 h 148"/>
                <a:gd name="T84" fmla="*/ 11 w 39"/>
                <a:gd name="T85" fmla="*/ 48 h 148"/>
                <a:gd name="T86" fmla="*/ 21 w 39"/>
                <a:gd name="T87" fmla="*/ 45 h 148"/>
                <a:gd name="T88" fmla="*/ 11 w 39"/>
                <a:gd name="T89" fmla="*/ 45 h 148"/>
                <a:gd name="T90" fmla="*/ 14 w 39"/>
                <a:gd name="T91" fmla="*/ 42 h 148"/>
                <a:gd name="T92" fmla="*/ 5 w 39"/>
                <a:gd name="T93" fmla="*/ 40 h 148"/>
                <a:gd name="T94" fmla="*/ 11 w 39"/>
                <a:gd name="T95" fmla="*/ 41 h 148"/>
                <a:gd name="T96" fmla="*/ 21 w 39"/>
                <a:gd name="T97" fmla="*/ 37 h 148"/>
                <a:gd name="T98" fmla="*/ 11 w 39"/>
                <a:gd name="T99" fmla="*/ 37 h 148"/>
                <a:gd name="T100" fmla="*/ 14 w 39"/>
                <a:gd name="T101" fmla="*/ 34 h 148"/>
                <a:gd name="T102" fmla="*/ 11 w 39"/>
                <a:gd name="T103" fmla="*/ 31 h 148"/>
                <a:gd name="T104" fmla="*/ 14 w 39"/>
                <a:gd name="T105" fmla="*/ 32 h 148"/>
                <a:gd name="T106" fmla="*/ 3 w 39"/>
                <a:gd name="T107" fmla="*/ 29 h 148"/>
                <a:gd name="T108" fmla="*/ 17 w 39"/>
                <a:gd name="T109" fmla="*/ 28 h 148"/>
                <a:gd name="T110" fmla="*/ 21 w 39"/>
                <a:gd name="T111" fmla="*/ 25 h 148"/>
                <a:gd name="T112" fmla="*/ 17 w 39"/>
                <a:gd name="T113" fmla="*/ 22 h 148"/>
                <a:gd name="T114" fmla="*/ 21 w 39"/>
                <a:gd name="T115" fmla="*/ 23 h 148"/>
                <a:gd name="T116" fmla="*/ 14 w 39"/>
                <a:gd name="T117"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 h="148">
                  <a:moveTo>
                    <a:pt x="0" y="148"/>
                  </a:moveTo>
                  <a:cubicBezTo>
                    <a:pt x="39" y="148"/>
                    <a:pt x="39" y="148"/>
                    <a:pt x="39" y="148"/>
                  </a:cubicBezTo>
                  <a:cubicBezTo>
                    <a:pt x="39" y="15"/>
                    <a:pt x="39" y="15"/>
                    <a:pt x="39" y="15"/>
                  </a:cubicBezTo>
                  <a:cubicBezTo>
                    <a:pt x="31" y="9"/>
                    <a:pt x="31" y="9"/>
                    <a:pt x="31" y="9"/>
                  </a:cubicBezTo>
                  <a:cubicBezTo>
                    <a:pt x="31" y="0"/>
                    <a:pt x="31" y="0"/>
                    <a:pt x="31" y="0"/>
                  </a:cubicBezTo>
                  <a:cubicBezTo>
                    <a:pt x="29" y="0"/>
                    <a:pt x="29" y="0"/>
                    <a:pt x="29" y="0"/>
                  </a:cubicBezTo>
                  <a:cubicBezTo>
                    <a:pt x="29" y="3"/>
                    <a:pt x="29" y="3"/>
                    <a:pt x="29" y="3"/>
                  </a:cubicBezTo>
                  <a:cubicBezTo>
                    <a:pt x="28" y="3"/>
                    <a:pt x="28" y="3"/>
                    <a:pt x="28" y="3"/>
                  </a:cubicBezTo>
                  <a:cubicBezTo>
                    <a:pt x="28" y="7"/>
                    <a:pt x="28" y="7"/>
                    <a:pt x="28" y="7"/>
                  </a:cubicBezTo>
                  <a:cubicBezTo>
                    <a:pt x="27" y="7"/>
                    <a:pt x="27" y="7"/>
                    <a:pt x="27" y="7"/>
                  </a:cubicBezTo>
                  <a:cubicBezTo>
                    <a:pt x="24" y="8"/>
                    <a:pt x="24" y="8"/>
                    <a:pt x="24" y="8"/>
                  </a:cubicBezTo>
                  <a:cubicBezTo>
                    <a:pt x="24" y="7"/>
                    <a:pt x="24" y="7"/>
                    <a:pt x="24" y="7"/>
                  </a:cubicBezTo>
                  <a:cubicBezTo>
                    <a:pt x="24" y="1"/>
                    <a:pt x="24" y="1"/>
                    <a:pt x="24" y="1"/>
                  </a:cubicBezTo>
                  <a:cubicBezTo>
                    <a:pt x="23" y="1"/>
                    <a:pt x="23" y="1"/>
                    <a:pt x="23" y="1"/>
                  </a:cubicBezTo>
                  <a:cubicBezTo>
                    <a:pt x="23" y="7"/>
                    <a:pt x="23" y="7"/>
                    <a:pt x="23" y="7"/>
                  </a:cubicBezTo>
                  <a:cubicBezTo>
                    <a:pt x="22" y="7"/>
                    <a:pt x="22" y="7"/>
                    <a:pt x="22" y="7"/>
                  </a:cubicBezTo>
                  <a:cubicBezTo>
                    <a:pt x="22" y="2"/>
                    <a:pt x="22" y="2"/>
                    <a:pt x="22" y="2"/>
                  </a:cubicBezTo>
                  <a:cubicBezTo>
                    <a:pt x="21" y="2"/>
                    <a:pt x="21" y="2"/>
                    <a:pt x="21" y="2"/>
                  </a:cubicBezTo>
                  <a:cubicBezTo>
                    <a:pt x="21" y="7"/>
                    <a:pt x="21" y="7"/>
                    <a:pt x="21" y="7"/>
                  </a:cubicBezTo>
                  <a:cubicBezTo>
                    <a:pt x="20" y="7"/>
                    <a:pt x="20" y="7"/>
                    <a:pt x="20" y="7"/>
                  </a:cubicBezTo>
                  <a:cubicBezTo>
                    <a:pt x="20" y="2"/>
                    <a:pt x="20" y="2"/>
                    <a:pt x="20" y="2"/>
                  </a:cubicBezTo>
                  <a:cubicBezTo>
                    <a:pt x="18" y="2"/>
                    <a:pt x="18" y="2"/>
                    <a:pt x="18" y="2"/>
                  </a:cubicBezTo>
                  <a:cubicBezTo>
                    <a:pt x="18" y="7"/>
                    <a:pt x="18" y="7"/>
                    <a:pt x="18" y="7"/>
                  </a:cubicBezTo>
                  <a:cubicBezTo>
                    <a:pt x="17" y="7"/>
                    <a:pt x="17" y="7"/>
                    <a:pt x="17" y="7"/>
                  </a:cubicBezTo>
                  <a:cubicBezTo>
                    <a:pt x="17" y="10"/>
                    <a:pt x="17" y="10"/>
                    <a:pt x="17" y="10"/>
                  </a:cubicBezTo>
                  <a:cubicBezTo>
                    <a:pt x="0" y="15"/>
                    <a:pt x="0" y="15"/>
                    <a:pt x="0" y="15"/>
                  </a:cubicBezTo>
                  <a:cubicBezTo>
                    <a:pt x="0" y="148"/>
                    <a:pt x="0" y="148"/>
                    <a:pt x="0" y="148"/>
                  </a:cubicBezTo>
                  <a:close/>
                  <a:moveTo>
                    <a:pt x="17" y="17"/>
                  </a:moveTo>
                  <a:cubicBezTo>
                    <a:pt x="18" y="17"/>
                    <a:pt x="19" y="17"/>
                    <a:pt x="20" y="17"/>
                  </a:cubicBezTo>
                  <a:cubicBezTo>
                    <a:pt x="20" y="17"/>
                    <a:pt x="20" y="18"/>
                    <a:pt x="20" y="19"/>
                  </a:cubicBezTo>
                  <a:cubicBezTo>
                    <a:pt x="19" y="19"/>
                    <a:pt x="18" y="19"/>
                    <a:pt x="17" y="19"/>
                  </a:cubicBezTo>
                  <a:cubicBezTo>
                    <a:pt x="17" y="19"/>
                    <a:pt x="17" y="18"/>
                    <a:pt x="17" y="17"/>
                  </a:cubicBezTo>
                  <a:close/>
                  <a:moveTo>
                    <a:pt x="21" y="17"/>
                  </a:moveTo>
                  <a:cubicBezTo>
                    <a:pt x="21" y="16"/>
                    <a:pt x="22" y="16"/>
                    <a:pt x="23" y="16"/>
                  </a:cubicBezTo>
                  <a:cubicBezTo>
                    <a:pt x="23" y="17"/>
                    <a:pt x="23" y="17"/>
                    <a:pt x="23" y="18"/>
                  </a:cubicBezTo>
                  <a:cubicBezTo>
                    <a:pt x="22" y="18"/>
                    <a:pt x="21" y="19"/>
                    <a:pt x="21" y="19"/>
                  </a:cubicBezTo>
                  <a:cubicBezTo>
                    <a:pt x="21" y="18"/>
                    <a:pt x="21" y="17"/>
                    <a:pt x="21" y="17"/>
                  </a:cubicBezTo>
                  <a:close/>
                  <a:moveTo>
                    <a:pt x="5" y="20"/>
                  </a:moveTo>
                  <a:cubicBezTo>
                    <a:pt x="6" y="20"/>
                    <a:pt x="7" y="20"/>
                    <a:pt x="8" y="20"/>
                  </a:cubicBezTo>
                  <a:cubicBezTo>
                    <a:pt x="8" y="20"/>
                    <a:pt x="8" y="21"/>
                    <a:pt x="8" y="22"/>
                  </a:cubicBezTo>
                  <a:cubicBezTo>
                    <a:pt x="7" y="22"/>
                    <a:pt x="6" y="22"/>
                    <a:pt x="5" y="22"/>
                  </a:cubicBezTo>
                  <a:cubicBezTo>
                    <a:pt x="5" y="21"/>
                    <a:pt x="5" y="21"/>
                    <a:pt x="5" y="20"/>
                  </a:cubicBezTo>
                  <a:close/>
                  <a:moveTo>
                    <a:pt x="5" y="16"/>
                  </a:moveTo>
                  <a:cubicBezTo>
                    <a:pt x="6" y="16"/>
                    <a:pt x="7" y="16"/>
                    <a:pt x="8" y="16"/>
                  </a:cubicBezTo>
                  <a:cubicBezTo>
                    <a:pt x="8" y="16"/>
                    <a:pt x="8" y="17"/>
                    <a:pt x="8" y="18"/>
                  </a:cubicBezTo>
                  <a:cubicBezTo>
                    <a:pt x="7" y="18"/>
                    <a:pt x="6" y="18"/>
                    <a:pt x="5" y="18"/>
                  </a:cubicBezTo>
                  <a:cubicBezTo>
                    <a:pt x="5" y="18"/>
                    <a:pt x="5" y="17"/>
                    <a:pt x="5" y="16"/>
                  </a:cubicBezTo>
                  <a:close/>
                  <a:moveTo>
                    <a:pt x="3" y="17"/>
                  </a:moveTo>
                  <a:cubicBezTo>
                    <a:pt x="3" y="17"/>
                    <a:pt x="4" y="17"/>
                    <a:pt x="5" y="16"/>
                  </a:cubicBezTo>
                  <a:cubicBezTo>
                    <a:pt x="5" y="17"/>
                    <a:pt x="5" y="18"/>
                    <a:pt x="5" y="18"/>
                  </a:cubicBezTo>
                  <a:cubicBezTo>
                    <a:pt x="4" y="19"/>
                    <a:pt x="3" y="19"/>
                    <a:pt x="3" y="19"/>
                  </a:cubicBezTo>
                  <a:cubicBezTo>
                    <a:pt x="3" y="18"/>
                    <a:pt x="3" y="18"/>
                    <a:pt x="3" y="17"/>
                  </a:cubicBezTo>
                  <a:close/>
                  <a:moveTo>
                    <a:pt x="14" y="14"/>
                  </a:moveTo>
                  <a:cubicBezTo>
                    <a:pt x="15" y="14"/>
                    <a:pt x="16" y="14"/>
                    <a:pt x="17" y="13"/>
                  </a:cubicBezTo>
                  <a:cubicBezTo>
                    <a:pt x="17" y="14"/>
                    <a:pt x="17" y="15"/>
                    <a:pt x="17" y="16"/>
                  </a:cubicBezTo>
                  <a:cubicBezTo>
                    <a:pt x="16" y="16"/>
                    <a:pt x="15" y="16"/>
                    <a:pt x="14" y="16"/>
                  </a:cubicBezTo>
                  <a:cubicBezTo>
                    <a:pt x="14" y="15"/>
                    <a:pt x="14" y="15"/>
                    <a:pt x="14" y="14"/>
                  </a:cubicBezTo>
                  <a:close/>
                  <a:moveTo>
                    <a:pt x="17" y="13"/>
                  </a:moveTo>
                  <a:cubicBezTo>
                    <a:pt x="18" y="13"/>
                    <a:pt x="19" y="13"/>
                    <a:pt x="20" y="13"/>
                  </a:cubicBezTo>
                  <a:cubicBezTo>
                    <a:pt x="20" y="13"/>
                    <a:pt x="20" y="14"/>
                    <a:pt x="20" y="15"/>
                  </a:cubicBezTo>
                  <a:cubicBezTo>
                    <a:pt x="19" y="15"/>
                    <a:pt x="18" y="15"/>
                    <a:pt x="17" y="15"/>
                  </a:cubicBezTo>
                  <a:cubicBezTo>
                    <a:pt x="17" y="15"/>
                    <a:pt x="17" y="14"/>
                    <a:pt x="17" y="13"/>
                  </a:cubicBezTo>
                  <a:close/>
                  <a:moveTo>
                    <a:pt x="21" y="13"/>
                  </a:moveTo>
                  <a:cubicBezTo>
                    <a:pt x="21" y="12"/>
                    <a:pt x="22" y="12"/>
                    <a:pt x="23" y="12"/>
                  </a:cubicBezTo>
                  <a:cubicBezTo>
                    <a:pt x="23" y="13"/>
                    <a:pt x="23" y="13"/>
                    <a:pt x="23" y="14"/>
                  </a:cubicBezTo>
                  <a:cubicBezTo>
                    <a:pt x="22" y="14"/>
                    <a:pt x="21" y="14"/>
                    <a:pt x="21" y="15"/>
                  </a:cubicBezTo>
                  <a:cubicBezTo>
                    <a:pt x="21" y="14"/>
                    <a:pt x="21" y="13"/>
                    <a:pt x="21" y="13"/>
                  </a:cubicBezTo>
                  <a:close/>
                  <a:moveTo>
                    <a:pt x="5" y="24"/>
                  </a:moveTo>
                  <a:cubicBezTo>
                    <a:pt x="6" y="24"/>
                    <a:pt x="7" y="24"/>
                    <a:pt x="8" y="23"/>
                  </a:cubicBezTo>
                  <a:cubicBezTo>
                    <a:pt x="8" y="24"/>
                    <a:pt x="8" y="25"/>
                    <a:pt x="8" y="26"/>
                  </a:cubicBezTo>
                  <a:cubicBezTo>
                    <a:pt x="7" y="26"/>
                    <a:pt x="6" y="26"/>
                    <a:pt x="5" y="26"/>
                  </a:cubicBezTo>
                  <a:cubicBezTo>
                    <a:pt x="5" y="25"/>
                    <a:pt x="5" y="25"/>
                    <a:pt x="5" y="24"/>
                  </a:cubicBezTo>
                  <a:close/>
                  <a:moveTo>
                    <a:pt x="5" y="28"/>
                  </a:moveTo>
                  <a:cubicBezTo>
                    <a:pt x="6" y="28"/>
                    <a:pt x="7" y="28"/>
                    <a:pt x="8" y="27"/>
                  </a:cubicBezTo>
                  <a:cubicBezTo>
                    <a:pt x="8" y="28"/>
                    <a:pt x="8" y="29"/>
                    <a:pt x="8" y="29"/>
                  </a:cubicBezTo>
                  <a:cubicBezTo>
                    <a:pt x="7" y="30"/>
                    <a:pt x="6" y="30"/>
                    <a:pt x="5" y="30"/>
                  </a:cubicBezTo>
                  <a:cubicBezTo>
                    <a:pt x="5" y="29"/>
                    <a:pt x="5" y="29"/>
                    <a:pt x="5" y="28"/>
                  </a:cubicBezTo>
                  <a:close/>
                  <a:moveTo>
                    <a:pt x="5" y="36"/>
                  </a:moveTo>
                  <a:cubicBezTo>
                    <a:pt x="6" y="36"/>
                    <a:pt x="7" y="35"/>
                    <a:pt x="8" y="35"/>
                  </a:cubicBezTo>
                  <a:cubicBezTo>
                    <a:pt x="8" y="36"/>
                    <a:pt x="8" y="37"/>
                    <a:pt x="8" y="37"/>
                  </a:cubicBezTo>
                  <a:cubicBezTo>
                    <a:pt x="7" y="37"/>
                    <a:pt x="6" y="38"/>
                    <a:pt x="5" y="38"/>
                  </a:cubicBezTo>
                  <a:cubicBezTo>
                    <a:pt x="5" y="37"/>
                    <a:pt x="5" y="36"/>
                    <a:pt x="5" y="36"/>
                  </a:cubicBezTo>
                  <a:close/>
                  <a:moveTo>
                    <a:pt x="5" y="40"/>
                  </a:moveTo>
                  <a:cubicBezTo>
                    <a:pt x="6" y="39"/>
                    <a:pt x="7" y="39"/>
                    <a:pt x="8" y="39"/>
                  </a:cubicBezTo>
                  <a:cubicBezTo>
                    <a:pt x="8" y="40"/>
                    <a:pt x="8" y="40"/>
                    <a:pt x="8" y="41"/>
                  </a:cubicBezTo>
                  <a:cubicBezTo>
                    <a:pt x="7" y="41"/>
                    <a:pt x="6" y="41"/>
                    <a:pt x="5" y="42"/>
                  </a:cubicBezTo>
                  <a:cubicBezTo>
                    <a:pt x="5" y="41"/>
                    <a:pt x="5" y="40"/>
                    <a:pt x="5" y="40"/>
                  </a:cubicBezTo>
                  <a:close/>
                  <a:moveTo>
                    <a:pt x="5" y="43"/>
                  </a:moveTo>
                  <a:cubicBezTo>
                    <a:pt x="6" y="43"/>
                    <a:pt x="7" y="43"/>
                    <a:pt x="8" y="43"/>
                  </a:cubicBezTo>
                  <a:cubicBezTo>
                    <a:pt x="8" y="44"/>
                    <a:pt x="8" y="44"/>
                    <a:pt x="8" y="45"/>
                  </a:cubicBezTo>
                  <a:cubicBezTo>
                    <a:pt x="7" y="45"/>
                    <a:pt x="6" y="45"/>
                    <a:pt x="5" y="45"/>
                  </a:cubicBezTo>
                  <a:cubicBezTo>
                    <a:pt x="5" y="45"/>
                    <a:pt x="5" y="44"/>
                    <a:pt x="5" y="43"/>
                  </a:cubicBezTo>
                  <a:close/>
                  <a:moveTo>
                    <a:pt x="5" y="47"/>
                  </a:moveTo>
                  <a:cubicBezTo>
                    <a:pt x="6" y="47"/>
                    <a:pt x="7" y="47"/>
                    <a:pt x="8" y="47"/>
                  </a:cubicBezTo>
                  <a:cubicBezTo>
                    <a:pt x="8" y="48"/>
                    <a:pt x="8" y="48"/>
                    <a:pt x="8" y="49"/>
                  </a:cubicBezTo>
                  <a:cubicBezTo>
                    <a:pt x="7" y="49"/>
                    <a:pt x="6" y="49"/>
                    <a:pt x="5" y="49"/>
                  </a:cubicBezTo>
                  <a:cubicBezTo>
                    <a:pt x="5" y="49"/>
                    <a:pt x="5" y="48"/>
                    <a:pt x="5" y="47"/>
                  </a:cubicBezTo>
                  <a:close/>
                  <a:moveTo>
                    <a:pt x="5" y="51"/>
                  </a:moveTo>
                  <a:cubicBezTo>
                    <a:pt x="6" y="51"/>
                    <a:pt x="7" y="51"/>
                    <a:pt x="8" y="51"/>
                  </a:cubicBezTo>
                  <a:cubicBezTo>
                    <a:pt x="8" y="52"/>
                    <a:pt x="8" y="52"/>
                    <a:pt x="8" y="53"/>
                  </a:cubicBezTo>
                  <a:cubicBezTo>
                    <a:pt x="7" y="53"/>
                    <a:pt x="6" y="53"/>
                    <a:pt x="5" y="53"/>
                  </a:cubicBezTo>
                  <a:cubicBezTo>
                    <a:pt x="5" y="53"/>
                    <a:pt x="5" y="52"/>
                    <a:pt x="5" y="51"/>
                  </a:cubicBezTo>
                  <a:close/>
                  <a:moveTo>
                    <a:pt x="5" y="55"/>
                  </a:moveTo>
                  <a:cubicBezTo>
                    <a:pt x="6" y="55"/>
                    <a:pt x="7" y="55"/>
                    <a:pt x="8" y="55"/>
                  </a:cubicBezTo>
                  <a:cubicBezTo>
                    <a:pt x="8" y="55"/>
                    <a:pt x="8" y="56"/>
                    <a:pt x="8" y="57"/>
                  </a:cubicBezTo>
                  <a:cubicBezTo>
                    <a:pt x="7" y="57"/>
                    <a:pt x="6" y="57"/>
                    <a:pt x="5" y="57"/>
                  </a:cubicBezTo>
                  <a:cubicBezTo>
                    <a:pt x="5" y="56"/>
                    <a:pt x="5" y="56"/>
                    <a:pt x="5" y="55"/>
                  </a:cubicBezTo>
                  <a:close/>
                  <a:moveTo>
                    <a:pt x="5" y="59"/>
                  </a:moveTo>
                  <a:cubicBezTo>
                    <a:pt x="6" y="59"/>
                    <a:pt x="7" y="59"/>
                    <a:pt x="8" y="59"/>
                  </a:cubicBezTo>
                  <a:cubicBezTo>
                    <a:pt x="8" y="59"/>
                    <a:pt x="8" y="60"/>
                    <a:pt x="8" y="61"/>
                  </a:cubicBezTo>
                  <a:cubicBezTo>
                    <a:pt x="7" y="61"/>
                    <a:pt x="6" y="61"/>
                    <a:pt x="5" y="61"/>
                  </a:cubicBezTo>
                  <a:cubicBezTo>
                    <a:pt x="5" y="60"/>
                    <a:pt x="5" y="60"/>
                    <a:pt x="5" y="59"/>
                  </a:cubicBezTo>
                  <a:close/>
                  <a:moveTo>
                    <a:pt x="5" y="63"/>
                  </a:moveTo>
                  <a:cubicBezTo>
                    <a:pt x="6" y="63"/>
                    <a:pt x="7" y="63"/>
                    <a:pt x="8" y="63"/>
                  </a:cubicBezTo>
                  <a:cubicBezTo>
                    <a:pt x="8" y="63"/>
                    <a:pt x="8" y="64"/>
                    <a:pt x="8" y="65"/>
                  </a:cubicBezTo>
                  <a:cubicBezTo>
                    <a:pt x="7" y="65"/>
                    <a:pt x="6" y="65"/>
                    <a:pt x="5" y="65"/>
                  </a:cubicBezTo>
                  <a:cubicBezTo>
                    <a:pt x="5" y="64"/>
                    <a:pt x="5" y="64"/>
                    <a:pt x="5" y="63"/>
                  </a:cubicBezTo>
                  <a:close/>
                  <a:moveTo>
                    <a:pt x="5" y="67"/>
                  </a:moveTo>
                  <a:cubicBezTo>
                    <a:pt x="6" y="67"/>
                    <a:pt x="7" y="67"/>
                    <a:pt x="8" y="67"/>
                  </a:cubicBezTo>
                  <a:cubicBezTo>
                    <a:pt x="8" y="67"/>
                    <a:pt x="8" y="68"/>
                    <a:pt x="8" y="69"/>
                  </a:cubicBezTo>
                  <a:cubicBezTo>
                    <a:pt x="7" y="69"/>
                    <a:pt x="6" y="69"/>
                    <a:pt x="5" y="69"/>
                  </a:cubicBezTo>
                  <a:cubicBezTo>
                    <a:pt x="5" y="68"/>
                    <a:pt x="5" y="67"/>
                    <a:pt x="5" y="67"/>
                  </a:cubicBezTo>
                  <a:close/>
                  <a:moveTo>
                    <a:pt x="5" y="71"/>
                  </a:moveTo>
                  <a:cubicBezTo>
                    <a:pt x="6" y="71"/>
                    <a:pt x="7" y="71"/>
                    <a:pt x="8" y="70"/>
                  </a:cubicBezTo>
                  <a:cubicBezTo>
                    <a:pt x="8" y="71"/>
                    <a:pt x="8" y="72"/>
                    <a:pt x="8" y="72"/>
                  </a:cubicBezTo>
                  <a:cubicBezTo>
                    <a:pt x="7" y="73"/>
                    <a:pt x="6" y="73"/>
                    <a:pt x="5" y="73"/>
                  </a:cubicBezTo>
                  <a:cubicBezTo>
                    <a:pt x="5" y="72"/>
                    <a:pt x="5" y="71"/>
                    <a:pt x="5" y="71"/>
                  </a:cubicBezTo>
                  <a:close/>
                  <a:moveTo>
                    <a:pt x="5" y="75"/>
                  </a:moveTo>
                  <a:cubicBezTo>
                    <a:pt x="6" y="75"/>
                    <a:pt x="7" y="74"/>
                    <a:pt x="8" y="74"/>
                  </a:cubicBezTo>
                  <a:cubicBezTo>
                    <a:pt x="8" y="75"/>
                    <a:pt x="8" y="76"/>
                    <a:pt x="8" y="76"/>
                  </a:cubicBezTo>
                  <a:cubicBezTo>
                    <a:pt x="7" y="76"/>
                    <a:pt x="6" y="77"/>
                    <a:pt x="5" y="77"/>
                  </a:cubicBezTo>
                  <a:cubicBezTo>
                    <a:pt x="5" y="76"/>
                    <a:pt x="5" y="75"/>
                    <a:pt x="5" y="75"/>
                  </a:cubicBezTo>
                  <a:close/>
                  <a:moveTo>
                    <a:pt x="5" y="78"/>
                  </a:moveTo>
                  <a:cubicBezTo>
                    <a:pt x="6" y="78"/>
                    <a:pt x="7" y="78"/>
                    <a:pt x="8" y="78"/>
                  </a:cubicBezTo>
                  <a:cubicBezTo>
                    <a:pt x="8" y="79"/>
                    <a:pt x="8" y="80"/>
                    <a:pt x="8" y="80"/>
                  </a:cubicBezTo>
                  <a:cubicBezTo>
                    <a:pt x="7" y="80"/>
                    <a:pt x="6" y="80"/>
                    <a:pt x="5" y="80"/>
                  </a:cubicBezTo>
                  <a:cubicBezTo>
                    <a:pt x="5" y="80"/>
                    <a:pt x="5" y="79"/>
                    <a:pt x="5" y="78"/>
                  </a:cubicBezTo>
                  <a:close/>
                  <a:moveTo>
                    <a:pt x="5" y="82"/>
                  </a:moveTo>
                  <a:cubicBezTo>
                    <a:pt x="6" y="82"/>
                    <a:pt x="7" y="82"/>
                    <a:pt x="8" y="82"/>
                  </a:cubicBezTo>
                  <a:cubicBezTo>
                    <a:pt x="8" y="83"/>
                    <a:pt x="8" y="84"/>
                    <a:pt x="8" y="84"/>
                  </a:cubicBezTo>
                  <a:cubicBezTo>
                    <a:pt x="7" y="84"/>
                    <a:pt x="6" y="84"/>
                    <a:pt x="5" y="84"/>
                  </a:cubicBezTo>
                  <a:cubicBezTo>
                    <a:pt x="5" y="84"/>
                    <a:pt x="5" y="83"/>
                    <a:pt x="5" y="82"/>
                  </a:cubicBezTo>
                  <a:close/>
                  <a:moveTo>
                    <a:pt x="5" y="86"/>
                  </a:moveTo>
                  <a:cubicBezTo>
                    <a:pt x="6" y="86"/>
                    <a:pt x="7" y="86"/>
                    <a:pt x="8" y="86"/>
                  </a:cubicBezTo>
                  <a:cubicBezTo>
                    <a:pt x="8" y="87"/>
                    <a:pt x="8" y="87"/>
                    <a:pt x="8" y="88"/>
                  </a:cubicBezTo>
                  <a:cubicBezTo>
                    <a:pt x="7" y="88"/>
                    <a:pt x="6" y="88"/>
                    <a:pt x="5" y="88"/>
                  </a:cubicBezTo>
                  <a:cubicBezTo>
                    <a:pt x="5" y="88"/>
                    <a:pt x="5" y="87"/>
                    <a:pt x="5" y="86"/>
                  </a:cubicBezTo>
                  <a:close/>
                  <a:moveTo>
                    <a:pt x="5" y="90"/>
                  </a:moveTo>
                  <a:cubicBezTo>
                    <a:pt x="6" y="90"/>
                    <a:pt x="7" y="90"/>
                    <a:pt x="8" y="90"/>
                  </a:cubicBezTo>
                  <a:cubicBezTo>
                    <a:pt x="8" y="91"/>
                    <a:pt x="8" y="91"/>
                    <a:pt x="8" y="92"/>
                  </a:cubicBezTo>
                  <a:cubicBezTo>
                    <a:pt x="7" y="92"/>
                    <a:pt x="6" y="92"/>
                    <a:pt x="5" y="92"/>
                  </a:cubicBezTo>
                  <a:cubicBezTo>
                    <a:pt x="5" y="91"/>
                    <a:pt x="5" y="91"/>
                    <a:pt x="5" y="90"/>
                  </a:cubicBezTo>
                  <a:close/>
                  <a:moveTo>
                    <a:pt x="5" y="98"/>
                  </a:moveTo>
                  <a:cubicBezTo>
                    <a:pt x="6" y="98"/>
                    <a:pt x="7" y="98"/>
                    <a:pt x="8" y="98"/>
                  </a:cubicBezTo>
                  <a:cubicBezTo>
                    <a:pt x="8" y="98"/>
                    <a:pt x="8" y="99"/>
                    <a:pt x="8" y="100"/>
                  </a:cubicBezTo>
                  <a:cubicBezTo>
                    <a:pt x="7" y="100"/>
                    <a:pt x="6" y="100"/>
                    <a:pt x="5" y="100"/>
                  </a:cubicBezTo>
                  <a:cubicBezTo>
                    <a:pt x="5" y="99"/>
                    <a:pt x="5" y="99"/>
                    <a:pt x="5" y="98"/>
                  </a:cubicBezTo>
                  <a:close/>
                  <a:moveTo>
                    <a:pt x="5" y="102"/>
                  </a:moveTo>
                  <a:cubicBezTo>
                    <a:pt x="6" y="102"/>
                    <a:pt x="7" y="102"/>
                    <a:pt x="8" y="102"/>
                  </a:cubicBezTo>
                  <a:cubicBezTo>
                    <a:pt x="8" y="102"/>
                    <a:pt x="8" y="103"/>
                    <a:pt x="8" y="104"/>
                  </a:cubicBezTo>
                  <a:cubicBezTo>
                    <a:pt x="7" y="104"/>
                    <a:pt x="6" y="104"/>
                    <a:pt x="5" y="104"/>
                  </a:cubicBezTo>
                  <a:cubicBezTo>
                    <a:pt x="5" y="103"/>
                    <a:pt x="5" y="102"/>
                    <a:pt x="5" y="102"/>
                  </a:cubicBezTo>
                  <a:close/>
                  <a:moveTo>
                    <a:pt x="5" y="106"/>
                  </a:moveTo>
                  <a:cubicBezTo>
                    <a:pt x="6" y="106"/>
                    <a:pt x="7" y="106"/>
                    <a:pt x="8" y="106"/>
                  </a:cubicBezTo>
                  <a:cubicBezTo>
                    <a:pt x="8" y="106"/>
                    <a:pt x="8" y="107"/>
                    <a:pt x="8" y="108"/>
                  </a:cubicBezTo>
                  <a:cubicBezTo>
                    <a:pt x="7" y="108"/>
                    <a:pt x="6" y="108"/>
                    <a:pt x="5" y="108"/>
                  </a:cubicBezTo>
                  <a:cubicBezTo>
                    <a:pt x="5" y="107"/>
                    <a:pt x="5" y="106"/>
                    <a:pt x="5" y="106"/>
                  </a:cubicBezTo>
                  <a:close/>
                  <a:moveTo>
                    <a:pt x="5" y="110"/>
                  </a:moveTo>
                  <a:cubicBezTo>
                    <a:pt x="6" y="110"/>
                    <a:pt x="7" y="110"/>
                    <a:pt x="8" y="110"/>
                  </a:cubicBezTo>
                  <a:cubicBezTo>
                    <a:pt x="8" y="110"/>
                    <a:pt x="8" y="111"/>
                    <a:pt x="8" y="112"/>
                  </a:cubicBezTo>
                  <a:cubicBezTo>
                    <a:pt x="7" y="112"/>
                    <a:pt x="6" y="112"/>
                    <a:pt x="5" y="112"/>
                  </a:cubicBezTo>
                  <a:cubicBezTo>
                    <a:pt x="5" y="111"/>
                    <a:pt x="5" y="110"/>
                    <a:pt x="5" y="110"/>
                  </a:cubicBezTo>
                  <a:close/>
                  <a:moveTo>
                    <a:pt x="5" y="113"/>
                  </a:moveTo>
                  <a:cubicBezTo>
                    <a:pt x="6" y="113"/>
                    <a:pt x="7" y="113"/>
                    <a:pt x="8" y="113"/>
                  </a:cubicBezTo>
                  <a:cubicBezTo>
                    <a:pt x="8" y="114"/>
                    <a:pt x="8" y="115"/>
                    <a:pt x="8" y="115"/>
                  </a:cubicBezTo>
                  <a:cubicBezTo>
                    <a:pt x="7" y="115"/>
                    <a:pt x="6" y="115"/>
                    <a:pt x="5" y="115"/>
                  </a:cubicBezTo>
                  <a:cubicBezTo>
                    <a:pt x="5" y="115"/>
                    <a:pt x="5" y="114"/>
                    <a:pt x="5" y="113"/>
                  </a:cubicBezTo>
                  <a:close/>
                  <a:moveTo>
                    <a:pt x="3" y="113"/>
                  </a:moveTo>
                  <a:cubicBezTo>
                    <a:pt x="3" y="113"/>
                    <a:pt x="4" y="113"/>
                    <a:pt x="5" y="113"/>
                  </a:cubicBezTo>
                  <a:cubicBezTo>
                    <a:pt x="5" y="114"/>
                    <a:pt x="5" y="115"/>
                    <a:pt x="5" y="115"/>
                  </a:cubicBezTo>
                  <a:cubicBezTo>
                    <a:pt x="4" y="115"/>
                    <a:pt x="3" y="115"/>
                    <a:pt x="3" y="115"/>
                  </a:cubicBezTo>
                  <a:cubicBezTo>
                    <a:pt x="3" y="115"/>
                    <a:pt x="3" y="114"/>
                    <a:pt x="3" y="113"/>
                  </a:cubicBezTo>
                  <a:close/>
                  <a:moveTo>
                    <a:pt x="3" y="110"/>
                  </a:moveTo>
                  <a:cubicBezTo>
                    <a:pt x="3" y="110"/>
                    <a:pt x="4" y="110"/>
                    <a:pt x="5" y="110"/>
                  </a:cubicBezTo>
                  <a:cubicBezTo>
                    <a:pt x="5" y="110"/>
                    <a:pt x="5" y="111"/>
                    <a:pt x="5" y="112"/>
                  </a:cubicBezTo>
                  <a:cubicBezTo>
                    <a:pt x="4" y="112"/>
                    <a:pt x="3" y="112"/>
                    <a:pt x="3" y="112"/>
                  </a:cubicBezTo>
                  <a:cubicBezTo>
                    <a:pt x="3" y="111"/>
                    <a:pt x="3" y="110"/>
                    <a:pt x="3" y="110"/>
                  </a:cubicBezTo>
                  <a:close/>
                  <a:moveTo>
                    <a:pt x="3" y="106"/>
                  </a:moveTo>
                  <a:cubicBezTo>
                    <a:pt x="3" y="106"/>
                    <a:pt x="4" y="106"/>
                    <a:pt x="5" y="106"/>
                  </a:cubicBezTo>
                  <a:cubicBezTo>
                    <a:pt x="5" y="106"/>
                    <a:pt x="5" y="107"/>
                    <a:pt x="5" y="108"/>
                  </a:cubicBezTo>
                  <a:cubicBezTo>
                    <a:pt x="4" y="108"/>
                    <a:pt x="3" y="108"/>
                    <a:pt x="3" y="108"/>
                  </a:cubicBezTo>
                  <a:cubicBezTo>
                    <a:pt x="3" y="107"/>
                    <a:pt x="3" y="106"/>
                    <a:pt x="3" y="106"/>
                  </a:cubicBezTo>
                  <a:close/>
                  <a:moveTo>
                    <a:pt x="3" y="102"/>
                  </a:moveTo>
                  <a:cubicBezTo>
                    <a:pt x="3" y="102"/>
                    <a:pt x="4" y="102"/>
                    <a:pt x="5" y="102"/>
                  </a:cubicBezTo>
                  <a:cubicBezTo>
                    <a:pt x="5" y="102"/>
                    <a:pt x="5" y="103"/>
                    <a:pt x="5" y="104"/>
                  </a:cubicBezTo>
                  <a:cubicBezTo>
                    <a:pt x="4" y="104"/>
                    <a:pt x="3" y="104"/>
                    <a:pt x="3" y="104"/>
                  </a:cubicBezTo>
                  <a:cubicBezTo>
                    <a:pt x="3" y="103"/>
                    <a:pt x="3" y="103"/>
                    <a:pt x="3" y="102"/>
                  </a:cubicBezTo>
                  <a:close/>
                  <a:moveTo>
                    <a:pt x="3" y="98"/>
                  </a:moveTo>
                  <a:cubicBezTo>
                    <a:pt x="3" y="98"/>
                    <a:pt x="4" y="98"/>
                    <a:pt x="5" y="98"/>
                  </a:cubicBezTo>
                  <a:cubicBezTo>
                    <a:pt x="5" y="99"/>
                    <a:pt x="5" y="99"/>
                    <a:pt x="5" y="100"/>
                  </a:cubicBezTo>
                  <a:cubicBezTo>
                    <a:pt x="4" y="100"/>
                    <a:pt x="3" y="100"/>
                    <a:pt x="3" y="100"/>
                  </a:cubicBezTo>
                  <a:cubicBezTo>
                    <a:pt x="3" y="99"/>
                    <a:pt x="3" y="99"/>
                    <a:pt x="3" y="98"/>
                  </a:cubicBezTo>
                  <a:close/>
                  <a:moveTo>
                    <a:pt x="8" y="98"/>
                  </a:moveTo>
                  <a:cubicBezTo>
                    <a:pt x="9" y="98"/>
                    <a:pt x="10" y="98"/>
                    <a:pt x="11" y="98"/>
                  </a:cubicBezTo>
                  <a:cubicBezTo>
                    <a:pt x="11" y="98"/>
                    <a:pt x="11" y="99"/>
                    <a:pt x="11" y="100"/>
                  </a:cubicBezTo>
                  <a:cubicBezTo>
                    <a:pt x="10" y="100"/>
                    <a:pt x="9" y="100"/>
                    <a:pt x="8" y="100"/>
                  </a:cubicBezTo>
                  <a:cubicBezTo>
                    <a:pt x="8" y="99"/>
                    <a:pt x="8" y="98"/>
                    <a:pt x="8" y="98"/>
                  </a:cubicBezTo>
                  <a:close/>
                  <a:moveTo>
                    <a:pt x="11" y="98"/>
                  </a:moveTo>
                  <a:cubicBezTo>
                    <a:pt x="12" y="98"/>
                    <a:pt x="13" y="98"/>
                    <a:pt x="14" y="98"/>
                  </a:cubicBezTo>
                  <a:cubicBezTo>
                    <a:pt x="14" y="98"/>
                    <a:pt x="14" y="99"/>
                    <a:pt x="14" y="100"/>
                  </a:cubicBezTo>
                  <a:cubicBezTo>
                    <a:pt x="13" y="100"/>
                    <a:pt x="12" y="100"/>
                    <a:pt x="11" y="100"/>
                  </a:cubicBezTo>
                  <a:cubicBezTo>
                    <a:pt x="11" y="99"/>
                    <a:pt x="11" y="98"/>
                    <a:pt x="11" y="98"/>
                  </a:cubicBezTo>
                  <a:close/>
                  <a:moveTo>
                    <a:pt x="14" y="98"/>
                  </a:moveTo>
                  <a:cubicBezTo>
                    <a:pt x="15" y="97"/>
                    <a:pt x="16" y="97"/>
                    <a:pt x="17" y="97"/>
                  </a:cubicBezTo>
                  <a:cubicBezTo>
                    <a:pt x="17" y="98"/>
                    <a:pt x="17" y="99"/>
                    <a:pt x="17" y="99"/>
                  </a:cubicBezTo>
                  <a:cubicBezTo>
                    <a:pt x="16" y="100"/>
                    <a:pt x="15" y="100"/>
                    <a:pt x="14" y="100"/>
                  </a:cubicBezTo>
                  <a:cubicBezTo>
                    <a:pt x="14" y="99"/>
                    <a:pt x="14" y="98"/>
                    <a:pt x="14" y="98"/>
                  </a:cubicBezTo>
                  <a:close/>
                  <a:moveTo>
                    <a:pt x="17" y="97"/>
                  </a:moveTo>
                  <a:cubicBezTo>
                    <a:pt x="18" y="97"/>
                    <a:pt x="19" y="97"/>
                    <a:pt x="20" y="97"/>
                  </a:cubicBezTo>
                  <a:cubicBezTo>
                    <a:pt x="20" y="98"/>
                    <a:pt x="20" y="99"/>
                    <a:pt x="20" y="99"/>
                  </a:cubicBezTo>
                  <a:cubicBezTo>
                    <a:pt x="19" y="99"/>
                    <a:pt x="18" y="99"/>
                    <a:pt x="17" y="99"/>
                  </a:cubicBezTo>
                  <a:cubicBezTo>
                    <a:pt x="17" y="99"/>
                    <a:pt x="17" y="98"/>
                    <a:pt x="17" y="97"/>
                  </a:cubicBezTo>
                  <a:close/>
                  <a:moveTo>
                    <a:pt x="21" y="97"/>
                  </a:moveTo>
                  <a:cubicBezTo>
                    <a:pt x="21" y="97"/>
                    <a:pt x="22" y="97"/>
                    <a:pt x="23" y="97"/>
                  </a:cubicBezTo>
                  <a:cubicBezTo>
                    <a:pt x="23" y="98"/>
                    <a:pt x="23" y="99"/>
                    <a:pt x="23" y="99"/>
                  </a:cubicBezTo>
                  <a:cubicBezTo>
                    <a:pt x="22" y="99"/>
                    <a:pt x="21" y="99"/>
                    <a:pt x="21" y="99"/>
                  </a:cubicBezTo>
                  <a:cubicBezTo>
                    <a:pt x="21" y="99"/>
                    <a:pt x="21" y="98"/>
                    <a:pt x="21" y="97"/>
                  </a:cubicBezTo>
                  <a:close/>
                  <a:moveTo>
                    <a:pt x="3" y="94"/>
                  </a:moveTo>
                  <a:cubicBezTo>
                    <a:pt x="3" y="94"/>
                    <a:pt x="4" y="94"/>
                    <a:pt x="5" y="94"/>
                  </a:cubicBezTo>
                  <a:cubicBezTo>
                    <a:pt x="5" y="95"/>
                    <a:pt x="5" y="95"/>
                    <a:pt x="5" y="96"/>
                  </a:cubicBezTo>
                  <a:cubicBezTo>
                    <a:pt x="4" y="96"/>
                    <a:pt x="3" y="96"/>
                    <a:pt x="3" y="96"/>
                  </a:cubicBezTo>
                  <a:cubicBezTo>
                    <a:pt x="3" y="95"/>
                    <a:pt x="3" y="95"/>
                    <a:pt x="3" y="94"/>
                  </a:cubicBezTo>
                  <a:close/>
                  <a:moveTo>
                    <a:pt x="8" y="94"/>
                  </a:moveTo>
                  <a:cubicBezTo>
                    <a:pt x="9" y="94"/>
                    <a:pt x="10" y="94"/>
                    <a:pt x="11" y="94"/>
                  </a:cubicBezTo>
                  <a:cubicBezTo>
                    <a:pt x="11" y="94"/>
                    <a:pt x="11" y="95"/>
                    <a:pt x="11" y="96"/>
                  </a:cubicBezTo>
                  <a:cubicBezTo>
                    <a:pt x="10" y="96"/>
                    <a:pt x="9" y="96"/>
                    <a:pt x="8" y="96"/>
                  </a:cubicBezTo>
                  <a:cubicBezTo>
                    <a:pt x="8" y="95"/>
                    <a:pt x="8" y="95"/>
                    <a:pt x="8" y="94"/>
                  </a:cubicBezTo>
                  <a:close/>
                  <a:moveTo>
                    <a:pt x="11" y="94"/>
                  </a:moveTo>
                  <a:cubicBezTo>
                    <a:pt x="12" y="94"/>
                    <a:pt x="13" y="94"/>
                    <a:pt x="14" y="94"/>
                  </a:cubicBezTo>
                  <a:cubicBezTo>
                    <a:pt x="14" y="94"/>
                    <a:pt x="14" y="95"/>
                    <a:pt x="14" y="96"/>
                  </a:cubicBezTo>
                  <a:cubicBezTo>
                    <a:pt x="13" y="96"/>
                    <a:pt x="12" y="96"/>
                    <a:pt x="11" y="96"/>
                  </a:cubicBezTo>
                  <a:cubicBezTo>
                    <a:pt x="11" y="95"/>
                    <a:pt x="11" y="94"/>
                    <a:pt x="11" y="94"/>
                  </a:cubicBezTo>
                  <a:close/>
                  <a:moveTo>
                    <a:pt x="14" y="94"/>
                  </a:moveTo>
                  <a:cubicBezTo>
                    <a:pt x="15" y="94"/>
                    <a:pt x="16" y="93"/>
                    <a:pt x="17" y="93"/>
                  </a:cubicBezTo>
                  <a:cubicBezTo>
                    <a:pt x="17" y="94"/>
                    <a:pt x="17" y="95"/>
                    <a:pt x="17" y="95"/>
                  </a:cubicBezTo>
                  <a:cubicBezTo>
                    <a:pt x="16" y="96"/>
                    <a:pt x="15" y="96"/>
                    <a:pt x="14" y="96"/>
                  </a:cubicBezTo>
                  <a:cubicBezTo>
                    <a:pt x="14" y="95"/>
                    <a:pt x="14" y="94"/>
                    <a:pt x="14" y="94"/>
                  </a:cubicBezTo>
                  <a:close/>
                  <a:moveTo>
                    <a:pt x="17" y="93"/>
                  </a:moveTo>
                  <a:cubicBezTo>
                    <a:pt x="18" y="93"/>
                    <a:pt x="19" y="93"/>
                    <a:pt x="20" y="93"/>
                  </a:cubicBezTo>
                  <a:cubicBezTo>
                    <a:pt x="20" y="94"/>
                    <a:pt x="20" y="95"/>
                    <a:pt x="20" y="95"/>
                  </a:cubicBezTo>
                  <a:cubicBezTo>
                    <a:pt x="19" y="95"/>
                    <a:pt x="18" y="95"/>
                    <a:pt x="17" y="95"/>
                  </a:cubicBezTo>
                  <a:cubicBezTo>
                    <a:pt x="17" y="95"/>
                    <a:pt x="17" y="94"/>
                    <a:pt x="17" y="93"/>
                  </a:cubicBezTo>
                  <a:close/>
                  <a:moveTo>
                    <a:pt x="21" y="93"/>
                  </a:moveTo>
                  <a:cubicBezTo>
                    <a:pt x="21" y="93"/>
                    <a:pt x="22" y="93"/>
                    <a:pt x="23" y="93"/>
                  </a:cubicBezTo>
                  <a:cubicBezTo>
                    <a:pt x="23" y="94"/>
                    <a:pt x="23" y="94"/>
                    <a:pt x="23" y="95"/>
                  </a:cubicBezTo>
                  <a:cubicBezTo>
                    <a:pt x="22" y="95"/>
                    <a:pt x="21" y="95"/>
                    <a:pt x="21" y="95"/>
                  </a:cubicBezTo>
                  <a:cubicBezTo>
                    <a:pt x="21" y="95"/>
                    <a:pt x="21" y="94"/>
                    <a:pt x="21" y="93"/>
                  </a:cubicBezTo>
                  <a:close/>
                  <a:moveTo>
                    <a:pt x="3" y="90"/>
                  </a:moveTo>
                  <a:cubicBezTo>
                    <a:pt x="3" y="90"/>
                    <a:pt x="4" y="90"/>
                    <a:pt x="5" y="90"/>
                  </a:cubicBezTo>
                  <a:cubicBezTo>
                    <a:pt x="5" y="91"/>
                    <a:pt x="5" y="91"/>
                    <a:pt x="5" y="92"/>
                  </a:cubicBezTo>
                  <a:cubicBezTo>
                    <a:pt x="4" y="92"/>
                    <a:pt x="3" y="92"/>
                    <a:pt x="3" y="92"/>
                  </a:cubicBezTo>
                  <a:cubicBezTo>
                    <a:pt x="3" y="92"/>
                    <a:pt x="3" y="91"/>
                    <a:pt x="3" y="90"/>
                  </a:cubicBezTo>
                  <a:close/>
                  <a:moveTo>
                    <a:pt x="8" y="90"/>
                  </a:moveTo>
                  <a:cubicBezTo>
                    <a:pt x="9" y="90"/>
                    <a:pt x="10" y="90"/>
                    <a:pt x="11" y="90"/>
                  </a:cubicBezTo>
                  <a:cubicBezTo>
                    <a:pt x="11" y="90"/>
                    <a:pt x="11" y="91"/>
                    <a:pt x="11" y="92"/>
                  </a:cubicBezTo>
                  <a:cubicBezTo>
                    <a:pt x="10" y="92"/>
                    <a:pt x="9" y="92"/>
                    <a:pt x="8" y="92"/>
                  </a:cubicBezTo>
                  <a:cubicBezTo>
                    <a:pt x="8" y="91"/>
                    <a:pt x="8" y="91"/>
                    <a:pt x="8" y="90"/>
                  </a:cubicBezTo>
                  <a:close/>
                  <a:moveTo>
                    <a:pt x="11" y="90"/>
                  </a:moveTo>
                  <a:cubicBezTo>
                    <a:pt x="12" y="90"/>
                    <a:pt x="13" y="90"/>
                    <a:pt x="14" y="90"/>
                  </a:cubicBezTo>
                  <a:cubicBezTo>
                    <a:pt x="14" y="90"/>
                    <a:pt x="14" y="91"/>
                    <a:pt x="14" y="92"/>
                  </a:cubicBezTo>
                  <a:cubicBezTo>
                    <a:pt x="13" y="92"/>
                    <a:pt x="12" y="92"/>
                    <a:pt x="11" y="92"/>
                  </a:cubicBezTo>
                  <a:cubicBezTo>
                    <a:pt x="11" y="91"/>
                    <a:pt x="11" y="90"/>
                    <a:pt x="11" y="90"/>
                  </a:cubicBezTo>
                  <a:close/>
                  <a:moveTo>
                    <a:pt x="14" y="90"/>
                  </a:moveTo>
                  <a:cubicBezTo>
                    <a:pt x="15" y="90"/>
                    <a:pt x="16" y="89"/>
                    <a:pt x="17" y="89"/>
                  </a:cubicBezTo>
                  <a:cubicBezTo>
                    <a:pt x="17" y="90"/>
                    <a:pt x="17" y="91"/>
                    <a:pt x="17" y="91"/>
                  </a:cubicBezTo>
                  <a:cubicBezTo>
                    <a:pt x="16" y="92"/>
                    <a:pt x="15" y="92"/>
                    <a:pt x="14" y="92"/>
                  </a:cubicBezTo>
                  <a:cubicBezTo>
                    <a:pt x="14" y="91"/>
                    <a:pt x="14" y="90"/>
                    <a:pt x="14" y="90"/>
                  </a:cubicBezTo>
                  <a:close/>
                  <a:moveTo>
                    <a:pt x="17" y="89"/>
                  </a:moveTo>
                  <a:cubicBezTo>
                    <a:pt x="18" y="89"/>
                    <a:pt x="19" y="89"/>
                    <a:pt x="20" y="89"/>
                  </a:cubicBezTo>
                  <a:cubicBezTo>
                    <a:pt x="20" y="90"/>
                    <a:pt x="20" y="91"/>
                    <a:pt x="20" y="91"/>
                  </a:cubicBezTo>
                  <a:cubicBezTo>
                    <a:pt x="19" y="91"/>
                    <a:pt x="18" y="91"/>
                    <a:pt x="17" y="91"/>
                  </a:cubicBezTo>
                  <a:cubicBezTo>
                    <a:pt x="17" y="91"/>
                    <a:pt x="17" y="90"/>
                    <a:pt x="17" y="89"/>
                  </a:cubicBezTo>
                  <a:close/>
                  <a:moveTo>
                    <a:pt x="21" y="89"/>
                  </a:moveTo>
                  <a:cubicBezTo>
                    <a:pt x="21" y="89"/>
                    <a:pt x="22" y="89"/>
                    <a:pt x="23" y="89"/>
                  </a:cubicBezTo>
                  <a:cubicBezTo>
                    <a:pt x="23" y="90"/>
                    <a:pt x="23" y="90"/>
                    <a:pt x="23" y="91"/>
                  </a:cubicBezTo>
                  <a:cubicBezTo>
                    <a:pt x="22" y="91"/>
                    <a:pt x="21" y="91"/>
                    <a:pt x="21" y="91"/>
                  </a:cubicBezTo>
                  <a:cubicBezTo>
                    <a:pt x="21" y="91"/>
                    <a:pt x="21" y="90"/>
                    <a:pt x="21" y="89"/>
                  </a:cubicBezTo>
                  <a:close/>
                  <a:moveTo>
                    <a:pt x="3" y="86"/>
                  </a:moveTo>
                  <a:cubicBezTo>
                    <a:pt x="3" y="86"/>
                    <a:pt x="4" y="86"/>
                    <a:pt x="5" y="86"/>
                  </a:cubicBezTo>
                  <a:cubicBezTo>
                    <a:pt x="5" y="87"/>
                    <a:pt x="5" y="88"/>
                    <a:pt x="5" y="88"/>
                  </a:cubicBezTo>
                  <a:cubicBezTo>
                    <a:pt x="4" y="88"/>
                    <a:pt x="3" y="88"/>
                    <a:pt x="3" y="88"/>
                  </a:cubicBezTo>
                  <a:cubicBezTo>
                    <a:pt x="3" y="88"/>
                    <a:pt x="3" y="87"/>
                    <a:pt x="3" y="86"/>
                  </a:cubicBezTo>
                  <a:close/>
                  <a:moveTo>
                    <a:pt x="8" y="86"/>
                  </a:moveTo>
                  <a:cubicBezTo>
                    <a:pt x="9" y="86"/>
                    <a:pt x="10" y="86"/>
                    <a:pt x="11" y="86"/>
                  </a:cubicBezTo>
                  <a:cubicBezTo>
                    <a:pt x="11" y="87"/>
                    <a:pt x="11" y="87"/>
                    <a:pt x="11" y="88"/>
                  </a:cubicBezTo>
                  <a:cubicBezTo>
                    <a:pt x="10" y="88"/>
                    <a:pt x="9" y="88"/>
                    <a:pt x="8" y="88"/>
                  </a:cubicBezTo>
                  <a:cubicBezTo>
                    <a:pt x="8" y="87"/>
                    <a:pt x="8" y="87"/>
                    <a:pt x="8" y="86"/>
                  </a:cubicBezTo>
                  <a:close/>
                  <a:moveTo>
                    <a:pt x="11" y="86"/>
                  </a:moveTo>
                  <a:cubicBezTo>
                    <a:pt x="12" y="86"/>
                    <a:pt x="13" y="86"/>
                    <a:pt x="14" y="86"/>
                  </a:cubicBezTo>
                  <a:cubicBezTo>
                    <a:pt x="14" y="86"/>
                    <a:pt x="14" y="87"/>
                    <a:pt x="14" y="88"/>
                  </a:cubicBezTo>
                  <a:cubicBezTo>
                    <a:pt x="13" y="88"/>
                    <a:pt x="12" y="88"/>
                    <a:pt x="11" y="88"/>
                  </a:cubicBezTo>
                  <a:cubicBezTo>
                    <a:pt x="11" y="87"/>
                    <a:pt x="11" y="87"/>
                    <a:pt x="11" y="86"/>
                  </a:cubicBezTo>
                  <a:close/>
                  <a:moveTo>
                    <a:pt x="14" y="86"/>
                  </a:moveTo>
                  <a:cubicBezTo>
                    <a:pt x="15" y="86"/>
                    <a:pt x="16" y="85"/>
                    <a:pt x="17" y="85"/>
                  </a:cubicBezTo>
                  <a:cubicBezTo>
                    <a:pt x="17" y="86"/>
                    <a:pt x="17" y="87"/>
                    <a:pt x="17" y="87"/>
                  </a:cubicBezTo>
                  <a:cubicBezTo>
                    <a:pt x="16" y="88"/>
                    <a:pt x="15" y="88"/>
                    <a:pt x="14" y="88"/>
                  </a:cubicBezTo>
                  <a:cubicBezTo>
                    <a:pt x="14" y="87"/>
                    <a:pt x="14" y="86"/>
                    <a:pt x="14" y="86"/>
                  </a:cubicBezTo>
                  <a:close/>
                  <a:moveTo>
                    <a:pt x="17" y="85"/>
                  </a:moveTo>
                  <a:cubicBezTo>
                    <a:pt x="18" y="85"/>
                    <a:pt x="19" y="85"/>
                    <a:pt x="20" y="85"/>
                  </a:cubicBezTo>
                  <a:cubicBezTo>
                    <a:pt x="20" y="86"/>
                    <a:pt x="20" y="87"/>
                    <a:pt x="20" y="87"/>
                  </a:cubicBezTo>
                  <a:cubicBezTo>
                    <a:pt x="19" y="87"/>
                    <a:pt x="18" y="87"/>
                    <a:pt x="17" y="87"/>
                  </a:cubicBezTo>
                  <a:cubicBezTo>
                    <a:pt x="17" y="87"/>
                    <a:pt x="17" y="86"/>
                    <a:pt x="17" y="85"/>
                  </a:cubicBezTo>
                  <a:close/>
                  <a:moveTo>
                    <a:pt x="21" y="85"/>
                  </a:moveTo>
                  <a:cubicBezTo>
                    <a:pt x="21" y="85"/>
                    <a:pt x="22" y="85"/>
                    <a:pt x="23" y="85"/>
                  </a:cubicBezTo>
                  <a:cubicBezTo>
                    <a:pt x="23" y="86"/>
                    <a:pt x="23" y="86"/>
                    <a:pt x="23" y="87"/>
                  </a:cubicBezTo>
                  <a:cubicBezTo>
                    <a:pt x="22" y="87"/>
                    <a:pt x="21" y="87"/>
                    <a:pt x="21" y="87"/>
                  </a:cubicBezTo>
                  <a:cubicBezTo>
                    <a:pt x="21" y="87"/>
                    <a:pt x="21" y="86"/>
                    <a:pt x="21" y="85"/>
                  </a:cubicBezTo>
                  <a:close/>
                  <a:moveTo>
                    <a:pt x="3" y="83"/>
                  </a:moveTo>
                  <a:cubicBezTo>
                    <a:pt x="3" y="83"/>
                    <a:pt x="4" y="82"/>
                    <a:pt x="5" y="82"/>
                  </a:cubicBezTo>
                  <a:cubicBezTo>
                    <a:pt x="5" y="83"/>
                    <a:pt x="5" y="84"/>
                    <a:pt x="5" y="84"/>
                  </a:cubicBezTo>
                  <a:cubicBezTo>
                    <a:pt x="4" y="84"/>
                    <a:pt x="3" y="85"/>
                    <a:pt x="3" y="85"/>
                  </a:cubicBezTo>
                  <a:cubicBezTo>
                    <a:pt x="3" y="84"/>
                    <a:pt x="3" y="83"/>
                    <a:pt x="3" y="83"/>
                  </a:cubicBezTo>
                  <a:close/>
                  <a:moveTo>
                    <a:pt x="8" y="82"/>
                  </a:moveTo>
                  <a:cubicBezTo>
                    <a:pt x="9" y="82"/>
                    <a:pt x="10" y="82"/>
                    <a:pt x="11" y="82"/>
                  </a:cubicBezTo>
                  <a:cubicBezTo>
                    <a:pt x="11" y="83"/>
                    <a:pt x="11" y="83"/>
                    <a:pt x="11" y="84"/>
                  </a:cubicBezTo>
                  <a:cubicBezTo>
                    <a:pt x="10" y="84"/>
                    <a:pt x="9" y="84"/>
                    <a:pt x="8" y="84"/>
                  </a:cubicBezTo>
                  <a:cubicBezTo>
                    <a:pt x="8" y="83"/>
                    <a:pt x="8" y="83"/>
                    <a:pt x="8" y="82"/>
                  </a:cubicBezTo>
                  <a:close/>
                  <a:moveTo>
                    <a:pt x="11" y="82"/>
                  </a:moveTo>
                  <a:cubicBezTo>
                    <a:pt x="12" y="82"/>
                    <a:pt x="13" y="82"/>
                    <a:pt x="14" y="82"/>
                  </a:cubicBezTo>
                  <a:cubicBezTo>
                    <a:pt x="14" y="82"/>
                    <a:pt x="14" y="83"/>
                    <a:pt x="14" y="84"/>
                  </a:cubicBezTo>
                  <a:cubicBezTo>
                    <a:pt x="13" y="84"/>
                    <a:pt x="12" y="84"/>
                    <a:pt x="11" y="84"/>
                  </a:cubicBezTo>
                  <a:cubicBezTo>
                    <a:pt x="11" y="83"/>
                    <a:pt x="11" y="83"/>
                    <a:pt x="11" y="82"/>
                  </a:cubicBezTo>
                  <a:close/>
                  <a:moveTo>
                    <a:pt x="14" y="82"/>
                  </a:moveTo>
                  <a:cubicBezTo>
                    <a:pt x="15" y="82"/>
                    <a:pt x="16" y="82"/>
                    <a:pt x="17" y="81"/>
                  </a:cubicBezTo>
                  <a:cubicBezTo>
                    <a:pt x="17" y="82"/>
                    <a:pt x="17" y="83"/>
                    <a:pt x="17" y="84"/>
                  </a:cubicBezTo>
                  <a:cubicBezTo>
                    <a:pt x="16" y="84"/>
                    <a:pt x="15" y="84"/>
                    <a:pt x="14" y="84"/>
                  </a:cubicBezTo>
                  <a:cubicBezTo>
                    <a:pt x="14" y="83"/>
                    <a:pt x="14" y="82"/>
                    <a:pt x="14" y="82"/>
                  </a:cubicBezTo>
                  <a:close/>
                  <a:moveTo>
                    <a:pt x="17" y="81"/>
                  </a:moveTo>
                  <a:cubicBezTo>
                    <a:pt x="18" y="81"/>
                    <a:pt x="19" y="81"/>
                    <a:pt x="20" y="81"/>
                  </a:cubicBezTo>
                  <a:cubicBezTo>
                    <a:pt x="20" y="82"/>
                    <a:pt x="20" y="83"/>
                    <a:pt x="20" y="83"/>
                  </a:cubicBezTo>
                  <a:cubicBezTo>
                    <a:pt x="19" y="83"/>
                    <a:pt x="18" y="83"/>
                    <a:pt x="17" y="83"/>
                  </a:cubicBezTo>
                  <a:cubicBezTo>
                    <a:pt x="17" y="83"/>
                    <a:pt x="17" y="82"/>
                    <a:pt x="17" y="81"/>
                  </a:cubicBezTo>
                  <a:close/>
                  <a:moveTo>
                    <a:pt x="21" y="81"/>
                  </a:moveTo>
                  <a:cubicBezTo>
                    <a:pt x="21" y="81"/>
                    <a:pt x="22" y="81"/>
                    <a:pt x="23" y="81"/>
                  </a:cubicBezTo>
                  <a:cubicBezTo>
                    <a:pt x="23" y="82"/>
                    <a:pt x="23" y="82"/>
                    <a:pt x="23" y="83"/>
                  </a:cubicBezTo>
                  <a:cubicBezTo>
                    <a:pt x="22" y="83"/>
                    <a:pt x="21" y="83"/>
                    <a:pt x="21" y="83"/>
                  </a:cubicBezTo>
                  <a:cubicBezTo>
                    <a:pt x="21" y="83"/>
                    <a:pt x="21" y="82"/>
                    <a:pt x="21" y="81"/>
                  </a:cubicBezTo>
                  <a:close/>
                  <a:moveTo>
                    <a:pt x="3" y="79"/>
                  </a:moveTo>
                  <a:cubicBezTo>
                    <a:pt x="3" y="79"/>
                    <a:pt x="4" y="79"/>
                    <a:pt x="5" y="79"/>
                  </a:cubicBezTo>
                  <a:cubicBezTo>
                    <a:pt x="5" y="79"/>
                    <a:pt x="5" y="80"/>
                    <a:pt x="5" y="81"/>
                  </a:cubicBezTo>
                  <a:cubicBezTo>
                    <a:pt x="4" y="81"/>
                    <a:pt x="3" y="81"/>
                    <a:pt x="3" y="81"/>
                  </a:cubicBezTo>
                  <a:cubicBezTo>
                    <a:pt x="3" y="80"/>
                    <a:pt x="3" y="79"/>
                    <a:pt x="3" y="79"/>
                  </a:cubicBezTo>
                  <a:close/>
                  <a:moveTo>
                    <a:pt x="8" y="78"/>
                  </a:moveTo>
                  <a:cubicBezTo>
                    <a:pt x="9" y="78"/>
                    <a:pt x="10" y="78"/>
                    <a:pt x="11" y="78"/>
                  </a:cubicBezTo>
                  <a:cubicBezTo>
                    <a:pt x="11" y="79"/>
                    <a:pt x="11" y="79"/>
                    <a:pt x="11" y="80"/>
                  </a:cubicBezTo>
                  <a:cubicBezTo>
                    <a:pt x="10" y="80"/>
                    <a:pt x="9" y="80"/>
                    <a:pt x="8" y="80"/>
                  </a:cubicBezTo>
                  <a:cubicBezTo>
                    <a:pt x="8" y="80"/>
                    <a:pt x="8" y="79"/>
                    <a:pt x="8" y="78"/>
                  </a:cubicBezTo>
                  <a:close/>
                  <a:moveTo>
                    <a:pt x="11" y="78"/>
                  </a:moveTo>
                  <a:cubicBezTo>
                    <a:pt x="12" y="78"/>
                    <a:pt x="13" y="78"/>
                    <a:pt x="14" y="78"/>
                  </a:cubicBezTo>
                  <a:cubicBezTo>
                    <a:pt x="14" y="78"/>
                    <a:pt x="14" y="79"/>
                    <a:pt x="14" y="80"/>
                  </a:cubicBezTo>
                  <a:cubicBezTo>
                    <a:pt x="13" y="80"/>
                    <a:pt x="12" y="80"/>
                    <a:pt x="11" y="80"/>
                  </a:cubicBezTo>
                  <a:cubicBezTo>
                    <a:pt x="11" y="79"/>
                    <a:pt x="11" y="79"/>
                    <a:pt x="11" y="78"/>
                  </a:cubicBezTo>
                  <a:close/>
                  <a:moveTo>
                    <a:pt x="14" y="78"/>
                  </a:moveTo>
                  <a:cubicBezTo>
                    <a:pt x="15" y="78"/>
                    <a:pt x="16" y="78"/>
                    <a:pt x="17" y="77"/>
                  </a:cubicBezTo>
                  <a:cubicBezTo>
                    <a:pt x="17" y="78"/>
                    <a:pt x="17" y="79"/>
                    <a:pt x="17" y="80"/>
                  </a:cubicBezTo>
                  <a:cubicBezTo>
                    <a:pt x="16" y="80"/>
                    <a:pt x="15" y="80"/>
                    <a:pt x="14" y="80"/>
                  </a:cubicBezTo>
                  <a:cubicBezTo>
                    <a:pt x="14" y="79"/>
                    <a:pt x="14" y="78"/>
                    <a:pt x="14" y="78"/>
                  </a:cubicBezTo>
                  <a:close/>
                  <a:moveTo>
                    <a:pt x="17" y="77"/>
                  </a:moveTo>
                  <a:cubicBezTo>
                    <a:pt x="18" y="77"/>
                    <a:pt x="19" y="77"/>
                    <a:pt x="20" y="77"/>
                  </a:cubicBezTo>
                  <a:cubicBezTo>
                    <a:pt x="20" y="78"/>
                    <a:pt x="20" y="79"/>
                    <a:pt x="20" y="79"/>
                  </a:cubicBezTo>
                  <a:cubicBezTo>
                    <a:pt x="19" y="79"/>
                    <a:pt x="18" y="79"/>
                    <a:pt x="17" y="79"/>
                  </a:cubicBezTo>
                  <a:cubicBezTo>
                    <a:pt x="17" y="79"/>
                    <a:pt x="17" y="78"/>
                    <a:pt x="17" y="77"/>
                  </a:cubicBezTo>
                  <a:close/>
                  <a:moveTo>
                    <a:pt x="21" y="77"/>
                  </a:moveTo>
                  <a:cubicBezTo>
                    <a:pt x="21" y="77"/>
                    <a:pt x="22" y="77"/>
                    <a:pt x="23" y="77"/>
                  </a:cubicBezTo>
                  <a:cubicBezTo>
                    <a:pt x="23" y="78"/>
                    <a:pt x="23" y="78"/>
                    <a:pt x="23" y="79"/>
                  </a:cubicBezTo>
                  <a:cubicBezTo>
                    <a:pt x="22" y="79"/>
                    <a:pt x="21" y="79"/>
                    <a:pt x="21" y="79"/>
                  </a:cubicBezTo>
                  <a:cubicBezTo>
                    <a:pt x="21" y="79"/>
                    <a:pt x="21" y="78"/>
                    <a:pt x="21" y="77"/>
                  </a:cubicBezTo>
                  <a:close/>
                  <a:moveTo>
                    <a:pt x="3" y="75"/>
                  </a:moveTo>
                  <a:cubicBezTo>
                    <a:pt x="3" y="75"/>
                    <a:pt x="4" y="75"/>
                    <a:pt x="5" y="75"/>
                  </a:cubicBezTo>
                  <a:cubicBezTo>
                    <a:pt x="5" y="75"/>
                    <a:pt x="5" y="76"/>
                    <a:pt x="5" y="77"/>
                  </a:cubicBezTo>
                  <a:cubicBezTo>
                    <a:pt x="4" y="77"/>
                    <a:pt x="3" y="77"/>
                    <a:pt x="3" y="77"/>
                  </a:cubicBezTo>
                  <a:cubicBezTo>
                    <a:pt x="3" y="76"/>
                    <a:pt x="3" y="76"/>
                    <a:pt x="3" y="75"/>
                  </a:cubicBezTo>
                  <a:close/>
                  <a:moveTo>
                    <a:pt x="8" y="74"/>
                  </a:moveTo>
                  <a:cubicBezTo>
                    <a:pt x="9" y="74"/>
                    <a:pt x="10" y="74"/>
                    <a:pt x="11" y="74"/>
                  </a:cubicBezTo>
                  <a:cubicBezTo>
                    <a:pt x="11" y="75"/>
                    <a:pt x="11" y="75"/>
                    <a:pt x="11" y="76"/>
                  </a:cubicBezTo>
                  <a:cubicBezTo>
                    <a:pt x="10" y="76"/>
                    <a:pt x="9" y="76"/>
                    <a:pt x="8" y="76"/>
                  </a:cubicBezTo>
                  <a:cubicBezTo>
                    <a:pt x="8" y="76"/>
                    <a:pt x="8" y="75"/>
                    <a:pt x="8" y="74"/>
                  </a:cubicBezTo>
                  <a:close/>
                  <a:moveTo>
                    <a:pt x="11" y="74"/>
                  </a:moveTo>
                  <a:cubicBezTo>
                    <a:pt x="12" y="74"/>
                    <a:pt x="13" y="74"/>
                    <a:pt x="14" y="74"/>
                  </a:cubicBezTo>
                  <a:cubicBezTo>
                    <a:pt x="14" y="74"/>
                    <a:pt x="14" y="75"/>
                    <a:pt x="14" y="76"/>
                  </a:cubicBezTo>
                  <a:cubicBezTo>
                    <a:pt x="13" y="76"/>
                    <a:pt x="12" y="76"/>
                    <a:pt x="11" y="76"/>
                  </a:cubicBezTo>
                  <a:cubicBezTo>
                    <a:pt x="11" y="75"/>
                    <a:pt x="11" y="75"/>
                    <a:pt x="11" y="74"/>
                  </a:cubicBezTo>
                  <a:close/>
                  <a:moveTo>
                    <a:pt x="14" y="74"/>
                  </a:moveTo>
                  <a:cubicBezTo>
                    <a:pt x="15" y="74"/>
                    <a:pt x="16" y="74"/>
                    <a:pt x="17" y="73"/>
                  </a:cubicBezTo>
                  <a:cubicBezTo>
                    <a:pt x="17" y="74"/>
                    <a:pt x="17" y="75"/>
                    <a:pt x="17" y="76"/>
                  </a:cubicBezTo>
                  <a:cubicBezTo>
                    <a:pt x="16" y="76"/>
                    <a:pt x="15" y="76"/>
                    <a:pt x="14" y="76"/>
                  </a:cubicBezTo>
                  <a:cubicBezTo>
                    <a:pt x="14" y="75"/>
                    <a:pt x="14" y="74"/>
                    <a:pt x="14" y="74"/>
                  </a:cubicBezTo>
                  <a:close/>
                  <a:moveTo>
                    <a:pt x="17" y="73"/>
                  </a:moveTo>
                  <a:cubicBezTo>
                    <a:pt x="18" y="73"/>
                    <a:pt x="19" y="73"/>
                    <a:pt x="20" y="73"/>
                  </a:cubicBezTo>
                  <a:cubicBezTo>
                    <a:pt x="20" y="74"/>
                    <a:pt x="20" y="75"/>
                    <a:pt x="20" y="75"/>
                  </a:cubicBezTo>
                  <a:cubicBezTo>
                    <a:pt x="19" y="75"/>
                    <a:pt x="18" y="75"/>
                    <a:pt x="17" y="75"/>
                  </a:cubicBezTo>
                  <a:cubicBezTo>
                    <a:pt x="17" y="75"/>
                    <a:pt x="17" y="74"/>
                    <a:pt x="17" y="73"/>
                  </a:cubicBezTo>
                  <a:close/>
                  <a:moveTo>
                    <a:pt x="21" y="73"/>
                  </a:moveTo>
                  <a:cubicBezTo>
                    <a:pt x="21" y="73"/>
                    <a:pt x="22" y="73"/>
                    <a:pt x="23" y="73"/>
                  </a:cubicBezTo>
                  <a:cubicBezTo>
                    <a:pt x="23" y="74"/>
                    <a:pt x="23" y="74"/>
                    <a:pt x="23" y="75"/>
                  </a:cubicBezTo>
                  <a:cubicBezTo>
                    <a:pt x="22" y="75"/>
                    <a:pt x="21" y="75"/>
                    <a:pt x="21" y="75"/>
                  </a:cubicBezTo>
                  <a:cubicBezTo>
                    <a:pt x="21" y="74"/>
                    <a:pt x="21" y="74"/>
                    <a:pt x="21" y="73"/>
                  </a:cubicBezTo>
                  <a:close/>
                  <a:moveTo>
                    <a:pt x="3" y="71"/>
                  </a:moveTo>
                  <a:cubicBezTo>
                    <a:pt x="3" y="71"/>
                    <a:pt x="4" y="71"/>
                    <a:pt x="5" y="71"/>
                  </a:cubicBezTo>
                  <a:cubicBezTo>
                    <a:pt x="5" y="71"/>
                    <a:pt x="5" y="72"/>
                    <a:pt x="5" y="73"/>
                  </a:cubicBezTo>
                  <a:cubicBezTo>
                    <a:pt x="4" y="73"/>
                    <a:pt x="3" y="73"/>
                    <a:pt x="3" y="73"/>
                  </a:cubicBezTo>
                  <a:cubicBezTo>
                    <a:pt x="3" y="72"/>
                    <a:pt x="3" y="72"/>
                    <a:pt x="3" y="71"/>
                  </a:cubicBezTo>
                  <a:close/>
                  <a:moveTo>
                    <a:pt x="11" y="70"/>
                  </a:moveTo>
                  <a:cubicBezTo>
                    <a:pt x="12" y="70"/>
                    <a:pt x="13" y="70"/>
                    <a:pt x="14" y="70"/>
                  </a:cubicBezTo>
                  <a:cubicBezTo>
                    <a:pt x="14" y="70"/>
                    <a:pt x="14" y="71"/>
                    <a:pt x="14" y="72"/>
                  </a:cubicBezTo>
                  <a:cubicBezTo>
                    <a:pt x="13" y="72"/>
                    <a:pt x="12" y="72"/>
                    <a:pt x="11" y="72"/>
                  </a:cubicBezTo>
                  <a:cubicBezTo>
                    <a:pt x="11" y="71"/>
                    <a:pt x="11" y="71"/>
                    <a:pt x="11" y="70"/>
                  </a:cubicBezTo>
                  <a:close/>
                  <a:moveTo>
                    <a:pt x="3" y="67"/>
                  </a:moveTo>
                  <a:cubicBezTo>
                    <a:pt x="3" y="67"/>
                    <a:pt x="4" y="67"/>
                    <a:pt x="5" y="67"/>
                  </a:cubicBezTo>
                  <a:cubicBezTo>
                    <a:pt x="5" y="68"/>
                    <a:pt x="5" y="68"/>
                    <a:pt x="5" y="69"/>
                  </a:cubicBezTo>
                  <a:cubicBezTo>
                    <a:pt x="4" y="69"/>
                    <a:pt x="3" y="69"/>
                    <a:pt x="3" y="69"/>
                  </a:cubicBezTo>
                  <a:cubicBezTo>
                    <a:pt x="3" y="68"/>
                    <a:pt x="3" y="68"/>
                    <a:pt x="3" y="67"/>
                  </a:cubicBezTo>
                  <a:close/>
                  <a:moveTo>
                    <a:pt x="8" y="66"/>
                  </a:moveTo>
                  <a:cubicBezTo>
                    <a:pt x="9" y="66"/>
                    <a:pt x="10" y="66"/>
                    <a:pt x="11" y="66"/>
                  </a:cubicBezTo>
                  <a:cubicBezTo>
                    <a:pt x="11" y="67"/>
                    <a:pt x="11" y="68"/>
                    <a:pt x="11" y="68"/>
                  </a:cubicBezTo>
                  <a:cubicBezTo>
                    <a:pt x="10" y="68"/>
                    <a:pt x="9" y="68"/>
                    <a:pt x="8" y="68"/>
                  </a:cubicBezTo>
                  <a:cubicBezTo>
                    <a:pt x="8" y="68"/>
                    <a:pt x="8" y="67"/>
                    <a:pt x="8" y="66"/>
                  </a:cubicBezTo>
                  <a:close/>
                  <a:moveTo>
                    <a:pt x="11" y="66"/>
                  </a:moveTo>
                  <a:cubicBezTo>
                    <a:pt x="12" y="66"/>
                    <a:pt x="13" y="66"/>
                    <a:pt x="14" y="66"/>
                  </a:cubicBezTo>
                  <a:cubicBezTo>
                    <a:pt x="14" y="66"/>
                    <a:pt x="14" y="67"/>
                    <a:pt x="14" y="68"/>
                  </a:cubicBezTo>
                  <a:cubicBezTo>
                    <a:pt x="13" y="68"/>
                    <a:pt x="12" y="68"/>
                    <a:pt x="11" y="68"/>
                  </a:cubicBezTo>
                  <a:cubicBezTo>
                    <a:pt x="11" y="67"/>
                    <a:pt x="11" y="67"/>
                    <a:pt x="11" y="66"/>
                  </a:cubicBezTo>
                  <a:close/>
                  <a:moveTo>
                    <a:pt x="3" y="63"/>
                  </a:moveTo>
                  <a:cubicBezTo>
                    <a:pt x="3" y="63"/>
                    <a:pt x="4" y="63"/>
                    <a:pt x="5" y="63"/>
                  </a:cubicBezTo>
                  <a:cubicBezTo>
                    <a:pt x="5" y="64"/>
                    <a:pt x="5" y="64"/>
                    <a:pt x="5" y="65"/>
                  </a:cubicBezTo>
                  <a:cubicBezTo>
                    <a:pt x="4" y="65"/>
                    <a:pt x="3" y="65"/>
                    <a:pt x="3" y="65"/>
                  </a:cubicBezTo>
                  <a:cubicBezTo>
                    <a:pt x="3" y="65"/>
                    <a:pt x="3" y="64"/>
                    <a:pt x="3" y="63"/>
                  </a:cubicBezTo>
                  <a:close/>
                  <a:moveTo>
                    <a:pt x="8" y="63"/>
                  </a:moveTo>
                  <a:cubicBezTo>
                    <a:pt x="9" y="62"/>
                    <a:pt x="10" y="62"/>
                    <a:pt x="11" y="62"/>
                  </a:cubicBezTo>
                  <a:cubicBezTo>
                    <a:pt x="11" y="63"/>
                    <a:pt x="11" y="64"/>
                    <a:pt x="11" y="64"/>
                  </a:cubicBezTo>
                  <a:cubicBezTo>
                    <a:pt x="10" y="64"/>
                    <a:pt x="9" y="64"/>
                    <a:pt x="8" y="65"/>
                  </a:cubicBezTo>
                  <a:cubicBezTo>
                    <a:pt x="8" y="64"/>
                    <a:pt x="8" y="63"/>
                    <a:pt x="8" y="63"/>
                  </a:cubicBezTo>
                  <a:close/>
                  <a:moveTo>
                    <a:pt x="11" y="62"/>
                  </a:moveTo>
                  <a:cubicBezTo>
                    <a:pt x="12" y="62"/>
                    <a:pt x="13" y="62"/>
                    <a:pt x="14" y="62"/>
                  </a:cubicBezTo>
                  <a:cubicBezTo>
                    <a:pt x="14" y="63"/>
                    <a:pt x="14" y="63"/>
                    <a:pt x="14" y="64"/>
                  </a:cubicBezTo>
                  <a:cubicBezTo>
                    <a:pt x="13" y="64"/>
                    <a:pt x="12" y="64"/>
                    <a:pt x="11" y="64"/>
                  </a:cubicBezTo>
                  <a:cubicBezTo>
                    <a:pt x="11" y="64"/>
                    <a:pt x="11" y="63"/>
                    <a:pt x="11" y="62"/>
                  </a:cubicBezTo>
                  <a:close/>
                  <a:moveTo>
                    <a:pt x="3" y="59"/>
                  </a:moveTo>
                  <a:cubicBezTo>
                    <a:pt x="3" y="59"/>
                    <a:pt x="4" y="59"/>
                    <a:pt x="5" y="59"/>
                  </a:cubicBezTo>
                  <a:cubicBezTo>
                    <a:pt x="5" y="60"/>
                    <a:pt x="5" y="60"/>
                    <a:pt x="5" y="61"/>
                  </a:cubicBezTo>
                  <a:cubicBezTo>
                    <a:pt x="4" y="61"/>
                    <a:pt x="3" y="61"/>
                    <a:pt x="3" y="61"/>
                  </a:cubicBezTo>
                  <a:cubicBezTo>
                    <a:pt x="3" y="61"/>
                    <a:pt x="3" y="60"/>
                    <a:pt x="3" y="59"/>
                  </a:cubicBezTo>
                  <a:close/>
                  <a:moveTo>
                    <a:pt x="8" y="59"/>
                  </a:moveTo>
                  <a:cubicBezTo>
                    <a:pt x="9" y="59"/>
                    <a:pt x="10" y="58"/>
                    <a:pt x="11" y="58"/>
                  </a:cubicBezTo>
                  <a:cubicBezTo>
                    <a:pt x="11" y="59"/>
                    <a:pt x="11" y="60"/>
                    <a:pt x="11" y="60"/>
                  </a:cubicBezTo>
                  <a:cubicBezTo>
                    <a:pt x="10" y="60"/>
                    <a:pt x="9" y="61"/>
                    <a:pt x="8" y="61"/>
                  </a:cubicBezTo>
                  <a:cubicBezTo>
                    <a:pt x="8" y="60"/>
                    <a:pt x="8" y="59"/>
                    <a:pt x="8" y="59"/>
                  </a:cubicBezTo>
                  <a:close/>
                  <a:moveTo>
                    <a:pt x="11" y="58"/>
                  </a:moveTo>
                  <a:cubicBezTo>
                    <a:pt x="12" y="58"/>
                    <a:pt x="13" y="58"/>
                    <a:pt x="14" y="58"/>
                  </a:cubicBezTo>
                  <a:cubicBezTo>
                    <a:pt x="14" y="59"/>
                    <a:pt x="14" y="59"/>
                    <a:pt x="14" y="60"/>
                  </a:cubicBezTo>
                  <a:cubicBezTo>
                    <a:pt x="13" y="60"/>
                    <a:pt x="12" y="60"/>
                    <a:pt x="11" y="60"/>
                  </a:cubicBezTo>
                  <a:cubicBezTo>
                    <a:pt x="11" y="60"/>
                    <a:pt x="11" y="59"/>
                    <a:pt x="11" y="58"/>
                  </a:cubicBezTo>
                  <a:close/>
                  <a:moveTo>
                    <a:pt x="3" y="56"/>
                  </a:moveTo>
                  <a:cubicBezTo>
                    <a:pt x="3" y="55"/>
                    <a:pt x="4" y="55"/>
                    <a:pt x="5" y="55"/>
                  </a:cubicBezTo>
                  <a:cubicBezTo>
                    <a:pt x="5" y="56"/>
                    <a:pt x="5" y="57"/>
                    <a:pt x="5" y="57"/>
                  </a:cubicBezTo>
                  <a:cubicBezTo>
                    <a:pt x="4" y="57"/>
                    <a:pt x="3" y="57"/>
                    <a:pt x="3" y="58"/>
                  </a:cubicBezTo>
                  <a:cubicBezTo>
                    <a:pt x="3" y="57"/>
                    <a:pt x="3" y="56"/>
                    <a:pt x="3" y="56"/>
                  </a:cubicBezTo>
                  <a:close/>
                  <a:moveTo>
                    <a:pt x="8" y="55"/>
                  </a:moveTo>
                  <a:cubicBezTo>
                    <a:pt x="9" y="55"/>
                    <a:pt x="10" y="54"/>
                    <a:pt x="11" y="54"/>
                  </a:cubicBezTo>
                  <a:cubicBezTo>
                    <a:pt x="11" y="55"/>
                    <a:pt x="11" y="56"/>
                    <a:pt x="11" y="56"/>
                  </a:cubicBezTo>
                  <a:cubicBezTo>
                    <a:pt x="10" y="56"/>
                    <a:pt x="9" y="57"/>
                    <a:pt x="8" y="57"/>
                  </a:cubicBezTo>
                  <a:cubicBezTo>
                    <a:pt x="8" y="56"/>
                    <a:pt x="8" y="55"/>
                    <a:pt x="8" y="55"/>
                  </a:cubicBezTo>
                  <a:close/>
                  <a:moveTo>
                    <a:pt x="11" y="54"/>
                  </a:moveTo>
                  <a:cubicBezTo>
                    <a:pt x="12" y="54"/>
                    <a:pt x="13" y="54"/>
                    <a:pt x="14" y="54"/>
                  </a:cubicBezTo>
                  <a:cubicBezTo>
                    <a:pt x="14" y="55"/>
                    <a:pt x="14" y="55"/>
                    <a:pt x="14" y="56"/>
                  </a:cubicBezTo>
                  <a:cubicBezTo>
                    <a:pt x="13" y="56"/>
                    <a:pt x="12" y="56"/>
                    <a:pt x="11" y="56"/>
                  </a:cubicBezTo>
                  <a:cubicBezTo>
                    <a:pt x="11" y="56"/>
                    <a:pt x="11" y="55"/>
                    <a:pt x="11" y="54"/>
                  </a:cubicBezTo>
                  <a:close/>
                  <a:moveTo>
                    <a:pt x="21" y="53"/>
                  </a:moveTo>
                  <a:cubicBezTo>
                    <a:pt x="21" y="53"/>
                    <a:pt x="22" y="53"/>
                    <a:pt x="23" y="53"/>
                  </a:cubicBezTo>
                  <a:cubicBezTo>
                    <a:pt x="23" y="53"/>
                    <a:pt x="23" y="54"/>
                    <a:pt x="23" y="55"/>
                  </a:cubicBezTo>
                  <a:cubicBezTo>
                    <a:pt x="22" y="55"/>
                    <a:pt x="21" y="55"/>
                    <a:pt x="21" y="55"/>
                  </a:cubicBezTo>
                  <a:cubicBezTo>
                    <a:pt x="21" y="54"/>
                    <a:pt x="21" y="54"/>
                    <a:pt x="21" y="53"/>
                  </a:cubicBezTo>
                  <a:close/>
                  <a:moveTo>
                    <a:pt x="8" y="51"/>
                  </a:moveTo>
                  <a:cubicBezTo>
                    <a:pt x="9" y="51"/>
                    <a:pt x="10" y="51"/>
                    <a:pt x="11" y="50"/>
                  </a:cubicBezTo>
                  <a:cubicBezTo>
                    <a:pt x="11" y="51"/>
                    <a:pt x="11" y="52"/>
                    <a:pt x="11" y="52"/>
                  </a:cubicBezTo>
                  <a:cubicBezTo>
                    <a:pt x="10" y="53"/>
                    <a:pt x="9" y="53"/>
                    <a:pt x="8" y="53"/>
                  </a:cubicBezTo>
                  <a:cubicBezTo>
                    <a:pt x="8" y="52"/>
                    <a:pt x="8" y="51"/>
                    <a:pt x="8" y="51"/>
                  </a:cubicBezTo>
                  <a:close/>
                  <a:moveTo>
                    <a:pt x="11" y="50"/>
                  </a:moveTo>
                  <a:cubicBezTo>
                    <a:pt x="12" y="50"/>
                    <a:pt x="13" y="50"/>
                    <a:pt x="14" y="50"/>
                  </a:cubicBezTo>
                  <a:cubicBezTo>
                    <a:pt x="14" y="51"/>
                    <a:pt x="14" y="51"/>
                    <a:pt x="14" y="52"/>
                  </a:cubicBezTo>
                  <a:cubicBezTo>
                    <a:pt x="13" y="52"/>
                    <a:pt x="12" y="52"/>
                    <a:pt x="11" y="52"/>
                  </a:cubicBezTo>
                  <a:cubicBezTo>
                    <a:pt x="11" y="52"/>
                    <a:pt x="11" y="51"/>
                    <a:pt x="11" y="50"/>
                  </a:cubicBezTo>
                  <a:close/>
                  <a:moveTo>
                    <a:pt x="14" y="50"/>
                  </a:moveTo>
                  <a:cubicBezTo>
                    <a:pt x="15" y="50"/>
                    <a:pt x="16" y="50"/>
                    <a:pt x="17" y="49"/>
                  </a:cubicBezTo>
                  <a:cubicBezTo>
                    <a:pt x="17" y="50"/>
                    <a:pt x="17" y="51"/>
                    <a:pt x="17" y="52"/>
                  </a:cubicBezTo>
                  <a:cubicBezTo>
                    <a:pt x="16" y="52"/>
                    <a:pt x="15" y="52"/>
                    <a:pt x="14" y="52"/>
                  </a:cubicBezTo>
                  <a:cubicBezTo>
                    <a:pt x="14" y="51"/>
                    <a:pt x="14" y="51"/>
                    <a:pt x="14" y="50"/>
                  </a:cubicBezTo>
                  <a:close/>
                  <a:moveTo>
                    <a:pt x="17" y="49"/>
                  </a:moveTo>
                  <a:cubicBezTo>
                    <a:pt x="18" y="49"/>
                    <a:pt x="19" y="49"/>
                    <a:pt x="20" y="49"/>
                  </a:cubicBezTo>
                  <a:cubicBezTo>
                    <a:pt x="20" y="50"/>
                    <a:pt x="20" y="50"/>
                    <a:pt x="20" y="51"/>
                  </a:cubicBezTo>
                  <a:cubicBezTo>
                    <a:pt x="19" y="51"/>
                    <a:pt x="18" y="51"/>
                    <a:pt x="17" y="51"/>
                  </a:cubicBezTo>
                  <a:cubicBezTo>
                    <a:pt x="17" y="51"/>
                    <a:pt x="17" y="50"/>
                    <a:pt x="17" y="49"/>
                  </a:cubicBezTo>
                  <a:close/>
                  <a:moveTo>
                    <a:pt x="21" y="49"/>
                  </a:moveTo>
                  <a:cubicBezTo>
                    <a:pt x="21" y="49"/>
                    <a:pt x="22" y="49"/>
                    <a:pt x="23" y="49"/>
                  </a:cubicBezTo>
                  <a:cubicBezTo>
                    <a:pt x="23" y="49"/>
                    <a:pt x="23" y="50"/>
                    <a:pt x="23" y="51"/>
                  </a:cubicBezTo>
                  <a:cubicBezTo>
                    <a:pt x="22" y="51"/>
                    <a:pt x="21" y="51"/>
                    <a:pt x="21" y="51"/>
                  </a:cubicBezTo>
                  <a:cubicBezTo>
                    <a:pt x="21" y="50"/>
                    <a:pt x="21" y="50"/>
                    <a:pt x="21" y="49"/>
                  </a:cubicBezTo>
                  <a:close/>
                  <a:moveTo>
                    <a:pt x="8" y="47"/>
                  </a:moveTo>
                  <a:cubicBezTo>
                    <a:pt x="9" y="47"/>
                    <a:pt x="10" y="47"/>
                    <a:pt x="11" y="46"/>
                  </a:cubicBezTo>
                  <a:cubicBezTo>
                    <a:pt x="11" y="47"/>
                    <a:pt x="11" y="48"/>
                    <a:pt x="11" y="49"/>
                  </a:cubicBezTo>
                  <a:cubicBezTo>
                    <a:pt x="10" y="49"/>
                    <a:pt x="9" y="49"/>
                    <a:pt x="8" y="49"/>
                  </a:cubicBezTo>
                  <a:cubicBezTo>
                    <a:pt x="8" y="48"/>
                    <a:pt x="8" y="48"/>
                    <a:pt x="8" y="47"/>
                  </a:cubicBezTo>
                  <a:close/>
                  <a:moveTo>
                    <a:pt x="11" y="46"/>
                  </a:moveTo>
                  <a:cubicBezTo>
                    <a:pt x="12" y="46"/>
                    <a:pt x="13" y="46"/>
                    <a:pt x="14" y="46"/>
                  </a:cubicBezTo>
                  <a:cubicBezTo>
                    <a:pt x="14" y="47"/>
                    <a:pt x="14" y="47"/>
                    <a:pt x="14" y="48"/>
                  </a:cubicBezTo>
                  <a:cubicBezTo>
                    <a:pt x="13" y="48"/>
                    <a:pt x="12" y="48"/>
                    <a:pt x="11" y="48"/>
                  </a:cubicBezTo>
                  <a:cubicBezTo>
                    <a:pt x="11" y="48"/>
                    <a:pt x="11" y="47"/>
                    <a:pt x="11" y="46"/>
                  </a:cubicBezTo>
                  <a:close/>
                  <a:moveTo>
                    <a:pt x="14" y="46"/>
                  </a:moveTo>
                  <a:cubicBezTo>
                    <a:pt x="15" y="46"/>
                    <a:pt x="16" y="46"/>
                    <a:pt x="17" y="45"/>
                  </a:cubicBezTo>
                  <a:cubicBezTo>
                    <a:pt x="17" y="46"/>
                    <a:pt x="17" y="47"/>
                    <a:pt x="17" y="48"/>
                  </a:cubicBezTo>
                  <a:cubicBezTo>
                    <a:pt x="16" y="48"/>
                    <a:pt x="15" y="48"/>
                    <a:pt x="14" y="48"/>
                  </a:cubicBezTo>
                  <a:cubicBezTo>
                    <a:pt x="14" y="47"/>
                    <a:pt x="14" y="47"/>
                    <a:pt x="14" y="46"/>
                  </a:cubicBezTo>
                  <a:close/>
                  <a:moveTo>
                    <a:pt x="17" y="45"/>
                  </a:moveTo>
                  <a:cubicBezTo>
                    <a:pt x="18" y="45"/>
                    <a:pt x="19" y="45"/>
                    <a:pt x="20" y="45"/>
                  </a:cubicBezTo>
                  <a:cubicBezTo>
                    <a:pt x="20" y="46"/>
                    <a:pt x="20" y="46"/>
                    <a:pt x="20" y="47"/>
                  </a:cubicBezTo>
                  <a:cubicBezTo>
                    <a:pt x="19" y="47"/>
                    <a:pt x="18" y="47"/>
                    <a:pt x="17" y="47"/>
                  </a:cubicBezTo>
                  <a:cubicBezTo>
                    <a:pt x="17" y="47"/>
                    <a:pt x="17" y="46"/>
                    <a:pt x="17" y="45"/>
                  </a:cubicBezTo>
                  <a:close/>
                  <a:moveTo>
                    <a:pt x="21" y="45"/>
                  </a:moveTo>
                  <a:cubicBezTo>
                    <a:pt x="21" y="45"/>
                    <a:pt x="22" y="45"/>
                    <a:pt x="23" y="44"/>
                  </a:cubicBezTo>
                  <a:cubicBezTo>
                    <a:pt x="23" y="45"/>
                    <a:pt x="23" y="46"/>
                    <a:pt x="23" y="47"/>
                  </a:cubicBezTo>
                  <a:cubicBezTo>
                    <a:pt x="22" y="47"/>
                    <a:pt x="21" y="47"/>
                    <a:pt x="21" y="47"/>
                  </a:cubicBezTo>
                  <a:cubicBezTo>
                    <a:pt x="21" y="46"/>
                    <a:pt x="21" y="46"/>
                    <a:pt x="21" y="45"/>
                  </a:cubicBezTo>
                  <a:close/>
                  <a:moveTo>
                    <a:pt x="3" y="44"/>
                  </a:moveTo>
                  <a:cubicBezTo>
                    <a:pt x="3" y="44"/>
                    <a:pt x="4" y="44"/>
                    <a:pt x="5" y="44"/>
                  </a:cubicBezTo>
                  <a:cubicBezTo>
                    <a:pt x="5" y="44"/>
                    <a:pt x="5" y="45"/>
                    <a:pt x="5" y="46"/>
                  </a:cubicBezTo>
                  <a:cubicBezTo>
                    <a:pt x="4" y="46"/>
                    <a:pt x="3" y="46"/>
                    <a:pt x="3" y="46"/>
                  </a:cubicBezTo>
                  <a:cubicBezTo>
                    <a:pt x="3" y="45"/>
                    <a:pt x="3" y="45"/>
                    <a:pt x="3" y="44"/>
                  </a:cubicBezTo>
                  <a:close/>
                  <a:moveTo>
                    <a:pt x="8" y="43"/>
                  </a:moveTo>
                  <a:cubicBezTo>
                    <a:pt x="9" y="43"/>
                    <a:pt x="10" y="43"/>
                    <a:pt x="11" y="43"/>
                  </a:cubicBezTo>
                  <a:cubicBezTo>
                    <a:pt x="11" y="43"/>
                    <a:pt x="11" y="44"/>
                    <a:pt x="11" y="45"/>
                  </a:cubicBezTo>
                  <a:cubicBezTo>
                    <a:pt x="10" y="45"/>
                    <a:pt x="9" y="45"/>
                    <a:pt x="8" y="45"/>
                  </a:cubicBezTo>
                  <a:cubicBezTo>
                    <a:pt x="8" y="44"/>
                    <a:pt x="8" y="44"/>
                    <a:pt x="8" y="43"/>
                  </a:cubicBezTo>
                  <a:close/>
                  <a:moveTo>
                    <a:pt x="11" y="42"/>
                  </a:moveTo>
                  <a:cubicBezTo>
                    <a:pt x="12" y="42"/>
                    <a:pt x="13" y="42"/>
                    <a:pt x="14" y="42"/>
                  </a:cubicBezTo>
                  <a:cubicBezTo>
                    <a:pt x="14" y="43"/>
                    <a:pt x="14" y="43"/>
                    <a:pt x="14" y="44"/>
                  </a:cubicBezTo>
                  <a:cubicBezTo>
                    <a:pt x="13" y="44"/>
                    <a:pt x="12" y="44"/>
                    <a:pt x="11" y="44"/>
                  </a:cubicBezTo>
                  <a:cubicBezTo>
                    <a:pt x="11" y="44"/>
                    <a:pt x="11" y="43"/>
                    <a:pt x="11" y="42"/>
                  </a:cubicBezTo>
                  <a:close/>
                  <a:moveTo>
                    <a:pt x="14" y="42"/>
                  </a:moveTo>
                  <a:cubicBezTo>
                    <a:pt x="15" y="42"/>
                    <a:pt x="16" y="42"/>
                    <a:pt x="17" y="41"/>
                  </a:cubicBezTo>
                  <a:cubicBezTo>
                    <a:pt x="17" y="42"/>
                    <a:pt x="17" y="43"/>
                    <a:pt x="17" y="44"/>
                  </a:cubicBezTo>
                  <a:cubicBezTo>
                    <a:pt x="16" y="44"/>
                    <a:pt x="15" y="44"/>
                    <a:pt x="14" y="44"/>
                  </a:cubicBezTo>
                  <a:cubicBezTo>
                    <a:pt x="14" y="43"/>
                    <a:pt x="14" y="43"/>
                    <a:pt x="14" y="42"/>
                  </a:cubicBezTo>
                  <a:close/>
                  <a:moveTo>
                    <a:pt x="17" y="41"/>
                  </a:moveTo>
                  <a:cubicBezTo>
                    <a:pt x="18" y="41"/>
                    <a:pt x="19" y="41"/>
                    <a:pt x="20" y="41"/>
                  </a:cubicBezTo>
                  <a:cubicBezTo>
                    <a:pt x="20" y="42"/>
                    <a:pt x="20" y="42"/>
                    <a:pt x="20" y="43"/>
                  </a:cubicBezTo>
                  <a:cubicBezTo>
                    <a:pt x="19" y="43"/>
                    <a:pt x="18" y="43"/>
                    <a:pt x="17" y="43"/>
                  </a:cubicBezTo>
                  <a:cubicBezTo>
                    <a:pt x="17" y="43"/>
                    <a:pt x="17" y="42"/>
                    <a:pt x="17" y="41"/>
                  </a:cubicBezTo>
                  <a:close/>
                  <a:moveTo>
                    <a:pt x="21" y="41"/>
                  </a:moveTo>
                  <a:cubicBezTo>
                    <a:pt x="21" y="41"/>
                    <a:pt x="22" y="41"/>
                    <a:pt x="23" y="40"/>
                  </a:cubicBezTo>
                  <a:cubicBezTo>
                    <a:pt x="23" y="41"/>
                    <a:pt x="23" y="42"/>
                    <a:pt x="23" y="42"/>
                  </a:cubicBezTo>
                  <a:cubicBezTo>
                    <a:pt x="22" y="43"/>
                    <a:pt x="21" y="43"/>
                    <a:pt x="21" y="43"/>
                  </a:cubicBezTo>
                  <a:cubicBezTo>
                    <a:pt x="21" y="42"/>
                    <a:pt x="21" y="42"/>
                    <a:pt x="21" y="41"/>
                  </a:cubicBezTo>
                  <a:close/>
                  <a:moveTo>
                    <a:pt x="3" y="40"/>
                  </a:moveTo>
                  <a:cubicBezTo>
                    <a:pt x="3" y="40"/>
                    <a:pt x="4" y="40"/>
                    <a:pt x="5" y="40"/>
                  </a:cubicBezTo>
                  <a:cubicBezTo>
                    <a:pt x="5" y="40"/>
                    <a:pt x="5" y="41"/>
                    <a:pt x="5" y="42"/>
                  </a:cubicBezTo>
                  <a:cubicBezTo>
                    <a:pt x="4" y="42"/>
                    <a:pt x="3" y="42"/>
                    <a:pt x="3" y="42"/>
                  </a:cubicBezTo>
                  <a:cubicBezTo>
                    <a:pt x="3" y="41"/>
                    <a:pt x="3" y="41"/>
                    <a:pt x="3" y="40"/>
                  </a:cubicBezTo>
                  <a:close/>
                  <a:moveTo>
                    <a:pt x="8" y="39"/>
                  </a:moveTo>
                  <a:cubicBezTo>
                    <a:pt x="9" y="39"/>
                    <a:pt x="10" y="39"/>
                    <a:pt x="11" y="39"/>
                  </a:cubicBezTo>
                  <a:cubicBezTo>
                    <a:pt x="11" y="39"/>
                    <a:pt x="11" y="40"/>
                    <a:pt x="11" y="41"/>
                  </a:cubicBezTo>
                  <a:cubicBezTo>
                    <a:pt x="10" y="41"/>
                    <a:pt x="9" y="41"/>
                    <a:pt x="8" y="41"/>
                  </a:cubicBezTo>
                  <a:cubicBezTo>
                    <a:pt x="8" y="40"/>
                    <a:pt x="8" y="40"/>
                    <a:pt x="8" y="39"/>
                  </a:cubicBezTo>
                  <a:close/>
                  <a:moveTo>
                    <a:pt x="11" y="38"/>
                  </a:moveTo>
                  <a:cubicBezTo>
                    <a:pt x="12" y="38"/>
                    <a:pt x="13" y="38"/>
                    <a:pt x="14" y="38"/>
                  </a:cubicBezTo>
                  <a:cubicBezTo>
                    <a:pt x="14" y="39"/>
                    <a:pt x="14" y="39"/>
                    <a:pt x="14" y="40"/>
                  </a:cubicBezTo>
                  <a:cubicBezTo>
                    <a:pt x="13" y="40"/>
                    <a:pt x="12" y="40"/>
                    <a:pt x="11" y="41"/>
                  </a:cubicBezTo>
                  <a:cubicBezTo>
                    <a:pt x="11" y="40"/>
                    <a:pt x="11" y="39"/>
                    <a:pt x="11" y="38"/>
                  </a:cubicBezTo>
                  <a:close/>
                  <a:moveTo>
                    <a:pt x="14" y="38"/>
                  </a:moveTo>
                  <a:cubicBezTo>
                    <a:pt x="15" y="38"/>
                    <a:pt x="16" y="38"/>
                    <a:pt x="17" y="37"/>
                  </a:cubicBezTo>
                  <a:cubicBezTo>
                    <a:pt x="17" y="38"/>
                    <a:pt x="17" y="39"/>
                    <a:pt x="17" y="40"/>
                  </a:cubicBezTo>
                  <a:cubicBezTo>
                    <a:pt x="16" y="40"/>
                    <a:pt x="15" y="40"/>
                    <a:pt x="14" y="40"/>
                  </a:cubicBezTo>
                  <a:cubicBezTo>
                    <a:pt x="14" y="39"/>
                    <a:pt x="14" y="39"/>
                    <a:pt x="14" y="38"/>
                  </a:cubicBezTo>
                  <a:close/>
                  <a:moveTo>
                    <a:pt x="17" y="37"/>
                  </a:moveTo>
                  <a:cubicBezTo>
                    <a:pt x="18" y="37"/>
                    <a:pt x="19" y="37"/>
                    <a:pt x="20" y="37"/>
                  </a:cubicBezTo>
                  <a:cubicBezTo>
                    <a:pt x="20" y="38"/>
                    <a:pt x="20" y="38"/>
                    <a:pt x="20" y="39"/>
                  </a:cubicBezTo>
                  <a:cubicBezTo>
                    <a:pt x="19" y="39"/>
                    <a:pt x="18" y="39"/>
                    <a:pt x="17" y="39"/>
                  </a:cubicBezTo>
                  <a:cubicBezTo>
                    <a:pt x="17" y="39"/>
                    <a:pt x="17" y="38"/>
                    <a:pt x="17" y="37"/>
                  </a:cubicBezTo>
                  <a:close/>
                  <a:moveTo>
                    <a:pt x="21" y="37"/>
                  </a:moveTo>
                  <a:cubicBezTo>
                    <a:pt x="21" y="37"/>
                    <a:pt x="22" y="36"/>
                    <a:pt x="23" y="36"/>
                  </a:cubicBezTo>
                  <a:cubicBezTo>
                    <a:pt x="23" y="37"/>
                    <a:pt x="23" y="38"/>
                    <a:pt x="23" y="38"/>
                  </a:cubicBezTo>
                  <a:cubicBezTo>
                    <a:pt x="22" y="39"/>
                    <a:pt x="21" y="39"/>
                    <a:pt x="21" y="39"/>
                  </a:cubicBezTo>
                  <a:cubicBezTo>
                    <a:pt x="21" y="38"/>
                    <a:pt x="21" y="37"/>
                    <a:pt x="21" y="37"/>
                  </a:cubicBezTo>
                  <a:close/>
                  <a:moveTo>
                    <a:pt x="3" y="36"/>
                  </a:moveTo>
                  <a:cubicBezTo>
                    <a:pt x="3" y="36"/>
                    <a:pt x="4" y="36"/>
                    <a:pt x="5" y="36"/>
                  </a:cubicBezTo>
                  <a:cubicBezTo>
                    <a:pt x="5" y="36"/>
                    <a:pt x="5" y="37"/>
                    <a:pt x="5" y="38"/>
                  </a:cubicBezTo>
                  <a:cubicBezTo>
                    <a:pt x="4" y="38"/>
                    <a:pt x="3" y="38"/>
                    <a:pt x="3" y="38"/>
                  </a:cubicBezTo>
                  <a:cubicBezTo>
                    <a:pt x="3" y="38"/>
                    <a:pt x="3" y="37"/>
                    <a:pt x="3" y="36"/>
                  </a:cubicBezTo>
                  <a:close/>
                  <a:moveTo>
                    <a:pt x="8" y="35"/>
                  </a:moveTo>
                  <a:cubicBezTo>
                    <a:pt x="9" y="35"/>
                    <a:pt x="10" y="35"/>
                    <a:pt x="11" y="35"/>
                  </a:cubicBezTo>
                  <a:cubicBezTo>
                    <a:pt x="11" y="35"/>
                    <a:pt x="11" y="36"/>
                    <a:pt x="11" y="37"/>
                  </a:cubicBezTo>
                  <a:cubicBezTo>
                    <a:pt x="10" y="37"/>
                    <a:pt x="9" y="37"/>
                    <a:pt x="8" y="37"/>
                  </a:cubicBezTo>
                  <a:cubicBezTo>
                    <a:pt x="8" y="36"/>
                    <a:pt x="8" y="36"/>
                    <a:pt x="8" y="35"/>
                  </a:cubicBezTo>
                  <a:close/>
                  <a:moveTo>
                    <a:pt x="11" y="35"/>
                  </a:moveTo>
                  <a:cubicBezTo>
                    <a:pt x="12" y="34"/>
                    <a:pt x="13" y="34"/>
                    <a:pt x="14" y="34"/>
                  </a:cubicBezTo>
                  <a:cubicBezTo>
                    <a:pt x="14" y="35"/>
                    <a:pt x="14" y="35"/>
                    <a:pt x="14" y="36"/>
                  </a:cubicBezTo>
                  <a:cubicBezTo>
                    <a:pt x="13" y="36"/>
                    <a:pt x="12" y="36"/>
                    <a:pt x="11" y="37"/>
                  </a:cubicBezTo>
                  <a:cubicBezTo>
                    <a:pt x="11" y="36"/>
                    <a:pt x="11" y="35"/>
                    <a:pt x="11" y="35"/>
                  </a:cubicBezTo>
                  <a:close/>
                  <a:moveTo>
                    <a:pt x="14" y="34"/>
                  </a:moveTo>
                  <a:cubicBezTo>
                    <a:pt x="15" y="34"/>
                    <a:pt x="16" y="34"/>
                    <a:pt x="17" y="33"/>
                  </a:cubicBezTo>
                  <a:cubicBezTo>
                    <a:pt x="17" y="34"/>
                    <a:pt x="17" y="35"/>
                    <a:pt x="17" y="36"/>
                  </a:cubicBezTo>
                  <a:cubicBezTo>
                    <a:pt x="16" y="36"/>
                    <a:pt x="15" y="36"/>
                    <a:pt x="14" y="36"/>
                  </a:cubicBezTo>
                  <a:cubicBezTo>
                    <a:pt x="14" y="35"/>
                    <a:pt x="14" y="35"/>
                    <a:pt x="14" y="34"/>
                  </a:cubicBezTo>
                  <a:close/>
                  <a:moveTo>
                    <a:pt x="17" y="33"/>
                  </a:moveTo>
                  <a:cubicBezTo>
                    <a:pt x="18" y="33"/>
                    <a:pt x="19" y="33"/>
                    <a:pt x="20" y="33"/>
                  </a:cubicBezTo>
                  <a:cubicBezTo>
                    <a:pt x="20" y="34"/>
                    <a:pt x="20" y="34"/>
                    <a:pt x="20" y="35"/>
                  </a:cubicBezTo>
                  <a:cubicBezTo>
                    <a:pt x="19" y="35"/>
                    <a:pt x="18" y="35"/>
                    <a:pt x="17" y="35"/>
                  </a:cubicBezTo>
                  <a:cubicBezTo>
                    <a:pt x="17" y="35"/>
                    <a:pt x="17" y="34"/>
                    <a:pt x="17" y="33"/>
                  </a:cubicBezTo>
                  <a:close/>
                  <a:moveTo>
                    <a:pt x="21" y="33"/>
                  </a:moveTo>
                  <a:cubicBezTo>
                    <a:pt x="21" y="33"/>
                    <a:pt x="22" y="32"/>
                    <a:pt x="23" y="32"/>
                  </a:cubicBezTo>
                  <a:cubicBezTo>
                    <a:pt x="23" y="33"/>
                    <a:pt x="23" y="34"/>
                    <a:pt x="23" y="34"/>
                  </a:cubicBezTo>
                  <a:cubicBezTo>
                    <a:pt x="22" y="35"/>
                    <a:pt x="21" y="35"/>
                    <a:pt x="21" y="35"/>
                  </a:cubicBezTo>
                  <a:cubicBezTo>
                    <a:pt x="21" y="34"/>
                    <a:pt x="21" y="33"/>
                    <a:pt x="21" y="33"/>
                  </a:cubicBezTo>
                  <a:close/>
                  <a:moveTo>
                    <a:pt x="8" y="31"/>
                  </a:moveTo>
                  <a:cubicBezTo>
                    <a:pt x="9" y="31"/>
                    <a:pt x="10" y="31"/>
                    <a:pt x="11" y="31"/>
                  </a:cubicBezTo>
                  <a:cubicBezTo>
                    <a:pt x="11" y="31"/>
                    <a:pt x="11" y="32"/>
                    <a:pt x="11" y="33"/>
                  </a:cubicBezTo>
                  <a:cubicBezTo>
                    <a:pt x="10" y="33"/>
                    <a:pt x="9" y="33"/>
                    <a:pt x="8" y="33"/>
                  </a:cubicBezTo>
                  <a:cubicBezTo>
                    <a:pt x="8" y="33"/>
                    <a:pt x="8" y="32"/>
                    <a:pt x="8" y="31"/>
                  </a:cubicBezTo>
                  <a:close/>
                  <a:moveTo>
                    <a:pt x="11" y="31"/>
                  </a:moveTo>
                  <a:cubicBezTo>
                    <a:pt x="12" y="30"/>
                    <a:pt x="13" y="30"/>
                    <a:pt x="14" y="30"/>
                  </a:cubicBezTo>
                  <a:cubicBezTo>
                    <a:pt x="14" y="31"/>
                    <a:pt x="14" y="31"/>
                    <a:pt x="14" y="32"/>
                  </a:cubicBezTo>
                  <a:cubicBezTo>
                    <a:pt x="13" y="32"/>
                    <a:pt x="12" y="32"/>
                    <a:pt x="11" y="33"/>
                  </a:cubicBezTo>
                  <a:cubicBezTo>
                    <a:pt x="11" y="32"/>
                    <a:pt x="11" y="31"/>
                    <a:pt x="11" y="31"/>
                  </a:cubicBezTo>
                  <a:close/>
                  <a:moveTo>
                    <a:pt x="14" y="30"/>
                  </a:moveTo>
                  <a:cubicBezTo>
                    <a:pt x="15" y="30"/>
                    <a:pt x="16" y="30"/>
                    <a:pt x="17" y="29"/>
                  </a:cubicBezTo>
                  <a:cubicBezTo>
                    <a:pt x="17" y="30"/>
                    <a:pt x="17" y="31"/>
                    <a:pt x="17" y="32"/>
                  </a:cubicBezTo>
                  <a:cubicBezTo>
                    <a:pt x="16" y="32"/>
                    <a:pt x="15" y="32"/>
                    <a:pt x="14" y="32"/>
                  </a:cubicBezTo>
                  <a:cubicBezTo>
                    <a:pt x="14" y="31"/>
                    <a:pt x="14" y="31"/>
                    <a:pt x="14" y="30"/>
                  </a:cubicBezTo>
                  <a:close/>
                  <a:moveTo>
                    <a:pt x="17" y="29"/>
                  </a:moveTo>
                  <a:cubicBezTo>
                    <a:pt x="18" y="29"/>
                    <a:pt x="19" y="29"/>
                    <a:pt x="20" y="29"/>
                  </a:cubicBezTo>
                  <a:cubicBezTo>
                    <a:pt x="20" y="30"/>
                    <a:pt x="20" y="30"/>
                    <a:pt x="20" y="31"/>
                  </a:cubicBezTo>
                  <a:cubicBezTo>
                    <a:pt x="19" y="31"/>
                    <a:pt x="18" y="31"/>
                    <a:pt x="17" y="31"/>
                  </a:cubicBezTo>
                  <a:cubicBezTo>
                    <a:pt x="17" y="31"/>
                    <a:pt x="17" y="30"/>
                    <a:pt x="17" y="29"/>
                  </a:cubicBezTo>
                  <a:close/>
                  <a:moveTo>
                    <a:pt x="21" y="29"/>
                  </a:moveTo>
                  <a:cubicBezTo>
                    <a:pt x="21" y="29"/>
                    <a:pt x="22" y="28"/>
                    <a:pt x="23" y="28"/>
                  </a:cubicBezTo>
                  <a:cubicBezTo>
                    <a:pt x="23" y="29"/>
                    <a:pt x="23" y="30"/>
                    <a:pt x="23" y="30"/>
                  </a:cubicBezTo>
                  <a:cubicBezTo>
                    <a:pt x="22" y="30"/>
                    <a:pt x="21" y="31"/>
                    <a:pt x="21" y="31"/>
                  </a:cubicBezTo>
                  <a:cubicBezTo>
                    <a:pt x="21" y="30"/>
                    <a:pt x="21" y="29"/>
                    <a:pt x="21" y="29"/>
                  </a:cubicBezTo>
                  <a:close/>
                  <a:moveTo>
                    <a:pt x="3" y="29"/>
                  </a:moveTo>
                  <a:cubicBezTo>
                    <a:pt x="3" y="28"/>
                    <a:pt x="4" y="28"/>
                    <a:pt x="5" y="28"/>
                  </a:cubicBezTo>
                  <a:cubicBezTo>
                    <a:pt x="5" y="29"/>
                    <a:pt x="5" y="29"/>
                    <a:pt x="5" y="30"/>
                  </a:cubicBezTo>
                  <a:cubicBezTo>
                    <a:pt x="4" y="30"/>
                    <a:pt x="3" y="30"/>
                    <a:pt x="3" y="31"/>
                  </a:cubicBezTo>
                  <a:cubicBezTo>
                    <a:pt x="3" y="30"/>
                    <a:pt x="3" y="29"/>
                    <a:pt x="3" y="29"/>
                  </a:cubicBezTo>
                  <a:close/>
                  <a:moveTo>
                    <a:pt x="8" y="27"/>
                  </a:moveTo>
                  <a:cubicBezTo>
                    <a:pt x="9" y="27"/>
                    <a:pt x="10" y="27"/>
                    <a:pt x="11" y="27"/>
                  </a:cubicBezTo>
                  <a:cubicBezTo>
                    <a:pt x="11" y="27"/>
                    <a:pt x="11" y="28"/>
                    <a:pt x="11" y="29"/>
                  </a:cubicBezTo>
                  <a:cubicBezTo>
                    <a:pt x="10" y="29"/>
                    <a:pt x="9" y="29"/>
                    <a:pt x="8" y="29"/>
                  </a:cubicBezTo>
                  <a:cubicBezTo>
                    <a:pt x="8" y="29"/>
                    <a:pt x="8" y="28"/>
                    <a:pt x="8" y="27"/>
                  </a:cubicBezTo>
                  <a:close/>
                  <a:moveTo>
                    <a:pt x="14" y="26"/>
                  </a:moveTo>
                  <a:cubicBezTo>
                    <a:pt x="15" y="26"/>
                    <a:pt x="16" y="26"/>
                    <a:pt x="17" y="25"/>
                  </a:cubicBezTo>
                  <a:cubicBezTo>
                    <a:pt x="17" y="26"/>
                    <a:pt x="17" y="27"/>
                    <a:pt x="17" y="28"/>
                  </a:cubicBezTo>
                  <a:cubicBezTo>
                    <a:pt x="16" y="28"/>
                    <a:pt x="15" y="28"/>
                    <a:pt x="14" y="28"/>
                  </a:cubicBezTo>
                  <a:cubicBezTo>
                    <a:pt x="14" y="27"/>
                    <a:pt x="14" y="27"/>
                    <a:pt x="14" y="26"/>
                  </a:cubicBezTo>
                  <a:close/>
                  <a:moveTo>
                    <a:pt x="17" y="25"/>
                  </a:moveTo>
                  <a:cubicBezTo>
                    <a:pt x="18" y="25"/>
                    <a:pt x="19" y="25"/>
                    <a:pt x="20" y="25"/>
                  </a:cubicBezTo>
                  <a:cubicBezTo>
                    <a:pt x="20" y="26"/>
                    <a:pt x="20" y="26"/>
                    <a:pt x="20" y="27"/>
                  </a:cubicBezTo>
                  <a:cubicBezTo>
                    <a:pt x="19" y="27"/>
                    <a:pt x="18" y="27"/>
                    <a:pt x="17" y="27"/>
                  </a:cubicBezTo>
                  <a:cubicBezTo>
                    <a:pt x="17" y="27"/>
                    <a:pt x="17" y="26"/>
                    <a:pt x="17" y="25"/>
                  </a:cubicBezTo>
                  <a:close/>
                  <a:moveTo>
                    <a:pt x="21" y="25"/>
                  </a:moveTo>
                  <a:cubicBezTo>
                    <a:pt x="21" y="25"/>
                    <a:pt x="22" y="24"/>
                    <a:pt x="23" y="24"/>
                  </a:cubicBezTo>
                  <a:cubicBezTo>
                    <a:pt x="23" y="25"/>
                    <a:pt x="23" y="26"/>
                    <a:pt x="23" y="26"/>
                  </a:cubicBezTo>
                  <a:cubicBezTo>
                    <a:pt x="22" y="26"/>
                    <a:pt x="21" y="27"/>
                    <a:pt x="21" y="27"/>
                  </a:cubicBezTo>
                  <a:cubicBezTo>
                    <a:pt x="21" y="26"/>
                    <a:pt x="21" y="25"/>
                    <a:pt x="21" y="25"/>
                  </a:cubicBezTo>
                  <a:close/>
                  <a:moveTo>
                    <a:pt x="3" y="25"/>
                  </a:moveTo>
                  <a:cubicBezTo>
                    <a:pt x="3" y="24"/>
                    <a:pt x="4" y="24"/>
                    <a:pt x="5" y="24"/>
                  </a:cubicBezTo>
                  <a:cubicBezTo>
                    <a:pt x="5" y="25"/>
                    <a:pt x="5" y="25"/>
                    <a:pt x="5" y="26"/>
                  </a:cubicBezTo>
                  <a:cubicBezTo>
                    <a:pt x="4" y="26"/>
                    <a:pt x="3" y="26"/>
                    <a:pt x="3" y="27"/>
                  </a:cubicBezTo>
                  <a:cubicBezTo>
                    <a:pt x="3" y="26"/>
                    <a:pt x="3" y="25"/>
                    <a:pt x="3" y="25"/>
                  </a:cubicBezTo>
                  <a:close/>
                  <a:moveTo>
                    <a:pt x="8" y="23"/>
                  </a:moveTo>
                  <a:cubicBezTo>
                    <a:pt x="9" y="23"/>
                    <a:pt x="10" y="23"/>
                    <a:pt x="11" y="23"/>
                  </a:cubicBezTo>
                  <a:cubicBezTo>
                    <a:pt x="11" y="24"/>
                    <a:pt x="11" y="24"/>
                    <a:pt x="11" y="25"/>
                  </a:cubicBezTo>
                  <a:cubicBezTo>
                    <a:pt x="10" y="25"/>
                    <a:pt x="9" y="25"/>
                    <a:pt x="8" y="25"/>
                  </a:cubicBezTo>
                  <a:cubicBezTo>
                    <a:pt x="8" y="25"/>
                    <a:pt x="8" y="24"/>
                    <a:pt x="8" y="23"/>
                  </a:cubicBezTo>
                  <a:close/>
                  <a:moveTo>
                    <a:pt x="14" y="22"/>
                  </a:moveTo>
                  <a:cubicBezTo>
                    <a:pt x="15" y="22"/>
                    <a:pt x="16" y="22"/>
                    <a:pt x="17" y="22"/>
                  </a:cubicBezTo>
                  <a:cubicBezTo>
                    <a:pt x="17" y="22"/>
                    <a:pt x="17" y="23"/>
                    <a:pt x="17" y="24"/>
                  </a:cubicBezTo>
                  <a:cubicBezTo>
                    <a:pt x="16" y="24"/>
                    <a:pt x="15" y="24"/>
                    <a:pt x="14" y="24"/>
                  </a:cubicBezTo>
                  <a:cubicBezTo>
                    <a:pt x="14" y="23"/>
                    <a:pt x="14" y="23"/>
                    <a:pt x="14" y="22"/>
                  </a:cubicBezTo>
                  <a:close/>
                  <a:moveTo>
                    <a:pt x="17" y="21"/>
                  </a:moveTo>
                  <a:cubicBezTo>
                    <a:pt x="18" y="21"/>
                    <a:pt x="19" y="21"/>
                    <a:pt x="20" y="21"/>
                  </a:cubicBezTo>
                  <a:cubicBezTo>
                    <a:pt x="20" y="22"/>
                    <a:pt x="20" y="22"/>
                    <a:pt x="20" y="23"/>
                  </a:cubicBezTo>
                  <a:cubicBezTo>
                    <a:pt x="19" y="23"/>
                    <a:pt x="18" y="23"/>
                    <a:pt x="17" y="23"/>
                  </a:cubicBezTo>
                  <a:cubicBezTo>
                    <a:pt x="17" y="23"/>
                    <a:pt x="17" y="22"/>
                    <a:pt x="17" y="21"/>
                  </a:cubicBezTo>
                  <a:close/>
                  <a:moveTo>
                    <a:pt x="21" y="21"/>
                  </a:moveTo>
                  <a:cubicBezTo>
                    <a:pt x="21" y="21"/>
                    <a:pt x="22" y="20"/>
                    <a:pt x="23" y="20"/>
                  </a:cubicBezTo>
                  <a:cubicBezTo>
                    <a:pt x="23" y="21"/>
                    <a:pt x="23" y="22"/>
                    <a:pt x="23" y="22"/>
                  </a:cubicBezTo>
                  <a:cubicBezTo>
                    <a:pt x="22" y="22"/>
                    <a:pt x="21" y="23"/>
                    <a:pt x="21" y="23"/>
                  </a:cubicBezTo>
                  <a:cubicBezTo>
                    <a:pt x="21" y="22"/>
                    <a:pt x="21" y="21"/>
                    <a:pt x="21" y="21"/>
                  </a:cubicBezTo>
                  <a:close/>
                  <a:moveTo>
                    <a:pt x="3" y="21"/>
                  </a:moveTo>
                  <a:cubicBezTo>
                    <a:pt x="3" y="21"/>
                    <a:pt x="4" y="20"/>
                    <a:pt x="5" y="20"/>
                  </a:cubicBezTo>
                  <a:cubicBezTo>
                    <a:pt x="5" y="21"/>
                    <a:pt x="5" y="22"/>
                    <a:pt x="5" y="22"/>
                  </a:cubicBezTo>
                  <a:cubicBezTo>
                    <a:pt x="4" y="22"/>
                    <a:pt x="3" y="23"/>
                    <a:pt x="3" y="23"/>
                  </a:cubicBezTo>
                  <a:cubicBezTo>
                    <a:pt x="3" y="22"/>
                    <a:pt x="3" y="21"/>
                    <a:pt x="3" y="21"/>
                  </a:cubicBezTo>
                  <a:close/>
                  <a:moveTo>
                    <a:pt x="8" y="19"/>
                  </a:moveTo>
                  <a:cubicBezTo>
                    <a:pt x="9" y="19"/>
                    <a:pt x="10" y="19"/>
                    <a:pt x="11" y="19"/>
                  </a:cubicBezTo>
                  <a:cubicBezTo>
                    <a:pt x="11" y="20"/>
                    <a:pt x="11" y="20"/>
                    <a:pt x="11" y="21"/>
                  </a:cubicBezTo>
                  <a:cubicBezTo>
                    <a:pt x="10" y="21"/>
                    <a:pt x="9" y="21"/>
                    <a:pt x="8" y="21"/>
                  </a:cubicBezTo>
                  <a:cubicBezTo>
                    <a:pt x="8" y="21"/>
                    <a:pt x="8" y="20"/>
                    <a:pt x="8" y="19"/>
                  </a:cubicBezTo>
                  <a:close/>
                  <a:moveTo>
                    <a:pt x="14" y="18"/>
                  </a:moveTo>
                  <a:cubicBezTo>
                    <a:pt x="15" y="18"/>
                    <a:pt x="16" y="18"/>
                    <a:pt x="17" y="17"/>
                  </a:cubicBezTo>
                  <a:cubicBezTo>
                    <a:pt x="17" y="18"/>
                    <a:pt x="17" y="19"/>
                    <a:pt x="17" y="20"/>
                  </a:cubicBezTo>
                  <a:cubicBezTo>
                    <a:pt x="16" y="20"/>
                    <a:pt x="15" y="20"/>
                    <a:pt x="14" y="20"/>
                  </a:cubicBezTo>
                  <a:cubicBezTo>
                    <a:pt x="14" y="19"/>
                    <a:pt x="14" y="19"/>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7" name="Rectangle 2603"/>
            <p:cNvSpPr>
              <a:spLocks noChangeArrowheads="1"/>
            </p:cNvSpPr>
            <p:nvPr/>
          </p:nvSpPr>
          <p:spPr bwMode="auto">
            <a:xfrm>
              <a:off x="-688974" y="944562"/>
              <a:ext cx="49213"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8" name="Freeform 2604"/>
            <p:cNvSpPr>
              <a:spLocks noEditPoints="1"/>
            </p:cNvSpPr>
            <p:nvPr/>
          </p:nvSpPr>
          <p:spPr bwMode="auto">
            <a:xfrm>
              <a:off x="-506412" y="620712"/>
              <a:ext cx="155575" cy="534988"/>
            </a:xfrm>
            <a:custGeom>
              <a:avLst/>
              <a:gdLst>
                <a:gd name="T0" fmla="*/ 48 w 48"/>
                <a:gd name="T1" fmla="*/ 2 h 164"/>
                <a:gd name="T2" fmla="*/ 28 w 48"/>
                <a:gd name="T3" fmla="*/ 6 h 164"/>
                <a:gd name="T4" fmla="*/ 27 w 48"/>
                <a:gd name="T5" fmla="*/ 9 h 164"/>
                <a:gd name="T6" fmla="*/ 19 w 48"/>
                <a:gd name="T7" fmla="*/ 12 h 164"/>
                <a:gd name="T8" fmla="*/ 19 w 48"/>
                <a:gd name="T9" fmla="*/ 12 h 164"/>
                <a:gd name="T10" fmla="*/ 15 w 48"/>
                <a:gd name="T11" fmla="*/ 0 h 164"/>
                <a:gd name="T12" fmla="*/ 12 w 48"/>
                <a:gd name="T13" fmla="*/ 27 h 164"/>
                <a:gd name="T14" fmla="*/ 17 w 48"/>
                <a:gd name="T15" fmla="*/ 42 h 164"/>
                <a:gd name="T16" fmla="*/ 17 w 48"/>
                <a:gd name="T17" fmla="*/ 44 h 164"/>
                <a:gd name="T18" fmla="*/ 41 w 48"/>
                <a:gd name="T19" fmla="*/ 38 h 164"/>
                <a:gd name="T20" fmla="*/ 17 w 48"/>
                <a:gd name="T21" fmla="*/ 38 h 164"/>
                <a:gd name="T22" fmla="*/ 41 w 48"/>
                <a:gd name="T23" fmla="*/ 48 h 164"/>
                <a:gd name="T24" fmla="*/ 17 w 48"/>
                <a:gd name="T25" fmla="*/ 50 h 164"/>
                <a:gd name="T26" fmla="*/ 17 w 48"/>
                <a:gd name="T27" fmla="*/ 53 h 164"/>
                <a:gd name="T28" fmla="*/ 41 w 48"/>
                <a:gd name="T29" fmla="*/ 55 h 164"/>
                <a:gd name="T30" fmla="*/ 17 w 48"/>
                <a:gd name="T31" fmla="*/ 55 h 164"/>
                <a:gd name="T32" fmla="*/ 41 w 48"/>
                <a:gd name="T33" fmla="*/ 61 h 164"/>
                <a:gd name="T34" fmla="*/ 17 w 48"/>
                <a:gd name="T35" fmla="*/ 63 h 164"/>
                <a:gd name="T36" fmla="*/ 17 w 48"/>
                <a:gd name="T37" fmla="*/ 65 h 164"/>
                <a:gd name="T38" fmla="*/ 41 w 48"/>
                <a:gd name="T39" fmla="*/ 67 h 164"/>
                <a:gd name="T40" fmla="*/ 17 w 48"/>
                <a:gd name="T41" fmla="*/ 67 h 164"/>
                <a:gd name="T42" fmla="*/ 41 w 48"/>
                <a:gd name="T43" fmla="*/ 74 h 164"/>
                <a:gd name="T44" fmla="*/ 17 w 48"/>
                <a:gd name="T45" fmla="*/ 76 h 164"/>
                <a:gd name="T46" fmla="*/ 17 w 48"/>
                <a:gd name="T47" fmla="*/ 78 h 164"/>
                <a:gd name="T48" fmla="*/ 41 w 48"/>
                <a:gd name="T49" fmla="*/ 80 h 164"/>
                <a:gd name="T50" fmla="*/ 17 w 48"/>
                <a:gd name="T51" fmla="*/ 80 h 164"/>
                <a:gd name="T52" fmla="*/ 41 w 48"/>
                <a:gd name="T53" fmla="*/ 87 h 164"/>
                <a:gd name="T54" fmla="*/ 17 w 48"/>
                <a:gd name="T55" fmla="*/ 89 h 164"/>
                <a:gd name="T56" fmla="*/ 17 w 48"/>
                <a:gd name="T57" fmla="*/ 91 h 164"/>
                <a:gd name="T58" fmla="*/ 41 w 48"/>
                <a:gd name="T59" fmla="*/ 93 h 164"/>
                <a:gd name="T60" fmla="*/ 17 w 48"/>
                <a:gd name="T61" fmla="*/ 93 h 164"/>
                <a:gd name="T62" fmla="*/ 41 w 48"/>
                <a:gd name="T63" fmla="*/ 100 h 164"/>
                <a:gd name="T64" fmla="*/ 17 w 48"/>
                <a:gd name="T65" fmla="*/ 102 h 164"/>
                <a:gd name="T66" fmla="*/ 17 w 48"/>
                <a:gd name="T67" fmla="*/ 104 h 164"/>
                <a:gd name="T68" fmla="*/ 41 w 48"/>
                <a:gd name="T69" fmla="*/ 106 h 164"/>
                <a:gd name="T70" fmla="*/ 17 w 48"/>
                <a:gd name="T71" fmla="*/ 106 h 164"/>
                <a:gd name="T72" fmla="*/ 41 w 48"/>
                <a:gd name="T73" fmla="*/ 112 h 164"/>
                <a:gd name="T74" fmla="*/ 17 w 48"/>
                <a:gd name="T75" fmla="*/ 114 h 164"/>
                <a:gd name="T76" fmla="*/ 17 w 48"/>
                <a:gd name="T77" fmla="*/ 117 h 164"/>
                <a:gd name="T78" fmla="*/ 41 w 48"/>
                <a:gd name="T79" fmla="*/ 119 h 164"/>
                <a:gd name="T80" fmla="*/ 17 w 48"/>
                <a:gd name="T81" fmla="*/ 119 h 164"/>
                <a:gd name="T82" fmla="*/ 41 w 48"/>
                <a:gd name="T83" fmla="*/ 125 h 164"/>
                <a:gd name="T84" fmla="*/ 17 w 48"/>
                <a:gd name="T85" fmla="*/ 127 h 164"/>
                <a:gd name="T86" fmla="*/ 17 w 48"/>
                <a:gd name="T87" fmla="*/ 12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64">
                  <a:moveTo>
                    <a:pt x="0" y="164"/>
                  </a:moveTo>
                  <a:cubicBezTo>
                    <a:pt x="48" y="164"/>
                    <a:pt x="48" y="164"/>
                    <a:pt x="48" y="164"/>
                  </a:cubicBezTo>
                  <a:cubicBezTo>
                    <a:pt x="48" y="2"/>
                    <a:pt x="48" y="2"/>
                    <a:pt x="48" y="2"/>
                  </a:cubicBezTo>
                  <a:cubicBezTo>
                    <a:pt x="43" y="3"/>
                    <a:pt x="38" y="4"/>
                    <a:pt x="34" y="6"/>
                  </a:cubicBezTo>
                  <a:cubicBezTo>
                    <a:pt x="34" y="6"/>
                    <a:pt x="34" y="6"/>
                    <a:pt x="34" y="6"/>
                  </a:cubicBezTo>
                  <a:cubicBezTo>
                    <a:pt x="28" y="6"/>
                    <a:pt x="28" y="6"/>
                    <a:pt x="28" y="6"/>
                  </a:cubicBezTo>
                  <a:cubicBezTo>
                    <a:pt x="28" y="1"/>
                    <a:pt x="28" y="1"/>
                    <a:pt x="28" y="1"/>
                  </a:cubicBezTo>
                  <a:cubicBezTo>
                    <a:pt x="27" y="1"/>
                    <a:pt x="27" y="1"/>
                    <a:pt x="27" y="1"/>
                  </a:cubicBezTo>
                  <a:cubicBezTo>
                    <a:pt x="27" y="9"/>
                    <a:pt x="27" y="9"/>
                    <a:pt x="27" y="9"/>
                  </a:cubicBezTo>
                  <a:cubicBezTo>
                    <a:pt x="25" y="11"/>
                    <a:pt x="23" y="12"/>
                    <a:pt x="22" y="14"/>
                  </a:cubicBezTo>
                  <a:cubicBezTo>
                    <a:pt x="19" y="14"/>
                    <a:pt x="19" y="14"/>
                    <a:pt x="19" y="14"/>
                  </a:cubicBezTo>
                  <a:cubicBezTo>
                    <a:pt x="19" y="12"/>
                    <a:pt x="19" y="12"/>
                    <a:pt x="19" y="12"/>
                  </a:cubicBezTo>
                  <a:cubicBezTo>
                    <a:pt x="19" y="5"/>
                    <a:pt x="19" y="5"/>
                    <a:pt x="19" y="5"/>
                  </a:cubicBezTo>
                  <a:cubicBezTo>
                    <a:pt x="19" y="5"/>
                    <a:pt x="19" y="5"/>
                    <a:pt x="19" y="5"/>
                  </a:cubicBezTo>
                  <a:cubicBezTo>
                    <a:pt x="19" y="12"/>
                    <a:pt x="19" y="12"/>
                    <a:pt x="19" y="12"/>
                  </a:cubicBezTo>
                  <a:cubicBezTo>
                    <a:pt x="16" y="12"/>
                    <a:pt x="16" y="12"/>
                    <a:pt x="16" y="12"/>
                  </a:cubicBezTo>
                  <a:cubicBezTo>
                    <a:pt x="16" y="0"/>
                    <a:pt x="16" y="0"/>
                    <a:pt x="16" y="0"/>
                  </a:cubicBezTo>
                  <a:cubicBezTo>
                    <a:pt x="15" y="0"/>
                    <a:pt x="15" y="0"/>
                    <a:pt x="15" y="0"/>
                  </a:cubicBezTo>
                  <a:cubicBezTo>
                    <a:pt x="15" y="14"/>
                    <a:pt x="15" y="14"/>
                    <a:pt x="15" y="14"/>
                  </a:cubicBezTo>
                  <a:cubicBezTo>
                    <a:pt x="12" y="14"/>
                    <a:pt x="12" y="14"/>
                    <a:pt x="12" y="14"/>
                  </a:cubicBezTo>
                  <a:cubicBezTo>
                    <a:pt x="12" y="27"/>
                    <a:pt x="12" y="27"/>
                    <a:pt x="12" y="27"/>
                  </a:cubicBezTo>
                  <a:cubicBezTo>
                    <a:pt x="11" y="30"/>
                    <a:pt x="10" y="33"/>
                    <a:pt x="9" y="35"/>
                  </a:cubicBezTo>
                  <a:cubicBezTo>
                    <a:pt x="0" y="164"/>
                    <a:pt x="0" y="164"/>
                    <a:pt x="0" y="164"/>
                  </a:cubicBezTo>
                  <a:close/>
                  <a:moveTo>
                    <a:pt x="17" y="42"/>
                  </a:moveTo>
                  <a:cubicBezTo>
                    <a:pt x="25" y="42"/>
                    <a:pt x="33" y="42"/>
                    <a:pt x="41" y="42"/>
                  </a:cubicBezTo>
                  <a:cubicBezTo>
                    <a:pt x="41" y="43"/>
                    <a:pt x="41" y="43"/>
                    <a:pt x="41" y="44"/>
                  </a:cubicBezTo>
                  <a:cubicBezTo>
                    <a:pt x="33" y="44"/>
                    <a:pt x="25" y="44"/>
                    <a:pt x="17" y="44"/>
                  </a:cubicBezTo>
                  <a:cubicBezTo>
                    <a:pt x="17" y="43"/>
                    <a:pt x="17" y="43"/>
                    <a:pt x="17" y="42"/>
                  </a:cubicBezTo>
                  <a:close/>
                  <a:moveTo>
                    <a:pt x="17" y="38"/>
                  </a:moveTo>
                  <a:cubicBezTo>
                    <a:pt x="41" y="38"/>
                    <a:pt x="41" y="38"/>
                    <a:pt x="41" y="38"/>
                  </a:cubicBezTo>
                  <a:cubicBezTo>
                    <a:pt x="41" y="40"/>
                    <a:pt x="41" y="40"/>
                    <a:pt x="41" y="40"/>
                  </a:cubicBezTo>
                  <a:cubicBezTo>
                    <a:pt x="17" y="40"/>
                    <a:pt x="17" y="40"/>
                    <a:pt x="17" y="40"/>
                  </a:cubicBezTo>
                  <a:cubicBezTo>
                    <a:pt x="17" y="38"/>
                    <a:pt x="17" y="38"/>
                    <a:pt x="17" y="38"/>
                  </a:cubicBezTo>
                  <a:close/>
                  <a:moveTo>
                    <a:pt x="17" y="46"/>
                  </a:moveTo>
                  <a:cubicBezTo>
                    <a:pt x="25" y="46"/>
                    <a:pt x="33" y="46"/>
                    <a:pt x="41" y="46"/>
                  </a:cubicBezTo>
                  <a:cubicBezTo>
                    <a:pt x="41" y="47"/>
                    <a:pt x="41" y="48"/>
                    <a:pt x="41" y="48"/>
                  </a:cubicBezTo>
                  <a:cubicBezTo>
                    <a:pt x="33" y="48"/>
                    <a:pt x="25" y="48"/>
                    <a:pt x="17" y="48"/>
                  </a:cubicBezTo>
                  <a:cubicBezTo>
                    <a:pt x="17" y="48"/>
                    <a:pt x="17" y="47"/>
                    <a:pt x="17" y="46"/>
                  </a:cubicBezTo>
                  <a:close/>
                  <a:moveTo>
                    <a:pt x="17" y="50"/>
                  </a:moveTo>
                  <a:cubicBezTo>
                    <a:pt x="25" y="50"/>
                    <a:pt x="33" y="50"/>
                    <a:pt x="41" y="50"/>
                  </a:cubicBezTo>
                  <a:cubicBezTo>
                    <a:pt x="41" y="51"/>
                    <a:pt x="41" y="52"/>
                    <a:pt x="41" y="53"/>
                  </a:cubicBezTo>
                  <a:cubicBezTo>
                    <a:pt x="33" y="53"/>
                    <a:pt x="25" y="53"/>
                    <a:pt x="17" y="53"/>
                  </a:cubicBezTo>
                  <a:cubicBezTo>
                    <a:pt x="17" y="52"/>
                    <a:pt x="17" y="51"/>
                    <a:pt x="17" y="50"/>
                  </a:cubicBezTo>
                  <a:close/>
                  <a:moveTo>
                    <a:pt x="17" y="55"/>
                  </a:moveTo>
                  <a:cubicBezTo>
                    <a:pt x="25" y="55"/>
                    <a:pt x="33" y="55"/>
                    <a:pt x="41" y="55"/>
                  </a:cubicBezTo>
                  <a:cubicBezTo>
                    <a:pt x="41" y="55"/>
                    <a:pt x="41" y="56"/>
                    <a:pt x="41" y="57"/>
                  </a:cubicBezTo>
                  <a:cubicBezTo>
                    <a:pt x="33" y="57"/>
                    <a:pt x="25" y="57"/>
                    <a:pt x="17" y="57"/>
                  </a:cubicBezTo>
                  <a:cubicBezTo>
                    <a:pt x="17" y="56"/>
                    <a:pt x="17" y="55"/>
                    <a:pt x="17" y="55"/>
                  </a:cubicBezTo>
                  <a:close/>
                  <a:moveTo>
                    <a:pt x="17" y="59"/>
                  </a:moveTo>
                  <a:cubicBezTo>
                    <a:pt x="25" y="59"/>
                    <a:pt x="33" y="59"/>
                    <a:pt x="41" y="59"/>
                  </a:cubicBezTo>
                  <a:cubicBezTo>
                    <a:pt x="41" y="60"/>
                    <a:pt x="41" y="60"/>
                    <a:pt x="41" y="61"/>
                  </a:cubicBezTo>
                  <a:cubicBezTo>
                    <a:pt x="33" y="61"/>
                    <a:pt x="25" y="61"/>
                    <a:pt x="17" y="61"/>
                  </a:cubicBezTo>
                  <a:cubicBezTo>
                    <a:pt x="17" y="60"/>
                    <a:pt x="17" y="60"/>
                    <a:pt x="17" y="59"/>
                  </a:cubicBezTo>
                  <a:close/>
                  <a:moveTo>
                    <a:pt x="17" y="63"/>
                  </a:moveTo>
                  <a:cubicBezTo>
                    <a:pt x="25" y="63"/>
                    <a:pt x="33" y="63"/>
                    <a:pt x="41" y="63"/>
                  </a:cubicBezTo>
                  <a:cubicBezTo>
                    <a:pt x="41" y="64"/>
                    <a:pt x="41" y="65"/>
                    <a:pt x="41" y="65"/>
                  </a:cubicBezTo>
                  <a:cubicBezTo>
                    <a:pt x="33" y="65"/>
                    <a:pt x="25" y="65"/>
                    <a:pt x="17" y="65"/>
                  </a:cubicBezTo>
                  <a:cubicBezTo>
                    <a:pt x="17" y="65"/>
                    <a:pt x="17" y="64"/>
                    <a:pt x="17" y="63"/>
                  </a:cubicBezTo>
                  <a:close/>
                  <a:moveTo>
                    <a:pt x="17" y="67"/>
                  </a:moveTo>
                  <a:cubicBezTo>
                    <a:pt x="25" y="67"/>
                    <a:pt x="33" y="67"/>
                    <a:pt x="41" y="67"/>
                  </a:cubicBezTo>
                  <a:cubicBezTo>
                    <a:pt x="41" y="68"/>
                    <a:pt x="41" y="69"/>
                    <a:pt x="41" y="70"/>
                  </a:cubicBezTo>
                  <a:cubicBezTo>
                    <a:pt x="33" y="70"/>
                    <a:pt x="25" y="70"/>
                    <a:pt x="17" y="70"/>
                  </a:cubicBezTo>
                  <a:cubicBezTo>
                    <a:pt x="17" y="69"/>
                    <a:pt x="17" y="68"/>
                    <a:pt x="17" y="67"/>
                  </a:cubicBezTo>
                  <a:close/>
                  <a:moveTo>
                    <a:pt x="17" y="72"/>
                  </a:moveTo>
                  <a:cubicBezTo>
                    <a:pt x="25" y="72"/>
                    <a:pt x="33" y="72"/>
                    <a:pt x="41" y="72"/>
                  </a:cubicBezTo>
                  <a:cubicBezTo>
                    <a:pt x="41" y="72"/>
                    <a:pt x="41" y="73"/>
                    <a:pt x="41" y="74"/>
                  </a:cubicBezTo>
                  <a:cubicBezTo>
                    <a:pt x="33" y="74"/>
                    <a:pt x="25" y="74"/>
                    <a:pt x="17" y="74"/>
                  </a:cubicBezTo>
                  <a:cubicBezTo>
                    <a:pt x="17" y="73"/>
                    <a:pt x="17" y="72"/>
                    <a:pt x="17" y="72"/>
                  </a:cubicBezTo>
                  <a:close/>
                  <a:moveTo>
                    <a:pt x="17" y="76"/>
                  </a:moveTo>
                  <a:cubicBezTo>
                    <a:pt x="25" y="76"/>
                    <a:pt x="33" y="76"/>
                    <a:pt x="41" y="76"/>
                  </a:cubicBezTo>
                  <a:cubicBezTo>
                    <a:pt x="41" y="77"/>
                    <a:pt x="41" y="77"/>
                    <a:pt x="41" y="78"/>
                  </a:cubicBezTo>
                  <a:cubicBezTo>
                    <a:pt x="33" y="78"/>
                    <a:pt x="25" y="78"/>
                    <a:pt x="17" y="78"/>
                  </a:cubicBezTo>
                  <a:cubicBezTo>
                    <a:pt x="17" y="77"/>
                    <a:pt x="17" y="77"/>
                    <a:pt x="17" y="76"/>
                  </a:cubicBezTo>
                  <a:close/>
                  <a:moveTo>
                    <a:pt x="17" y="80"/>
                  </a:moveTo>
                  <a:cubicBezTo>
                    <a:pt x="25" y="80"/>
                    <a:pt x="33" y="80"/>
                    <a:pt x="41" y="80"/>
                  </a:cubicBezTo>
                  <a:cubicBezTo>
                    <a:pt x="41" y="81"/>
                    <a:pt x="41" y="82"/>
                    <a:pt x="41" y="82"/>
                  </a:cubicBezTo>
                  <a:cubicBezTo>
                    <a:pt x="33" y="82"/>
                    <a:pt x="25" y="82"/>
                    <a:pt x="17" y="82"/>
                  </a:cubicBezTo>
                  <a:cubicBezTo>
                    <a:pt x="17" y="82"/>
                    <a:pt x="17" y="81"/>
                    <a:pt x="17" y="80"/>
                  </a:cubicBezTo>
                  <a:close/>
                  <a:moveTo>
                    <a:pt x="17" y="85"/>
                  </a:moveTo>
                  <a:cubicBezTo>
                    <a:pt x="25" y="85"/>
                    <a:pt x="33" y="85"/>
                    <a:pt x="41" y="85"/>
                  </a:cubicBezTo>
                  <a:cubicBezTo>
                    <a:pt x="41" y="85"/>
                    <a:pt x="41" y="86"/>
                    <a:pt x="41" y="87"/>
                  </a:cubicBezTo>
                  <a:cubicBezTo>
                    <a:pt x="33" y="87"/>
                    <a:pt x="25" y="87"/>
                    <a:pt x="17" y="87"/>
                  </a:cubicBezTo>
                  <a:cubicBezTo>
                    <a:pt x="17" y="86"/>
                    <a:pt x="17" y="85"/>
                    <a:pt x="17" y="85"/>
                  </a:cubicBezTo>
                  <a:close/>
                  <a:moveTo>
                    <a:pt x="17" y="89"/>
                  </a:moveTo>
                  <a:cubicBezTo>
                    <a:pt x="25" y="89"/>
                    <a:pt x="33" y="89"/>
                    <a:pt x="41" y="89"/>
                  </a:cubicBezTo>
                  <a:cubicBezTo>
                    <a:pt x="41" y="90"/>
                    <a:pt x="41" y="90"/>
                    <a:pt x="41" y="91"/>
                  </a:cubicBezTo>
                  <a:cubicBezTo>
                    <a:pt x="33" y="91"/>
                    <a:pt x="25" y="91"/>
                    <a:pt x="17" y="91"/>
                  </a:cubicBezTo>
                  <a:cubicBezTo>
                    <a:pt x="17" y="90"/>
                    <a:pt x="17" y="90"/>
                    <a:pt x="17" y="89"/>
                  </a:cubicBezTo>
                  <a:close/>
                  <a:moveTo>
                    <a:pt x="17" y="93"/>
                  </a:moveTo>
                  <a:cubicBezTo>
                    <a:pt x="25" y="93"/>
                    <a:pt x="33" y="93"/>
                    <a:pt x="41" y="93"/>
                  </a:cubicBezTo>
                  <a:cubicBezTo>
                    <a:pt x="41" y="94"/>
                    <a:pt x="41" y="95"/>
                    <a:pt x="41" y="95"/>
                  </a:cubicBezTo>
                  <a:cubicBezTo>
                    <a:pt x="33" y="95"/>
                    <a:pt x="25" y="95"/>
                    <a:pt x="17" y="95"/>
                  </a:cubicBezTo>
                  <a:cubicBezTo>
                    <a:pt x="17" y="95"/>
                    <a:pt x="17" y="94"/>
                    <a:pt x="17" y="93"/>
                  </a:cubicBezTo>
                  <a:close/>
                  <a:moveTo>
                    <a:pt x="17" y="97"/>
                  </a:moveTo>
                  <a:cubicBezTo>
                    <a:pt x="25" y="97"/>
                    <a:pt x="33" y="97"/>
                    <a:pt x="41" y="97"/>
                  </a:cubicBezTo>
                  <a:cubicBezTo>
                    <a:pt x="41" y="98"/>
                    <a:pt x="41" y="99"/>
                    <a:pt x="41" y="100"/>
                  </a:cubicBezTo>
                  <a:cubicBezTo>
                    <a:pt x="33" y="100"/>
                    <a:pt x="25" y="100"/>
                    <a:pt x="17" y="100"/>
                  </a:cubicBezTo>
                  <a:cubicBezTo>
                    <a:pt x="17" y="99"/>
                    <a:pt x="17" y="98"/>
                    <a:pt x="17" y="97"/>
                  </a:cubicBezTo>
                  <a:close/>
                  <a:moveTo>
                    <a:pt x="17" y="102"/>
                  </a:moveTo>
                  <a:cubicBezTo>
                    <a:pt x="25" y="102"/>
                    <a:pt x="33" y="102"/>
                    <a:pt x="41" y="102"/>
                  </a:cubicBezTo>
                  <a:cubicBezTo>
                    <a:pt x="41" y="102"/>
                    <a:pt x="41" y="103"/>
                    <a:pt x="41" y="104"/>
                  </a:cubicBezTo>
                  <a:cubicBezTo>
                    <a:pt x="33" y="104"/>
                    <a:pt x="25" y="104"/>
                    <a:pt x="17" y="104"/>
                  </a:cubicBezTo>
                  <a:cubicBezTo>
                    <a:pt x="17" y="103"/>
                    <a:pt x="17" y="102"/>
                    <a:pt x="17" y="102"/>
                  </a:cubicBezTo>
                  <a:close/>
                  <a:moveTo>
                    <a:pt x="17" y="106"/>
                  </a:moveTo>
                  <a:cubicBezTo>
                    <a:pt x="25" y="106"/>
                    <a:pt x="33" y="106"/>
                    <a:pt x="41" y="106"/>
                  </a:cubicBezTo>
                  <a:cubicBezTo>
                    <a:pt x="41" y="107"/>
                    <a:pt x="41" y="107"/>
                    <a:pt x="41" y="108"/>
                  </a:cubicBezTo>
                  <a:cubicBezTo>
                    <a:pt x="33" y="108"/>
                    <a:pt x="25" y="108"/>
                    <a:pt x="17" y="108"/>
                  </a:cubicBezTo>
                  <a:cubicBezTo>
                    <a:pt x="17" y="107"/>
                    <a:pt x="17" y="107"/>
                    <a:pt x="17" y="106"/>
                  </a:cubicBezTo>
                  <a:close/>
                  <a:moveTo>
                    <a:pt x="17" y="110"/>
                  </a:moveTo>
                  <a:cubicBezTo>
                    <a:pt x="25" y="110"/>
                    <a:pt x="33" y="110"/>
                    <a:pt x="41" y="110"/>
                  </a:cubicBezTo>
                  <a:cubicBezTo>
                    <a:pt x="41" y="111"/>
                    <a:pt x="41" y="112"/>
                    <a:pt x="41" y="112"/>
                  </a:cubicBezTo>
                  <a:cubicBezTo>
                    <a:pt x="33" y="112"/>
                    <a:pt x="25" y="112"/>
                    <a:pt x="17" y="112"/>
                  </a:cubicBezTo>
                  <a:cubicBezTo>
                    <a:pt x="17" y="112"/>
                    <a:pt x="17" y="111"/>
                    <a:pt x="17" y="110"/>
                  </a:cubicBezTo>
                  <a:close/>
                  <a:moveTo>
                    <a:pt x="17" y="114"/>
                  </a:moveTo>
                  <a:cubicBezTo>
                    <a:pt x="25" y="114"/>
                    <a:pt x="33" y="114"/>
                    <a:pt x="41" y="114"/>
                  </a:cubicBezTo>
                  <a:cubicBezTo>
                    <a:pt x="41" y="115"/>
                    <a:pt x="41" y="116"/>
                    <a:pt x="41" y="117"/>
                  </a:cubicBezTo>
                  <a:cubicBezTo>
                    <a:pt x="33" y="117"/>
                    <a:pt x="25" y="117"/>
                    <a:pt x="17" y="117"/>
                  </a:cubicBezTo>
                  <a:cubicBezTo>
                    <a:pt x="17" y="116"/>
                    <a:pt x="17" y="115"/>
                    <a:pt x="17" y="114"/>
                  </a:cubicBezTo>
                  <a:close/>
                  <a:moveTo>
                    <a:pt x="17" y="119"/>
                  </a:moveTo>
                  <a:cubicBezTo>
                    <a:pt x="25" y="119"/>
                    <a:pt x="33" y="119"/>
                    <a:pt x="41" y="119"/>
                  </a:cubicBezTo>
                  <a:cubicBezTo>
                    <a:pt x="41" y="119"/>
                    <a:pt x="41" y="120"/>
                    <a:pt x="41" y="121"/>
                  </a:cubicBezTo>
                  <a:cubicBezTo>
                    <a:pt x="33" y="121"/>
                    <a:pt x="25" y="121"/>
                    <a:pt x="17" y="121"/>
                  </a:cubicBezTo>
                  <a:cubicBezTo>
                    <a:pt x="17" y="120"/>
                    <a:pt x="17" y="119"/>
                    <a:pt x="17" y="119"/>
                  </a:cubicBezTo>
                  <a:close/>
                  <a:moveTo>
                    <a:pt x="17" y="123"/>
                  </a:moveTo>
                  <a:cubicBezTo>
                    <a:pt x="25" y="123"/>
                    <a:pt x="33" y="123"/>
                    <a:pt x="41" y="123"/>
                  </a:cubicBezTo>
                  <a:cubicBezTo>
                    <a:pt x="41" y="124"/>
                    <a:pt x="41" y="124"/>
                    <a:pt x="41" y="125"/>
                  </a:cubicBezTo>
                  <a:cubicBezTo>
                    <a:pt x="33" y="125"/>
                    <a:pt x="25" y="125"/>
                    <a:pt x="17" y="125"/>
                  </a:cubicBezTo>
                  <a:cubicBezTo>
                    <a:pt x="17" y="124"/>
                    <a:pt x="17" y="124"/>
                    <a:pt x="17" y="123"/>
                  </a:cubicBezTo>
                  <a:close/>
                  <a:moveTo>
                    <a:pt x="17" y="127"/>
                  </a:moveTo>
                  <a:cubicBezTo>
                    <a:pt x="41" y="127"/>
                    <a:pt x="41" y="127"/>
                    <a:pt x="41" y="127"/>
                  </a:cubicBezTo>
                  <a:cubicBezTo>
                    <a:pt x="41" y="129"/>
                    <a:pt x="41" y="129"/>
                    <a:pt x="41" y="129"/>
                  </a:cubicBezTo>
                  <a:cubicBezTo>
                    <a:pt x="17" y="129"/>
                    <a:pt x="17" y="129"/>
                    <a:pt x="17" y="129"/>
                  </a:cubicBezTo>
                  <a:lnTo>
                    <a:pt x="17"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9" name="Rectangle 2605"/>
            <p:cNvSpPr>
              <a:spLocks noChangeArrowheads="1"/>
            </p:cNvSpPr>
            <p:nvPr/>
          </p:nvSpPr>
          <p:spPr bwMode="auto">
            <a:xfrm>
              <a:off x="-530224" y="892175"/>
              <a:ext cx="101600" cy="263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0" name="Rectangle 2606"/>
            <p:cNvSpPr>
              <a:spLocks noChangeArrowheads="1"/>
            </p:cNvSpPr>
            <p:nvPr/>
          </p:nvSpPr>
          <p:spPr bwMode="auto">
            <a:xfrm>
              <a:off x="-1362074" y="885825"/>
              <a:ext cx="52388" cy="269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1" name="Rectangle 2607"/>
            <p:cNvSpPr>
              <a:spLocks noChangeArrowheads="1"/>
            </p:cNvSpPr>
            <p:nvPr/>
          </p:nvSpPr>
          <p:spPr bwMode="auto">
            <a:xfrm>
              <a:off x="-360362" y="744537"/>
              <a:ext cx="46038" cy="411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2" name="Freeform 2608"/>
            <p:cNvSpPr>
              <a:spLocks noEditPoints="1"/>
            </p:cNvSpPr>
            <p:nvPr/>
          </p:nvSpPr>
          <p:spPr bwMode="auto">
            <a:xfrm>
              <a:off x="-327024" y="51313"/>
              <a:ext cx="130175" cy="1104388"/>
            </a:xfrm>
            <a:custGeom>
              <a:avLst/>
              <a:gdLst>
                <a:gd name="T0" fmla="*/ 28 w 30"/>
                <a:gd name="T1" fmla="*/ 66 h 256"/>
                <a:gd name="T2" fmla="*/ 17 w 30"/>
                <a:gd name="T3" fmla="*/ 20 h 256"/>
                <a:gd name="T4" fmla="*/ 3 w 30"/>
                <a:gd name="T5" fmla="*/ 40 h 256"/>
                <a:gd name="T6" fmla="*/ 22 w 30"/>
                <a:gd name="T7" fmla="*/ 74 h 256"/>
                <a:gd name="T8" fmla="*/ 6 w 30"/>
                <a:gd name="T9" fmla="*/ 199 h 256"/>
                <a:gd name="T10" fmla="*/ 17 w 30"/>
                <a:gd name="T11" fmla="*/ 80 h 256"/>
                <a:gd name="T12" fmla="*/ 18 w 30"/>
                <a:gd name="T13" fmla="*/ 80 h 256"/>
                <a:gd name="T14" fmla="*/ 13 w 30"/>
                <a:gd name="T15" fmla="*/ 88 h 256"/>
                <a:gd name="T16" fmla="*/ 18 w 30"/>
                <a:gd name="T17" fmla="*/ 86 h 256"/>
                <a:gd name="T18" fmla="*/ 22 w 30"/>
                <a:gd name="T19" fmla="*/ 88 h 256"/>
                <a:gd name="T20" fmla="*/ 9 w 30"/>
                <a:gd name="T21" fmla="*/ 92 h 256"/>
                <a:gd name="T22" fmla="*/ 14 w 30"/>
                <a:gd name="T23" fmla="*/ 92 h 256"/>
                <a:gd name="T24" fmla="*/ 13 w 30"/>
                <a:gd name="T25" fmla="*/ 100 h 256"/>
                <a:gd name="T26" fmla="*/ 14 w 30"/>
                <a:gd name="T27" fmla="*/ 98 h 256"/>
                <a:gd name="T28" fmla="*/ 18 w 30"/>
                <a:gd name="T29" fmla="*/ 100 h 256"/>
                <a:gd name="T30" fmla="*/ 13 w 30"/>
                <a:gd name="T31" fmla="*/ 104 h 256"/>
                <a:gd name="T32" fmla="*/ 6 w 30"/>
                <a:gd name="T33" fmla="*/ 104 h 256"/>
                <a:gd name="T34" fmla="*/ 26 w 30"/>
                <a:gd name="T35" fmla="*/ 106 h 256"/>
                <a:gd name="T36" fmla="*/ 14 w 30"/>
                <a:gd name="T37" fmla="*/ 109 h 256"/>
                <a:gd name="T38" fmla="*/ 18 w 30"/>
                <a:gd name="T39" fmla="*/ 112 h 256"/>
                <a:gd name="T40" fmla="*/ 9 w 30"/>
                <a:gd name="T41" fmla="*/ 115 h 256"/>
                <a:gd name="T42" fmla="*/ 14 w 30"/>
                <a:gd name="T43" fmla="*/ 115 h 256"/>
                <a:gd name="T44" fmla="*/ 13 w 30"/>
                <a:gd name="T45" fmla="*/ 123 h 256"/>
                <a:gd name="T46" fmla="*/ 18 w 30"/>
                <a:gd name="T47" fmla="*/ 121 h 256"/>
                <a:gd name="T48" fmla="*/ 22 w 30"/>
                <a:gd name="T49" fmla="*/ 123 h 256"/>
                <a:gd name="T50" fmla="*/ 9 w 30"/>
                <a:gd name="T51" fmla="*/ 127 h 256"/>
                <a:gd name="T52" fmla="*/ 14 w 30"/>
                <a:gd name="T53" fmla="*/ 127 h 256"/>
                <a:gd name="T54" fmla="*/ 26 w 30"/>
                <a:gd name="T55" fmla="*/ 129 h 256"/>
                <a:gd name="T56" fmla="*/ 6 w 30"/>
                <a:gd name="T57" fmla="*/ 133 h 256"/>
                <a:gd name="T58" fmla="*/ 18 w 30"/>
                <a:gd name="T59" fmla="*/ 135 h 256"/>
                <a:gd name="T60" fmla="*/ 13 w 30"/>
                <a:gd name="T61" fmla="*/ 139 h 256"/>
                <a:gd name="T62" fmla="*/ 6 w 30"/>
                <a:gd name="T63" fmla="*/ 139 h 256"/>
                <a:gd name="T64" fmla="*/ 21 w 30"/>
                <a:gd name="T65" fmla="*/ 141 h 256"/>
                <a:gd name="T66" fmla="*/ 14 w 30"/>
                <a:gd name="T67" fmla="*/ 144 h 256"/>
                <a:gd name="T68" fmla="*/ 18 w 30"/>
                <a:gd name="T69" fmla="*/ 147 h 256"/>
                <a:gd name="T70" fmla="*/ 9 w 30"/>
                <a:gd name="T71" fmla="*/ 150 h 256"/>
                <a:gd name="T72" fmla="*/ 14 w 30"/>
                <a:gd name="T73" fmla="*/ 150 h 256"/>
                <a:gd name="T74" fmla="*/ 26 w 30"/>
                <a:gd name="T75" fmla="*/ 152 h 256"/>
                <a:gd name="T76" fmla="*/ 6 w 30"/>
                <a:gd name="T77" fmla="*/ 156 h 256"/>
                <a:gd name="T78" fmla="*/ 18 w 30"/>
                <a:gd name="T79" fmla="*/ 158 h 256"/>
                <a:gd name="T80" fmla="*/ 13 w 30"/>
                <a:gd name="T81" fmla="*/ 162 h 256"/>
                <a:gd name="T82" fmla="*/ 6 w 30"/>
                <a:gd name="T83" fmla="*/ 162 h 256"/>
                <a:gd name="T84" fmla="*/ 21 w 30"/>
                <a:gd name="T85" fmla="*/ 164 h 256"/>
                <a:gd name="T86" fmla="*/ 10 w 30"/>
                <a:gd name="T87" fmla="*/ 168 h 256"/>
                <a:gd name="T88" fmla="*/ 6 w 30"/>
                <a:gd name="T89" fmla="*/ 170 h 256"/>
                <a:gd name="T90" fmla="*/ 26 w 30"/>
                <a:gd name="T91" fmla="*/ 168 h 256"/>
                <a:gd name="T92" fmla="*/ 6 w 30"/>
                <a:gd name="T93" fmla="*/ 174 h 256"/>
                <a:gd name="T94" fmla="*/ 21 w 30"/>
                <a:gd name="T95" fmla="*/ 176 h 256"/>
                <a:gd name="T96" fmla="*/ 10 w 30"/>
                <a:gd name="T97" fmla="*/ 179 h 256"/>
                <a:gd name="T98" fmla="*/ 6 w 30"/>
                <a:gd name="T99" fmla="*/ 182 h 256"/>
                <a:gd name="T100" fmla="*/ 26 w 30"/>
                <a:gd name="T101" fmla="*/ 179 h 256"/>
                <a:gd name="T102" fmla="*/ 10 w 30"/>
                <a:gd name="T103" fmla="*/ 185 h 256"/>
                <a:gd name="T104" fmla="*/ 21 w 30"/>
                <a:gd name="T105" fmla="*/ 187 h 256"/>
                <a:gd name="T106" fmla="*/ 6 w 30"/>
                <a:gd name="T107" fmla="*/ 191 h 256"/>
                <a:gd name="T108" fmla="*/ 14 w 30"/>
                <a:gd name="T109" fmla="*/ 193 h 256"/>
                <a:gd name="T110" fmla="*/ 17 w 30"/>
                <a:gd name="T111" fmla="*/ 74 h 256"/>
                <a:gd name="T112" fmla="*/ 18 w 30"/>
                <a:gd name="T113" fmla="*/ 7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 h="256">
                  <a:moveTo>
                    <a:pt x="2" y="256"/>
                  </a:moveTo>
                  <a:cubicBezTo>
                    <a:pt x="27" y="256"/>
                    <a:pt x="27" y="256"/>
                    <a:pt x="27" y="256"/>
                  </a:cubicBezTo>
                  <a:cubicBezTo>
                    <a:pt x="27" y="168"/>
                    <a:pt x="27" y="168"/>
                    <a:pt x="27" y="168"/>
                  </a:cubicBezTo>
                  <a:cubicBezTo>
                    <a:pt x="29" y="168"/>
                    <a:pt x="29" y="168"/>
                    <a:pt x="29" y="168"/>
                  </a:cubicBezTo>
                  <a:cubicBezTo>
                    <a:pt x="29" y="71"/>
                    <a:pt x="29" y="71"/>
                    <a:pt x="29" y="71"/>
                  </a:cubicBezTo>
                  <a:cubicBezTo>
                    <a:pt x="30" y="71"/>
                    <a:pt x="30" y="71"/>
                    <a:pt x="30" y="71"/>
                  </a:cubicBezTo>
                  <a:cubicBezTo>
                    <a:pt x="30" y="66"/>
                    <a:pt x="30" y="66"/>
                    <a:pt x="30" y="66"/>
                  </a:cubicBezTo>
                  <a:cubicBezTo>
                    <a:pt x="28" y="66"/>
                    <a:pt x="28" y="66"/>
                    <a:pt x="28" y="66"/>
                  </a:cubicBezTo>
                  <a:cubicBezTo>
                    <a:pt x="26" y="43"/>
                    <a:pt x="26" y="43"/>
                    <a:pt x="26" y="43"/>
                  </a:cubicBezTo>
                  <a:cubicBezTo>
                    <a:pt x="28" y="43"/>
                    <a:pt x="28" y="43"/>
                    <a:pt x="28" y="43"/>
                  </a:cubicBezTo>
                  <a:cubicBezTo>
                    <a:pt x="28" y="40"/>
                    <a:pt x="28" y="40"/>
                    <a:pt x="28" y="40"/>
                  </a:cubicBezTo>
                  <a:cubicBezTo>
                    <a:pt x="27" y="40"/>
                    <a:pt x="27" y="40"/>
                    <a:pt x="27" y="40"/>
                  </a:cubicBezTo>
                  <a:cubicBezTo>
                    <a:pt x="22" y="30"/>
                    <a:pt x="22" y="30"/>
                    <a:pt x="22" y="30"/>
                  </a:cubicBezTo>
                  <a:cubicBezTo>
                    <a:pt x="19" y="25"/>
                    <a:pt x="19" y="25"/>
                    <a:pt x="19" y="25"/>
                  </a:cubicBezTo>
                  <a:cubicBezTo>
                    <a:pt x="19" y="20"/>
                    <a:pt x="19" y="20"/>
                    <a:pt x="19" y="20"/>
                  </a:cubicBezTo>
                  <a:cubicBezTo>
                    <a:pt x="17" y="20"/>
                    <a:pt x="17" y="20"/>
                    <a:pt x="17" y="20"/>
                  </a:cubicBezTo>
                  <a:cubicBezTo>
                    <a:pt x="16" y="0"/>
                    <a:pt x="16" y="0"/>
                    <a:pt x="16" y="0"/>
                  </a:cubicBezTo>
                  <a:cubicBezTo>
                    <a:pt x="15" y="0"/>
                    <a:pt x="15" y="0"/>
                    <a:pt x="15" y="0"/>
                  </a:cubicBezTo>
                  <a:cubicBezTo>
                    <a:pt x="14" y="20"/>
                    <a:pt x="14" y="20"/>
                    <a:pt x="14" y="20"/>
                  </a:cubicBezTo>
                  <a:cubicBezTo>
                    <a:pt x="13" y="20"/>
                    <a:pt x="13" y="20"/>
                    <a:pt x="13" y="20"/>
                  </a:cubicBezTo>
                  <a:cubicBezTo>
                    <a:pt x="13" y="25"/>
                    <a:pt x="13" y="25"/>
                    <a:pt x="13" y="25"/>
                  </a:cubicBezTo>
                  <a:cubicBezTo>
                    <a:pt x="10" y="30"/>
                    <a:pt x="10" y="30"/>
                    <a:pt x="10" y="30"/>
                  </a:cubicBezTo>
                  <a:cubicBezTo>
                    <a:pt x="4" y="40"/>
                    <a:pt x="4" y="40"/>
                    <a:pt x="4" y="40"/>
                  </a:cubicBezTo>
                  <a:cubicBezTo>
                    <a:pt x="3" y="40"/>
                    <a:pt x="3" y="40"/>
                    <a:pt x="3" y="40"/>
                  </a:cubicBezTo>
                  <a:cubicBezTo>
                    <a:pt x="3" y="43"/>
                    <a:pt x="3" y="43"/>
                    <a:pt x="3" y="43"/>
                  </a:cubicBezTo>
                  <a:cubicBezTo>
                    <a:pt x="5" y="43"/>
                    <a:pt x="5" y="43"/>
                    <a:pt x="5" y="43"/>
                  </a:cubicBezTo>
                  <a:cubicBezTo>
                    <a:pt x="3" y="66"/>
                    <a:pt x="3" y="66"/>
                    <a:pt x="3" y="66"/>
                  </a:cubicBezTo>
                  <a:cubicBezTo>
                    <a:pt x="0" y="66"/>
                    <a:pt x="0" y="66"/>
                    <a:pt x="0" y="66"/>
                  </a:cubicBezTo>
                  <a:cubicBezTo>
                    <a:pt x="0" y="71"/>
                    <a:pt x="0" y="71"/>
                    <a:pt x="0" y="71"/>
                  </a:cubicBezTo>
                  <a:cubicBezTo>
                    <a:pt x="2" y="71"/>
                    <a:pt x="2" y="71"/>
                    <a:pt x="2" y="71"/>
                  </a:cubicBezTo>
                  <a:cubicBezTo>
                    <a:pt x="2" y="256"/>
                    <a:pt x="2" y="256"/>
                    <a:pt x="2" y="256"/>
                  </a:cubicBezTo>
                  <a:close/>
                  <a:moveTo>
                    <a:pt x="22" y="74"/>
                  </a:moveTo>
                  <a:cubicBezTo>
                    <a:pt x="26" y="74"/>
                    <a:pt x="26" y="74"/>
                    <a:pt x="26" y="74"/>
                  </a:cubicBezTo>
                  <a:cubicBezTo>
                    <a:pt x="26" y="77"/>
                    <a:pt x="26" y="77"/>
                    <a:pt x="26" y="77"/>
                  </a:cubicBezTo>
                  <a:cubicBezTo>
                    <a:pt x="22" y="77"/>
                    <a:pt x="22" y="77"/>
                    <a:pt x="22" y="77"/>
                  </a:cubicBezTo>
                  <a:cubicBezTo>
                    <a:pt x="22" y="74"/>
                    <a:pt x="22" y="74"/>
                    <a:pt x="22" y="74"/>
                  </a:cubicBezTo>
                  <a:close/>
                  <a:moveTo>
                    <a:pt x="6" y="197"/>
                  </a:moveTo>
                  <a:cubicBezTo>
                    <a:pt x="9" y="197"/>
                    <a:pt x="9" y="197"/>
                    <a:pt x="9" y="197"/>
                  </a:cubicBezTo>
                  <a:cubicBezTo>
                    <a:pt x="9" y="199"/>
                    <a:pt x="9" y="199"/>
                    <a:pt x="9" y="199"/>
                  </a:cubicBezTo>
                  <a:cubicBezTo>
                    <a:pt x="6" y="199"/>
                    <a:pt x="6" y="199"/>
                    <a:pt x="6" y="199"/>
                  </a:cubicBezTo>
                  <a:cubicBezTo>
                    <a:pt x="6" y="197"/>
                    <a:pt x="6" y="197"/>
                    <a:pt x="6" y="197"/>
                  </a:cubicBezTo>
                  <a:close/>
                  <a:moveTo>
                    <a:pt x="14" y="197"/>
                  </a:moveTo>
                  <a:cubicBezTo>
                    <a:pt x="15" y="197"/>
                    <a:pt x="16" y="197"/>
                    <a:pt x="17" y="197"/>
                  </a:cubicBezTo>
                  <a:cubicBezTo>
                    <a:pt x="17" y="198"/>
                    <a:pt x="17" y="198"/>
                    <a:pt x="17" y="199"/>
                  </a:cubicBezTo>
                  <a:cubicBezTo>
                    <a:pt x="16" y="199"/>
                    <a:pt x="15" y="199"/>
                    <a:pt x="14" y="199"/>
                  </a:cubicBezTo>
                  <a:cubicBezTo>
                    <a:pt x="14" y="198"/>
                    <a:pt x="14" y="198"/>
                    <a:pt x="14" y="197"/>
                  </a:cubicBezTo>
                  <a:close/>
                  <a:moveTo>
                    <a:pt x="14" y="80"/>
                  </a:moveTo>
                  <a:cubicBezTo>
                    <a:pt x="15" y="80"/>
                    <a:pt x="16" y="80"/>
                    <a:pt x="17" y="80"/>
                  </a:cubicBezTo>
                  <a:cubicBezTo>
                    <a:pt x="17" y="81"/>
                    <a:pt x="17" y="82"/>
                    <a:pt x="17" y="83"/>
                  </a:cubicBezTo>
                  <a:cubicBezTo>
                    <a:pt x="16" y="83"/>
                    <a:pt x="15" y="83"/>
                    <a:pt x="14" y="83"/>
                  </a:cubicBezTo>
                  <a:cubicBezTo>
                    <a:pt x="14" y="82"/>
                    <a:pt x="14" y="81"/>
                    <a:pt x="14" y="80"/>
                  </a:cubicBezTo>
                  <a:close/>
                  <a:moveTo>
                    <a:pt x="18" y="80"/>
                  </a:moveTo>
                  <a:cubicBezTo>
                    <a:pt x="19" y="80"/>
                    <a:pt x="20" y="80"/>
                    <a:pt x="21" y="80"/>
                  </a:cubicBezTo>
                  <a:cubicBezTo>
                    <a:pt x="21" y="81"/>
                    <a:pt x="21" y="82"/>
                    <a:pt x="21" y="83"/>
                  </a:cubicBezTo>
                  <a:cubicBezTo>
                    <a:pt x="20" y="83"/>
                    <a:pt x="19" y="83"/>
                    <a:pt x="18" y="83"/>
                  </a:cubicBezTo>
                  <a:cubicBezTo>
                    <a:pt x="18" y="82"/>
                    <a:pt x="18" y="81"/>
                    <a:pt x="18" y="80"/>
                  </a:cubicBezTo>
                  <a:close/>
                  <a:moveTo>
                    <a:pt x="22" y="80"/>
                  </a:moveTo>
                  <a:cubicBezTo>
                    <a:pt x="23" y="80"/>
                    <a:pt x="24" y="80"/>
                    <a:pt x="26" y="80"/>
                  </a:cubicBezTo>
                  <a:cubicBezTo>
                    <a:pt x="26" y="81"/>
                    <a:pt x="26" y="82"/>
                    <a:pt x="26" y="83"/>
                  </a:cubicBezTo>
                  <a:cubicBezTo>
                    <a:pt x="24" y="83"/>
                    <a:pt x="23" y="83"/>
                    <a:pt x="22" y="83"/>
                  </a:cubicBezTo>
                  <a:cubicBezTo>
                    <a:pt x="22" y="82"/>
                    <a:pt x="22" y="81"/>
                    <a:pt x="22" y="80"/>
                  </a:cubicBezTo>
                  <a:close/>
                  <a:moveTo>
                    <a:pt x="10" y="86"/>
                  </a:moveTo>
                  <a:cubicBezTo>
                    <a:pt x="11" y="86"/>
                    <a:pt x="12" y="86"/>
                    <a:pt x="13" y="86"/>
                  </a:cubicBezTo>
                  <a:cubicBezTo>
                    <a:pt x="13" y="87"/>
                    <a:pt x="13" y="88"/>
                    <a:pt x="13" y="88"/>
                  </a:cubicBezTo>
                  <a:cubicBezTo>
                    <a:pt x="12" y="88"/>
                    <a:pt x="11" y="88"/>
                    <a:pt x="10" y="88"/>
                  </a:cubicBezTo>
                  <a:cubicBezTo>
                    <a:pt x="10" y="88"/>
                    <a:pt x="10" y="87"/>
                    <a:pt x="10" y="86"/>
                  </a:cubicBezTo>
                  <a:close/>
                  <a:moveTo>
                    <a:pt x="6" y="86"/>
                  </a:moveTo>
                  <a:cubicBezTo>
                    <a:pt x="7" y="86"/>
                    <a:pt x="8" y="86"/>
                    <a:pt x="9" y="86"/>
                  </a:cubicBezTo>
                  <a:cubicBezTo>
                    <a:pt x="9" y="87"/>
                    <a:pt x="9" y="88"/>
                    <a:pt x="9" y="88"/>
                  </a:cubicBezTo>
                  <a:cubicBezTo>
                    <a:pt x="8" y="88"/>
                    <a:pt x="7" y="88"/>
                    <a:pt x="6" y="88"/>
                  </a:cubicBezTo>
                  <a:cubicBezTo>
                    <a:pt x="6" y="88"/>
                    <a:pt x="6" y="87"/>
                    <a:pt x="6" y="86"/>
                  </a:cubicBezTo>
                  <a:close/>
                  <a:moveTo>
                    <a:pt x="18" y="86"/>
                  </a:moveTo>
                  <a:cubicBezTo>
                    <a:pt x="19" y="86"/>
                    <a:pt x="20" y="86"/>
                    <a:pt x="21" y="86"/>
                  </a:cubicBezTo>
                  <a:cubicBezTo>
                    <a:pt x="21" y="87"/>
                    <a:pt x="21" y="88"/>
                    <a:pt x="21" y="88"/>
                  </a:cubicBezTo>
                  <a:cubicBezTo>
                    <a:pt x="20" y="88"/>
                    <a:pt x="19" y="88"/>
                    <a:pt x="18" y="88"/>
                  </a:cubicBezTo>
                  <a:cubicBezTo>
                    <a:pt x="18" y="88"/>
                    <a:pt x="18" y="87"/>
                    <a:pt x="18" y="86"/>
                  </a:cubicBezTo>
                  <a:close/>
                  <a:moveTo>
                    <a:pt x="22" y="86"/>
                  </a:moveTo>
                  <a:cubicBezTo>
                    <a:pt x="23" y="86"/>
                    <a:pt x="24" y="86"/>
                    <a:pt x="26" y="86"/>
                  </a:cubicBezTo>
                  <a:cubicBezTo>
                    <a:pt x="26" y="87"/>
                    <a:pt x="26" y="88"/>
                    <a:pt x="26" y="88"/>
                  </a:cubicBezTo>
                  <a:cubicBezTo>
                    <a:pt x="24" y="88"/>
                    <a:pt x="23" y="88"/>
                    <a:pt x="22" y="88"/>
                  </a:cubicBezTo>
                  <a:cubicBezTo>
                    <a:pt x="22" y="88"/>
                    <a:pt x="22" y="87"/>
                    <a:pt x="22" y="86"/>
                  </a:cubicBezTo>
                  <a:close/>
                  <a:moveTo>
                    <a:pt x="10" y="92"/>
                  </a:moveTo>
                  <a:cubicBezTo>
                    <a:pt x="11" y="92"/>
                    <a:pt x="12" y="92"/>
                    <a:pt x="13" y="92"/>
                  </a:cubicBezTo>
                  <a:cubicBezTo>
                    <a:pt x="13" y="93"/>
                    <a:pt x="13" y="93"/>
                    <a:pt x="13" y="94"/>
                  </a:cubicBezTo>
                  <a:cubicBezTo>
                    <a:pt x="12" y="94"/>
                    <a:pt x="11" y="94"/>
                    <a:pt x="10" y="94"/>
                  </a:cubicBezTo>
                  <a:cubicBezTo>
                    <a:pt x="10" y="93"/>
                    <a:pt x="10" y="93"/>
                    <a:pt x="10" y="92"/>
                  </a:cubicBezTo>
                  <a:close/>
                  <a:moveTo>
                    <a:pt x="6" y="92"/>
                  </a:moveTo>
                  <a:cubicBezTo>
                    <a:pt x="7" y="92"/>
                    <a:pt x="8" y="92"/>
                    <a:pt x="9" y="92"/>
                  </a:cubicBezTo>
                  <a:cubicBezTo>
                    <a:pt x="9" y="93"/>
                    <a:pt x="9" y="93"/>
                    <a:pt x="9" y="94"/>
                  </a:cubicBezTo>
                  <a:cubicBezTo>
                    <a:pt x="8" y="94"/>
                    <a:pt x="7" y="94"/>
                    <a:pt x="6" y="94"/>
                  </a:cubicBezTo>
                  <a:cubicBezTo>
                    <a:pt x="6" y="93"/>
                    <a:pt x="6" y="93"/>
                    <a:pt x="6" y="92"/>
                  </a:cubicBezTo>
                  <a:close/>
                  <a:moveTo>
                    <a:pt x="14" y="92"/>
                  </a:moveTo>
                  <a:cubicBezTo>
                    <a:pt x="15" y="92"/>
                    <a:pt x="16" y="92"/>
                    <a:pt x="17" y="92"/>
                  </a:cubicBezTo>
                  <a:cubicBezTo>
                    <a:pt x="17" y="93"/>
                    <a:pt x="17" y="93"/>
                    <a:pt x="17" y="94"/>
                  </a:cubicBezTo>
                  <a:cubicBezTo>
                    <a:pt x="16" y="94"/>
                    <a:pt x="15" y="94"/>
                    <a:pt x="14" y="94"/>
                  </a:cubicBezTo>
                  <a:cubicBezTo>
                    <a:pt x="14" y="93"/>
                    <a:pt x="14" y="93"/>
                    <a:pt x="14" y="92"/>
                  </a:cubicBezTo>
                  <a:close/>
                  <a:moveTo>
                    <a:pt x="18" y="92"/>
                  </a:moveTo>
                  <a:cubicBezTo>
                    <a:pt x="19" y="92"/>
                    <a:pt x="20" y="92"/>
                    <a:pt x="21" y="92"/>
                  </a:cubicBezTo>
                  <a:cubicBezTo>
                    <a:pt x="21" y="93"/>
                    <a:pt x="21" y="93"/>
                    <a:pt x="21" y="94"/>
                  </a:cubicBezTo>
                  <a:cubicBezTo>
                    <a:pt x="20" y="94"/>
                    <a:pt x="19" y="94"/>
                    <a:pt x="18" y="94"/>
                  </a:cubicBezTo>
                  <a:cubicBezTo>
                    <a:pt x="18" y="93"/>
                    <a:pt x="18" y="93"/>
                    <a:pt x="18" y="92"/>
                  </a:cubicBezTo>
                  <a:close/>
                  <a:moveTo>
                    <a:pt x="10" y="98"/>
                  </a:moveTo>
                  <a:cubicBezTo>
                    <a:pt x="11" y="98"/>
                    <a:pt x="12" y="98"/>
                    <a:pt x="13" y="98"/>
                  </a:cubicBezTo>
                  <a:cubicBezTo>
                    <a:pt x="13" y="99"/>
                    <a:pt x="13" y="99"/>
                    <a:pt x="13" y="100"/>
                  </a:cubicBezTo>
                  <a:cubicBezTo>
                    <a:pt x="12" y="100"/>
                    <a:pt x="11" y="100"/>
                    <a:pt x="10" y="100"/>
                  </a:cubicBezTo>
                  <a:cubicBezTo>
                    <a:pt x="10" y="99"/>
                    <a:pt x="10" y="99"/>
                    <a:pt x="10" y="98"/>
                  </a:cubicBezTo>
                  <a:close/>
                  <a:moveTo>
                    <a:pt x="6" y="98"/>
                  </a:moveTo>
                  <a:cubicBezTo>
                    <a:pt x="7" y="98"/>
                    <a:pt x="8" y="98"/>
                    <a:pt x="9" y="98"/>
                  </a:cubicBezTo>
                  <a:cubicBezTo>
                    <a:pt x="9" y="99"/>
                    <a:pt x="9" y="99"/>
                    <a:pt x="9" y="100"/>
                  </a:cubicBezTo>
                  <a:cubicBezTo>
                    <a:pt x="8" y="100"/>
                    <a:pt x="7" y="100"/>
                    <a:pt x="6" y="100"/>
                  </a:cubicBezTo>
                  <a:cubicBezTo>
                    <a:pt x="6" y="99"/>
                    <a:pt x="6" y="99"/>
                    <a:pt x="6" y="98"/>
                  </a:cubicBezTo>
                  <a:close/>
                  <a:moveTo>
                    <a:pt x="14" y="98"/>
                  </a:moveTo>
                  <a:cubicBezTo>
                    <a:pt x="15" y="98"/>
                    <a:pt x="16" y="98"/>
                    <a:pt x="17" y="98"/>
                  </a:cubicBezTo>
                  <a:cubicBezTo>
                    <a:pt x="17" y="99"/>
                    <a:pt x="17" y="99"/>
                    <a:pt x="17" y="100"/>
                  </a:cubicBezTo>
                  <a:cubicBezTo>
                    <a:pt x="16" y="100"/>
                    <a:pt x="15" y="100"/>
                    <a:pt x="14" y="100"/>
                  </a:cubicBezTo>
                  <a:cubicBezTo>
                    <a:pt x="14" y="99"/>
                    <a:pt x="14" y="99"/>
                    <a:pt x="14" y="98"/>
                  </a:cubicBezTo>
                  <a:close/>
                  <a:moveTo>
                    <a:pt x="18" y="98"/>
                  </a:moveTo>
                  <a:cubicBezTo>
                    <a:pt x="19" y="98"/>
                    <a:pt x="20" y="98"/>
                    <a:pt x="21" y="98"/>
                  </a:cubicBezTo>
                  <a:cubicBezTo>
                    <a:pt x="21" y="99"/>
                    <a:pt x="21" y="99"/>
                    <a:pt x="21" y="100"/>
                  </a:cubicBezTo>
                  <a:cubicBezTo>
                    <a:pt x="20" y="100"/>
                    <a:pt x="19" y="100"/>
                    <a:pt x="18" y="100"/>
                  </a:cubicBezTo>
                  <a:cubicBezTo>
                    <a:pt x="18" y="99"/>
                    <a:pt x="18" y="99"/>
                    <a:pt x="18" y="98"/>
                  </a:cubicBezTo>
                  <a:close/>
                  <a:moveTo>
                    <a:pt x="22" y="98"/>
                  </a:moveTo>
                  <a:cubicBezTo>
                    <a:pt x="23" y="98"/>
                    <a:pt x="24" y="98"/>
                    <a:pt x="26" y="98"/>
                  </a:cubicBezTo>
                  <a:cubicBezTo>
                    <a:pt x="26" y="99"/>
                    <a:pt x="26" y="99"/>
                    <a:pt x="26" y="100"/>
                  </a:cubicBezTo>
                  <a:cubicBezTo>
                    <a:pt x="24" y="100"/>
                    <a:pt x="23" y="100"/>
                    <a:pt x="22" y="100"/>
                  </a:cubicBezTo>
                  <a:cubicBezTo>
                    <a:pt x="22" y="99"/>
                    <a:pt x="22" y="99"/>
                    <a:pt x="22" y="98"/>
                  </a:cubicBezTo>
                  <a:close/>
                  <a:moveTo>
                    <a:pt x="10" y="104"/>
                  </a:moveTo>
                  <a:cubicBezTo>
                    <a:pt x="11" y="104"/>
                    <a:pt x="12" y="104"/>
                    <a:pt x="13" y="104"/>
                  </a:cubicBezTo>
                  <a:cubicBezTo>
                    <a:pt x="13" y="104"/>
                    <a:pt x="13" y="105"/>
                    <a:pt x="13" y="106"/>
                  </a:cubicBezTo>
                  <a:cubicBezTo>
                    <a:pt x="12" y="106"/>
                    <a:pt x="11" y="106"/>
                    <a:pt x="10" y="106"/>
                  </a:cubicBezTo>
                  <a:cubicBezTo>
                    <a:pt x="10" y="105"/>
                    <a:pt x="10" y="104"/>
                    <a:pt x="10" y="104"/>
                  </a:cubicBezTo>
                  <a:close/>
                  <a:moveTo>
                    <a:pt x="6" y="104"/>
                  </a:moveTo>
                  <a:cubicBezTo>
                    <a:pt x="7" y="104"/>
                    <a:pt x="8" y="104"/>
                    <a:pt x="9" y="104"/>
                  </a:cubicBezTo>
                  <a:cubicBezTo>
                    <a:pt x="9" y="104"/>
                    <a:pt x="9" y="105"/>
                    <a:pt x="9" y="106"/>
                  </a:cubicBezTo>
                  <a:cubicBezTo>
                    <a:pt x="8" y="106"/>
                    <a:pt x="7" y="106"/>
                    <a:pt x="6" y="106"/>
                  </a:cubicBezTo>
                  <a:cubicBezTo>
                    <a:pt x="6" y="105"/>
                    <a:pt x="6" y="104"/>
                    <a:pt x="6" y="104"/>
                  </a:cubicBezTo>
                  <a:close/>
                  <a:moveTo>
                    <a:pt x="18" y="104"/>
                  </a:moveTo>
                  <a:cubicBezTo>
                    <a:pt x="19" y="104"/>
                    <a:pt x="20" y="104"/>
                    <a:pt x="21" y="104"/>
                  </a:cubicBezTo>
                  <a:cubicBezTo>
                    <a:pt x="21" y="104"/>
                    <a:pt x="21" y="105"/>
                    <a:pt x="21" y="106"/>
                  </a:cubicBezTo>
                  <a:cubicBezTo>
                    <a:pt x="20" y="106"/>
                    <a:pt x="19" y="106"/>
                    <a:pt x="18" y="106"/>
                  </a:cubicBezTo>
                  <a:cubicBezTo>
                    <a:pt x="18" y="105"/>
                    <a:pt x="18" y="104"/>
                    <a:pt x="18" y="104"/>
                  </a:cubicBezTo>
                  <a:close/>
                  <a:moveTo>
                    <a:pt x="22" y="104"/>
                  </a:moveTo>
                  <a:cubicBezTo>
                    <a:pt x="23" y="104"/>
                    <a:pt x="24" y="104"/>
                    <a:pt x="26" y="104"/>
                  </a:cubicBezTo>
                  <a:cubicBezTo>
                    <a:pt x="26" y="104"/>
                    <a:pt x="26" y="105"/>
                    <a:pt x="26" y="106"/>
                  </a:cubicBezTo>
                  <a:cubicBezTo>
                    <a:pt x="24" y="106"/>
                    <a:pt x="23" y="106"/>
                    <a:pt x="22" y="106"/>
                  </a:cubicBezTo>
                  <a:cubicBezTo>
                    <a:pt x="22" y="105"/>
                    <a:pt x="22" y="104"/>
                    <a:pt x="22" y="104"/>
                  </a:cubicBezTo>
                  <a:close/>
                  <a:moveTo>
                    <a:pt x="10" y="109"/>
                  </a:moveTo>
                  <a:cubicBezTo>
                    <a:pt x="11" y="109"/>
                    <a:pt x="12" y="109"/>
                    <a:pt x="13" y="109"/>
                  </a:cubicBezTo>
                  <a:cubicBezTo>
                    <a:pt x="13" y="110"/>
                    <a:pt x="13" y="111"/>
                    <a:pt x="13" y="112"/>
                  </a:cubicBezTo>
                  <a:cubicBezTo>
                    <a:pt x="12" y="112"/>
                    <a:pt x="11" y="112"/>
                    <a:pt x="10" y="112"/>
                  </a:cubicBezTo>
                  <a:cubicBezTo>
                    <a:pt x="10" y="111"/>
                    <a:pt x="10" y="110"/>
                    <a:pt x="10" y="109"/>
                  </a:cubicBezTo>
                  <a:close/>
                  <a:moveTo>
                    <a:pt x="14" y="109"/>
                  </a:moveTo>
                  <a:cubicBezTo>
                    <a:pt x="15" y="109"/>
                    <a:pt x="16" y="109"/>
                    <a:pt x="17" y="109"/>
                  </a:cubicBezTo>
                  <a:cubicBezTo>
                    <a:pt x="17" y="110"/>
                    <a:pt x="17" y="111"/>
                    <a:pt x="17" y="112"/>
                  </a:cubicBezTo>
                  <a:cubicBezTo>
                    <a:pt x="16" y="112"/>
                    <a:pt x="15" y="112"/>
                    <a:pt x="14" y="112"/>
                  </a:cubicBezTo>
                  <a:cubicBezTo>
                    <a:pt x="14" y="111"/>
                    <a:pt x="14" y="110"/>
                    <a:pt x="14" y="109"/>
                  </a:cubicBezTo>
                  <a:close/>
                  <a:moveTo>
                    <a:pt x="18" y="109"/>
                  </a:moveTo>
                  <a:cubicBezTo>
                    <a:pt x="19" y="109"/>
                    <a:pt x="20" y="109"/>
                    <a:pt x="21" y="109"/>
                  </a:cubicBezTo>
                  <a:cubicBezTo>
                    <a:pt x="21" y="110"/>
                    <a:pt x="21" y="111"/>
                    <a:pt x="21" y="112"/>
                  </a:cubicBezTo>
                  <a:cubicBezTo>
                    <a:pt x="20" y="112"/>
                    <a:pt x="19" y="112"/>
                    <a:pt x="18" y="112"/>
                  </a:cubicBezTo>
                  <a:cubicBezTo>
                    <a:pt x="18" y="111"/>
                    <a:pt x="18" y="110"/>
                    <a:pt x="18" y="109"/>
                  </a:cubicBezTo>
                  <a:close/>
                  <a:moveTo>
                    <a:pt x="10" y="115"/>
                  </a:moveTo>
                  <a:cubicBezTo>
                    <a:pt x="11" y="115"/>
                    <a:pt x="12" y="115"/>
                    <a:pt x="13" y="115"/>
                  </a:cubicBezTo>
                  <a:cubicBezTo>
                    <a:pt x="13" y="116"/>
                    <a:pt x="13" y="117"/>
                    <a:pt x="13" y="118"/>
                  </a:cubicBezTo>
                  <a:cubicBezTo>
                    <a:pt x="12" y="118"/>
                    <a:pt x="11" y="118"/>
                    <a:pt x="10" y="118"/>
                  </a:cubicBezTo>
                  <a:cubicBezTo>
                    <a:pt x="10" y="117"/>
                    <a:pt x="10" y="116"/>
                    <a:pt x="10" y="115"/>
                  </a:cubicBezTo>
                  <a:close/>
                  <a:moveTo>
                    <a:pt x="6" y="115"/>
                  </a:moveTo>
                  <a:cubicBezTo>
                    <a:pt x="7" y="115"/>
                    <a:pt x="8" y="115"/>
                    <a:pt x="9" y="115"/>
                  </a:cubicBezTo>
                  <a:cubicBezTo>
                    <a:pt x="9" y="116"/>
                    <a:pt x="9" y="117"/>
                    <a:pt x="9" y="118"/>
                  </a:cubicBezTo>
                  <a:cubicBezTo>
                    <a:pt x="8" y="118"/>
                    <a:pt x="7" y="118"/>
                    <a:pt x="6" y="118"/>
                  </a:cubicBezTo>
                  <a:cubicBezTo>
                    <a:pt x="6" y="117"/>
                    <a:pt x="6" y="116"/>
                    <a:pt x="6" y="115"/>
                  </a:cubicBezTo>
                  <a:close/>
                  <a:moveTo>
                    <a:pt x="14" y="115"/>
                  </a:moveTo>
                  <a:cubicBezTo>
                    <a:pt x="15" y="115"/>
                    <a:pt x="16" y="115"/>
                    <a:pt x="17" y="115"/>
                  </a:cubicBezTo>
                  <a:cubicBezTo>
                    <a:pt x="17" y="116"/>
                    <a:pt x="17" y="117"/>
                    <a:pt x="17" y="118"/>
                  </a:cubicBezTo>
                  <a:cubicBezTo>
                    <a:pt x="16" y="118"/>
                    <a:pt x="15" y="118"/>
                    <a:pt x="14" y="118"/>
                  </a:cubicBezTo>
                  <a:cubicBezTo>
                    <a:pt x="14" y="117"/>
                    <a:pt x="14" y="116"/>
                    <a:pt x="14" y="115"/>
                  </a:cubicBezTo>
                  <a:close/>
                  <a:moveTo>
                    <a:pt x="22" y="115"/>
                  </a:moveTo>
                  <a:cubicBezTo>
                    <a:pt x="23" y="115"/>
                    <a:pt x="24" y="115"/>
                    <a:pt x="26" y="115"/>
                  </a:cubicBezTo>
                  <a:cubicBezTo>
                    <a:pt x="26" y="116"/>
                    <a:pt x="26" y="117"/>
                    <a:pt x="26" y="118"/>
                  </a:cubicBezTo>
                  <a:cubicBezTo>
                    <a:pt x="24" y="118"/>
                    <a:pt x="23" y="118"/>
                    <a:pt x="22" y="118"/>
                  </a:cubicBezTo>
                  <a:cubicBezTo>
                    <a:pt x="22" y="117"/>
                    <a:pt x="22" y="116"/>
                    <a:pt x="22" y="115"/>
                  </a:cubicBezTo>
                  <a:close/>
                  <a:moveTo>
                    <a:pt x="10" y="121"/>
                  </a:moveTo>
                  <a:cubicBezTo>
                    <a:pt x="11" y="121"/>
                    <a:pt x="12" y="121"/>
                    <a:pt x="13" y="121"/>
                  </a:cubicBezTo>
                  <a:cubicBezTo>
                    <a:pt x="13" y="122"/>
                    <a:pt x="13" y="123"/>
                    <a:pt x="13" y="123"/>
                  </a:cubicBezTo>
                  <a:cubicBezTo>
                    <a:pt x="12" y="123"/>
                    <a:pt x="11" y="123"/>
                    <a:pt x="10" y="123"/>
                  </a:cubicBezTo>
                  <a:cubicBezTo>
                    <a:pt x="10" y="123"/>
                    <a:pt x="10" y="122"/>
                    <a:pt x="10" y="121"/>
                  </a:cubicBezTo>
                  <a:close/>
                  <a:moveTo>
                    <a:pt x="6" y="121"/>
                  </a:moveTo>
                  <a:cubicBezTo>
                    <a:pt x="7" y="121"/>
                    <a:pt x="8" y="121"/>
                    <a:pt x="9" y="121"/>
                  </a:cubicBezTo>
                  <a:cubicBezTo>
                    <a:pt x="9" y="122"/>
                    <a:pt x="9" y="123"/>
                    <a:pt x="9" y="123"/>
                  </a:cubicBezTo>
                  <a:cubicBezTo>
                    <a:pt x="8" y="123"/>
                    <a:pt x="7" y="123"/>
                    <a:pt x="6" y="123"/>
                  </a:cubicBezTo>
                  <a:cubicBezTo>
                    <a:pt x="6" y="123"/>
                    <a:pt x="6" y="122"/>
                    <a:pt x="6" y="121"/>
                  </a:cubicBezTo>
                  <a:close/>
                  <a:moveTo>
                    <a:pt x="18" y="121"/>
                  </a:moveTo>
                  <a:cubicBezTo>
                    <a:pt x="19" y="121"/>
                    <a:pt x="20" y="121"/>
                    <a:pt x="21" y="121"/>
                  </a:cubicBezTo>
                  <a:cubicBezTo>
                    <a:pt x="21" y="122"/>
                    <a:pt x="21" y="123"/>
                    <a:pt x="21" y="123"/>
                  </a:cubicBezTo>
                  <a:cubicBezTo>
                    <a:pt x="20" y="123"/>
                    <a:pt x="19" y="123"/>
                    <a:pt x="18" y="123"/>
                  </a:cubicBezTo>
                  <a:cubicBezTo>
                    <a:pt x="18" y="123"/>
                    <a:pt x="18" y="122"/>
                    <a:pt x="18" y="121"/>
                  </a:cubicBezTo>
                  <a:close/>
                  <a:moveTo>
                    <a:pt x="22" y="121"/>
                  </a:moveTo>
                  <a:cubicBezTo>
                    <a:pt x="23" y="121"/>
                    <a:pt x="24" y="121"/>
                    <a:pt x="26" y="121"/>
                  </a:cubicBezTo>
                  <a:cubicBezTo>
                    <a:pt x="26" y="122"/>
                    <a:pt x="26" y="123"/>
                    <a:pt x="26" y="123"/>
                  </a:cubicBezTo>
                  <a:cubicBezTo>
                    <a:pt x="24" y="123"/>
                    <a:pt x="23" y="123"/>
                    <a:pt x="22" y="123"/>
                  </a:cubicBezTo>
                  <a:cubicBezTo>
                    <a:pt x="22" y="123"/>
                    <a:pt x="22" y="122"/>
                    <a:pt x="22" y="121"/>
                  </a:cubicBezTo>
                  <a:close/>
                  <a:moveTo>
                    <a:pt x="10" y="127"/>
                  </a:moveTo>
                  <a:cubicBezTo>
                    <a:pt x="11" y="127"/>
                    <a:pt x="12" y="127"/>
                    <a:pt x="13" y="127"/>
                  </a:cubicBezTo>
                  <a:cubicBezTo>
                    <a:pt x="13" y="128"/>
                    <a:pt x="13" y="128"/>
                    <a:pt x="13" y="129"/>
                  </a:cubicBezTo>
                  <a:cubicBezTo>
                    <a:pt x="12" y="129"/>
                    <a:pt x="11" y="129"/>
                    <a:pt x="10" y="129"/>
                  </a:cubicBezTo>
                  <a:cubicBezTo>
                    <a:pt x="10" y="128"/>
                    <a:pt x="10" y="128"/>
                    <a:pt x="10" y="127"/>
                  </a:cubicBezTo>
                  <a:close/>
                  <a:moveTo>
                    <a:pt x="6" y="127"/>
                  </a:moveTo>
                  <a:cubicBezTo>
                    <a:pt x="7" y="127"/>
                    <a:pt x="8" y="127"/>
                    <a:pt x="9" y="127"/>
                  </a:cubicBezTo>
                  <a:cubicBezTo>
                    <a:pt x="9" y="128"/>
                    <a:pt x="9" y="128"/>
                    <a:pt x="9" y="129"/>
                  </a:cubicBezTo>
                  <a:cubicBezTo>
                    <a:pt x="8" y="129"/>
                    <a:pt x="7" y="129"/>
                    <a:pt x="6" y="129"/>
                  </a:cubicBezTo>
                  <a:cubicBezTo>
                    <a:pt x="6" y="128"/>
                    <a:pt x="6" y="128"/>
                    <a:pt x="6" y="127"/>
                  </a:cubicBezTo>
                  <a:close/>
                  <a:moveTo>
                    <a:pt x="14" y="127"/>
                  </a:moveTo>
                  <a:cubicBezTo>
                    <a:pt x="15" y="127"/>
                    <a:pt x="16" y="127"/>
                    <a:pt x="17" y="127"/>
                  </a:cubicBezTo>
                  <a:cubicBezTo>
                    <a:pt x="17" y="128"/>
                    <a:pt x="17" y="128"/>
                    <a:pt x="17" y="129"/>
                  </a:cubicBezTo>
                  <a:cubicBezTo>
                    <a:pt x="16" y="129"/>
                    <a:pt x="15" y="129"/>
                    <a:pt x="14" y="129"/>
                  </a:cubicBezTo>
                  <a:cubicBezTo>
                    <a:pt x="14" y="128"/>
                    <a:pt x="14" y="128"/>
                    <a:pt x="14" y="127"/>
                  </a:cubicBezTo>
                  <a:close/>
                  <a:moveTo>
                    <a:pt x="18" y="127"/>
                  </a:moveTo>
                  <a:cubicBezTo>
                    <a:pt x="19" y="127"/>
                    <a:pt x="20" y="127"/>
                    <a:pt x="21" y="127"/>
                  </a:cubicBezTo>
                  <a:cubicBezTo>
                    <a:pt x="21" y="128"/>
                    <a:pt x="21" y="128"/>
                    <a:pt x="21" y="129"/>
                  </a:cubicBezTo>
                  <a:cubicBezTo>
                    <a:pt x="20" y="129"/>
                    <a:pt x="19" y="129"/>
                    <a:pt x="18" y="129"/>
                  </a:cubicBezTo>
                  <a:cubicBezTo>
                    <a:pt x="18" y="128"/>
                    <a:pt x="18" y="128"/>
                    <a:pt x="18" y="127"/>
                  </a:cubicBezTo>
                  <a:close/>
                  <a:moveTo>
                    <a:pt x="22" y="127"/>
                  </a:moveTo>
                  <a:cubicBezTo>
                    <a:pt x="23" y="127"/>
                    <a:pt x="24" y="127"/>
                    <a:pt x="26" y="127"/>
                  </a:cubicBezTo>
                  <a:cubicBezTo>
                    <a:pt x="26" y="128"/>
                    <a:pt x="26" y="128"/>
                    <a:pt x="26" y="129"/>
                  </a:cubicBezTo>
                  <a:cubicBezTo>
                    <a:pt x="24" y="129"/>
                    <a:pt x="23" y="129"/>
                    <a:pt x="22" y="129"/>
                  </a:cubicBezTo>
                  <a:cubicBezTo>
                    <a:pt x="22" y="128"/>
                    <a:pt x="22" y="128"/>
                    <a:pt x="22" y="127"/>
                  </a:cubicBezTo>
                  <a:close/>
                  <a:moveTo>
                    <a:pt x="10" y="133"/>
                  </a:moveTo>
                  <a:cubicBezTo>
                    <a:pt x="11" y="133"/>
                    <a:pt x="12" y="133"/>
                    <a:pt x="13" y="133"/>
                  </a:cubicBezTo>
                  <a:cubicBezTo>
                    <a:pt x="13" y="133"/>
                    <a:pt x="13" y="134"/>
                    <a:pt x="13" y="135"/>
                  </a:cubicBezTo>
                  <a:cubicBezTo>
                    <a:pt x="12" y="135"/>
                    <a:pt x="11" y="135"/>
                    <a:pt x="10" y="135"/>
                  </a:cubicBezTo>
                  <a:cubicBezTo>
                    <a:pt x="10" y="134"/>
                    <a:pt x="10" y="133"/>
                    <a:pt x="10" y="133"/>
                  </a:cubicBezTo>
                  <a:close/>
                  <a:moveTo>
                    <a:pt x="6" y="133"/>
                  </a:moveTo>
                  <a:cubicBezTo>
                    <a:pt x="7" y="133"/>
                    <a:pt x="8" y="133"/>
                    <a:pt x="9" y="133"/>
                  </a:cubicBezTo>
                  <a:cubicBezTo>
                    <a:pt x="9" y="133"/>
                    <a:pt x="9" y="134"/>
                    <a:pt x="9" y="135"/>
                  </a:cubicBezTo>
                  <a:cubicBezTo>
                    <a:pt x="8" y="135"/>
                    <a:pt x="7" y="135"/>
                    <a:pt x="6" y="135"/>
                  </a:cubicBezTo>
                  <a:cubicBezTo>
                    <a:pt x="6" y="134"/>
                    <a:pt x="6" y="133"/>
                    <a:pt x="6" y="133"/>
                  </a:cubicBezTo>
                  <a:close/>
                  <a:moveTo>
                    <a:pt x="18" y="133"/>
                  </a:moveTo>
                  <a:cubicBezTo>
                    <a:pt x="19" y="133"/>
                    <a:pt x="20" y="133"/>
                    <a:pt x="21" y="133"/>
                  </a:cubicBezTo>
                  <a:cubicBezTo>
                    <a:pt x="21" y="133"/>
                    <a:pt x="21" y="134"/>
                    <a:pt x="21" y="135"/>
                  </a:cubicBezTo>
                  <a:cubicBezTo>
                    <a:pt x="20" y="135"/>
                    <a:pt x="19" y="135"/>
                    <a:pt x="18" y="135"/>
                  </a:cubicBezTo>
                  <a:cubicBezTo>
                    <a:pt x="18" y="134"/>
                    <a:pt x="18" y="133"/>
                    <a:pt x="18" y="133"/>
                  </a:cubicBezTo>
                  <a:close/>
                  <a:moveTo>
                    <a:pt x="22" y="133"/>
                  </a:moveTo>
                  <a:cubicBezTo>
                    <a:pt x="23" y="133"/>
                    <a:pt x="24" y="133"/>
                    <a:pt x="26" y="133"/>
                  </a:cubicBezTo>
                  <a:cubicBezTo>
                    <a:pt x="26" y="133"/>
                    <a:pt x="26" y="134"/>
                    <a:pt x="26" y="135"/>
                  </a:cubicBezTo>
                  <a:cubicBezTo>
                    <a:pt x="24" y="135"/>
                    <a:pt x="23" y="135"/>
                    <a:pt x="22" y="135"/>
                  </a:cubicBezTo>
                  <a:cubicBezTo>
                    <a:pt x="22" y="134"/>
                    <a:pt x="22" y="133"/>
                    <a:pt x="22" y="133"/>
                  </a:cubicBezTo>
                  <a:close/>
                  <a:moveTo>
                    <a:pt x="10" y="139"/>
                  </a:moveTo>
                  <a:cubicBezTo>
                    <a:pt x="11" y="139"/>
                    <a:pt x="12" y="139"/>
                    <a:pt x="13" y="139"/>
                  </a:cubicBezTo>
                  <a:cubicBezTo>
                    <a:pt x="13" y="139"/>
                    <a:pt x="13" y="140"/>
                    <a:pt x="13" y="141"/>
                  </a:cubicBezTo>
                  <a:cubicBezTo>
                    <a:pt x="12" y="141"/>
                    <a:pt x="11" y="141"/>
                    <a:pt x="10" y="141"/>
                  </a:cubicBezTo>
                  <a:cubicBezTo>
                    <a:pt x="10" y="140"/>
                    <a:pt x="10" y="139"/>
                    <a:pt x="10" y="139"/>
                  </a:cubicBezTo>
                  <a:close/>
                  <a:moveTo>
                    <a:pt x="6" y="139"/>
                  </a:moveTo>
                  <a:cubicBezTo>
                    <a:pt x="7" y="139"/>
                    <a:pt x="8" y="139"/>
                    <a:pt x="9" y="139"/>
                  </a:cubicBezTo>
                  <a:cubicBezTo>
                    <a:pt x="9" y="139"/>
                    <a:pt x="9" y="140"/>
                    <a:pt x="9" y="141"/>
                  </a:cubicBezTo>
                  <a:cubicBezTo>
                    <a:pt x="8" y="141"/>
                    <a:pt x="7" y="141"/>
                    <a:pt x="6" y="141"/>
                  </a:cubicBezTo>
                  <a:cubicBezTo>
                    <a:pt x="6" y="140"/>
                    <a:pt x="6" y="139"/>
                    <a:pt x="6" y="139"/>
                  </a:cubicBezTo>
                  <a:close/>
                  <a:moveTo>
                    <a:pt x="14" y="139"/>
                  </a:moveTo>
                  <a:cubicBezTo>
                    <a:pt x="15" y="139"/>
                    <a:pt x="16" y="139"/>
                    <a:pt x="17" y="139"/>
                  </a:cubicBezTo>
                  <a:cubicBezTo>
                    <a:pt x="17" y="139"/>
                    <a:pt x="17" y="140"/>
                    <a:pt x="17" y="141"/>
                  </a:cubicBezTo>
                  <a:cubicBezTo>
                    <a:pt x="16" y="141"/>
                    <a:pt x="15" y="141"/>
                    <a:pt x="14" y="141"/>
                  </a:cubicBezTo>
                  <a:cubicBezTo>
                    <a:pt x="14" y="140"/>
                    <a:pt x="14" y="139"/>
                    <a:pt x="14" y="139"/>
                  </a:cubicBezTo>
                  <a:close/>
                  <a:moveTo>
                    <a:pt x="18" y="139"/>
                  </a:moveTo>
                  <a:cubicBezTo>
                    <a:pt x="19" y="139"/>
                    <a:pt x="20" y="139"/>
                    <a:pt x="21" y="139"/>
                  </a:cubicBezTo>
                  <a:cubicBezTo>
                    <a:pt x="21" y="139"/>
                    <a:pt x="21" y="140"/>
                    <a:pt x="21" y="141"/>
                  </a:cubicBezTo>
                  <a:cubicBezTo>
                    <a:pt x="20" y="141"/>
                    <a:pt x="19" y="141"/>
                    <a:pt x="18" y="141"/>
                  </a:cubicBezTo>
                  <a:cubicBezTo>
                    <a:pt x="18" y="140"/>
                    <a:pt x="18" y="139"/>
                    <a:pt x="18" y="139"/>
                  </a:cubicBezTo>
                  <a:close/>
                  <a:moveTo>
                    <a:pt x="22" y="139"/>
                  </a:moveTo>
                  <a:cubicBezTo>
                    <a:pt x="23" y="139"/>
                    <a:pt x="24" y="139"/>
                    <a:pt x="26" y="139"/>
                  </a:cubicBezTo>
                  <a:cubicBezTo>
                    <a:pt x="26" y="139"/>
                    <a:pt x="26" y="140"/>
                    <a:pt x="26" y="141"/>
                  </a:cubicBezTo>
                  <a:cubicBezTo>
                    <a:pt x="24" y="141"/>
                    <a:pt x="23" y="141"/>
                    <a:pt x="22" y="141"/>
                  </a:cubicBezTo>
                  <a:cubicBezTo>
                    <a:pt x="22" y="140"/>
                    <a:pt x="22" y="139"/>
                    <a:pt x="22" y="139"/>
                  </a:cubicBezTo>
                  <a:close/>
                  <a:moveTo>
                    <a:pt x="14" y="144"/>
                  </a:moveTo>
                  <a:cubicBezTo>
                    <a:pt x="15" y="144"/>
                    <a:pt x="16" y="144"/>
                    <a:pt x="17" y="144"/>
                  </a:cubicBezTo>
                  <a:cubicBezTo>
                    <a:pt x="17" y="145"/>
                    <a:pt x="17" y="146"/>
                    <a:pt x="17" y="147"/>
                  </a:cubicBezTo>
                  <a:cubicBezTo>
                    <a:pt x="16" y="147"/>
                    <a:pt x="15" y="147"/>
                    <a:pt x="14" y="147"/>
                  </a:cubicBezTo>
                  <a:cubicBezTo>
                    <a:pt x="14" y="146"/>
                    <a:pt x="14" y="145"/>
                    <a:pt x="14" y="144"/>
                  </a:cubicBezTo>
                  <a:close/>
                  <a:moveTo>
                    <a:pt x="18" y="144"/>
                  </a:moveTo>
                  <a:cubicBezTo>
                    <a:pt x="19" y="144"/>
                    <a:pt x="20" y="144"/>
                    <a:pt x="21" y="144"/>
                  </a:cubicBezTo>
                  <a:cubicBezTo>
                    <a:pt x="21" y="145"/>
                    <a:pt x="21" y="146"/>
                    <a:pt x="21" y="147"/>
                  </a:cubicBezTo>
                  <a:cubicBezTo>
                    <a:pt x="20" y="147"/>
                    <a:pt x="19" y="147"/>
                    <a:pt x="18" y="147"/>
                  </a:cubicBezTo>
                  <a:cubicBezTo>
                    <a:pt x="18" y="146"/>
                    <a:pt x="18" y="145"/>
                    <a:pt x="18" y="144"/>
                  </a:cubicBezTo>
                  <a:close/>
                  <a:moveTo>
                    <a:pt x="22" y="144"/>
                  </a:moveTo>
                  <a:cubicBezTo>
                    <a:pt x="23" y="144"/>
                    <a:pt x="24" y="144"/>
                    <a:pt x="26" y="144"/>
                  </a:cubicBezTo>
                  <a:cubicBezTo>
                    <a:pt x="26" y="145"/>
                    <a:pt x="26" y="146"/>
                    <a:pt x="26" y="147"/>
                  </a:cubicBezTo>
                  <a:cubicBezTo>
                    <a:pt x="24" y="147"/>
                    <a:pt x="23" y="147"/>
                    <a:pt x="22" y="147"/>
                  </a:cubicBezTo>
                  <a:cubicBezTo>
                    <a:pt x="22" y="146"/>
                    <a:pt x="22" y="145"/>
                    <a:pt x="22" y="144"/>
                  </a:cubicBezTo>
                  <a:close/>
                  <a:moveTo>
                    <a:pt x="6" y="150"/>
                  </a:moveTo>
                  <a:cubicBezTo>
                    <a:pt x="7" y="150"/>
                    <a:pt x="8" y="150"/>
                    <a:pt x="9" y="150"/>
                  </a:cubicBezTo>
                  <a:cubicBezTo>
                    <a:pt x="9" y="151"/>
                    <a:pt x="9" y="152"/>
                    <a:pt x="9" y="152"/>
                  </a:cubicBezTo>
                  <a:cubicBezTo>
                    <a:pt x="8" y="152"/>
                    <a:pt x="7" y="152"/>
                    <a:pt x="6" y="152"/>
                  </a:cubicBezTo>
                  <a:cubicBezTo>
                    <a:pt x="6" y="152"/>
                    <a:pt x="6" y="151"/>
                    <a:pt x="6" y="150"/>
                  </a:cubicBezTo>
                  <a:close/>
                  <a:moveTo>
                    <a:pt x="14" y="150"/>
                  </a:moveTo>
                  <a:cubicBezTo>
                    <a:pt x="15" y="150"/>
                    <a:pt x="16" y="150"/>
                    <a:pt x="17" y="150"/>
                  </a:cubicBezTo>
                  <a:cubicBezTo>
                    <a:pt x="17" y="151"/>
                    <a:pt x="17" y="152"/>
                    <a:pt x="17" y="152"/>
                  </a:cubicBezTo>
                  <a:cubicBezTo>
                    <a:pt x="16" y="152"/>
                    <a:pt x="15" y="152"/>
                    <a:pt x="14" y="152"/>
                  </a:cubicBezTo>
                  <a:cubicBezTo>
                    <a:pt x="14" y="152"/>
                    <a:pt x="14" y="151"/>
                    <a:pt x="14" y="150"/>
                  </a:cubicBezTo>
                  <a:close/>
                  <a:moveTo>
                    <a:pt x="18" y="150"/>
                  </a:moveTo>
                  <a:cubicBezTo>
                    <a:pt x="19" y="150"/>
                    <a:pt x="20" y="150"/>
                    <a:pt x="21" y="150"/>
                  </a:cubicBezTo>
                  <a:cubicBezTo>
                    <a:pt x="21" y="151"/>
                    <a:pt x="21" y="152"/>
                    <a:pt x="21" y="152"/>
                  </a:cubicBezTo>
                  <a:cubicBezTo>
                    <a:pt x="20" y="152"/>
                    <a:pt x="19" y="152"/>
                    <a:pt x="18" y="152"/>
                  </a:cubicBezTo>
                  <a:cubicBezTo>
                    <a:pt x="18" y="152"/>
                    <a:pt x="18" y="151"/>
                    <a:pt x="18" y="150"/>
                  </a:cubicBezTo>
                  <a:close/>
                  <a:moveTo>
                    <a:pt x="22" y="150"/>
                  </a:moveTo>
                  <a:cubicBezTo>
                    <a:pt x="23" y="150"/>
                    <a:pt x="24" y="150"/>
                    <a:pt x="26" y="150"/>
                  </a:cubicBezTo>
                  <a:cubicBezTo>
                    <a:pt x="26" y="151"/>
                    <a:pt x="26" y="152"/>
                    <a:pt x="26" y="152"/>
                  </a:cubicBezTo>
                  <a:cubicBezTo>
                    <a:pt x="24" y="152"/>
                    <a:pt x="23" y="152"/>
                    <a:pt x="22" y="152"/>
                  </a:cubicBezTo>
                  <a:cubicBezTo>
                    <a:pt x="22" y="152"/>
                    <a:pt x="22" y="151"/>
                    <a:pt x="22" y="150"/>
                  </a:cubicBezTo>
                  <a:close/>
                  <a:moveTo>
                    <a:pt x="10" y="156"/>
                  </a:moveTo>
                  <a:cubicBezTo>
                    <a:pt x="11" y="156"/>
                    <a:pt x="12" y="156"/>
                    <a:pt x="13" y="156"/>
                  </a:cubicBezTo>
                  <a:cubicBezTo>
                    <a:pt x="13" y="157"/>
                    <a:pt x="13" y="158"/>
                    <a:pt x="13" y="158"/>
                  </a:cubicBezTo>
                  <a:cubicBezTo>
                    <a:pt x="12" y="158"/>
                    <a:pt x="11" y="158"/>
                    <a:pt x="10" y="158"/>
                  </a:cubicBezTo>
                  <a:cubicBezTo>
                    <a:pt x="10" y="158"/>
                    <a:pt x="10" y="157"/>
                    <a:pt x="10" y="156"/>
                  </a:cubicBezTo>
                  <a:close/>
                  <a:moveTo>
                    <a:pt x="6" y="156"/>
                  </a:moveTo>
                  <a:cubicBezTo>
                    <a:pt x="7" y="156"/>
                    <a:pt x="8" y="156"/>
                    <a:pt x="9" y="156"/>
                  </a:cubicBezTo>
                  <a:cubicBezTo>
                    <a:pt x="9" y="157"/>
                    <a:pt x="9" y="158"/>
                    <a:pt x="9" y="158"/>
                  </a:cubicBezTo>
                  <a:cubicBezTo>
                    <a:pt x="8" y="158"/>
                    <a:pt x="7" y="158"/>
                    <a:pt x="6" y="158"/>
                  </a:cubicBezTo>
                  <a:cubicBezTo>
                    <a:pt x="6" y="158"/>
                    <a:pt x="6" y="157"/>
                    <a:pt x="6" y="156"/>
                  </a:cubicBezTo>
                  <a:close/>
                  <a:moveTo>
                    <a:pt x="18" y="156"/>
                  </a:moveTo>
                  <a:cubicBezTo>
                    <a:pt x="19" y="156"/>
                    <a:pt x="20" y="156"/>
                    <a:pt x="21" y="156"/>
                  </a:cubicBezTo>
                  <a:cubicBezTo>
                    <a:pt x="21" y="157"/>
                    <a:pt x="21" y="158"/>
                    <a:pt x="21" y="158"/>
                  </a:cubicBezTo>
                  <a:cubicBezTo>
                    <a:pt x="20" y="158"/>
                    <a:pt x="19" y="158"/>
                    <a:pt x="18" y="158"/>
                  </a:cubicBezTo>
                  <a:cubicBezTo>
                    <a:pt x="18" y="158"/>
                    <a:pt x="18" y="157"/>
                    <a:pt x="18" y="156"/>
                  </a:cubicBezTo>
                  <a:close/>
                  <a:moveTo>
                    <a:pt x="22" y="156"/>
                  </a:moveTo>
                  <a:cubicBezTo>
                    <a:pt x="23" y="156"/>
                    <a:pt x="24" y="156"/>
                    <a:pt x="26" y="156"/>
                  </a:cubicBezTo>
                  <a:cubicBezTo>
                    <a:pt x="26" y="157"/>
                    <a:pt x="26" y="158"/>
                    <a:pt x="26" y="158"/>
                  </a:cubicBezTo>
                  <a:cubicBezTo>
                    <a:pt x="24" y="158"/>
                    <a:pt x="23" y="158"/>
                    <a:pt x="22" y="158"/>
                  </a:cubicBezTo>
                  <a:cubicBezTo>
                    <a:pt x="22" y="158"/>
                    <a:pt x="22" y="157"/>
                    <a:pt x="22" y="156"/>
                  </a:cubicBezTo>
                  <a:close/>
                  <a:moveTo>
                    <a:pt x="10" y="162"/>
                  </a:moveTo>
                  <a:cubicBezTo>
                    <a:pt x="11" y="162"/>
                    <a:pt x="12" y="162"/>
                    <a:pt x="13" y="162"/>
                  </a:cubicBezTo>
                  <a:cubicBezTo>
                    <a:pt x="13" y="163"/>
                    <a:pt x="13" y="163"/>
                    <a:pt x="13" y="164"/>
                  </a:cubicBezTo>
                  <a:cubicBezTo>
                    <a:pt x="12" y="164"/>
                    <a:pt x="11" y="164"/>
                    <a:pt x="10" y="164"/>
                  </a:cubicBezTo>
                  <a:cubicBezTo>
                    <a:pt x="10" y="163"/>
                    <a:pt x="10" y="163"/>
                    <a:pt x="10" y="162"/>
                  </a:cubicBezTo>
                  <a:close/>
                  <a:moveTo>
                    <a:pt x="6" y="162"/>
                  </a:moveTo>
                  <a:cubicBezTo>
                    <a:pt x="7" y="162"/>
                    <a:pt x="8" y="162"/>
                    <a:pt x="9" y="162"/>
                  </a:cubicBezTo>
                  <a:cubicBezTo>
                    <a:pt x="9" y="163"/>
                    <a:pt x="9" y="163"/>
                    <a:pt x="9" y="164"/>
                  </a:cubicBezTo>
                  <a:cubicBezTo>
                    <a:pt x="8" y="164"/>
                    <a:pt x="7" y="164"/>
                    <a:pt x="6" y="164"/>
                  </a:cubicBezTo>
                  <a:cubicBezTo>
                    <a:pt x="6" y="163"/>
                    <a:pt x="6" y="163"/>
                    <a:pt x="6" y="162"/>
                  </a:cubicBezTo>
                  <a:close/>
                  <a:moveTo>
                    <a:pt x="14" y="162"/>
                  </a:moveTo>
                  <a:cubicBezTo>
                    <a:pt x="15" y="162"/>
                    <a:pt x="16" y="162"/>
                    <a:pt x="17" y="162"/>
                  </a:cubicBezTo>
                  <a:cubicBezTo>
                    <a:pt x="17" y="163"/>
                    <a:pt x="17" y="163"/>
                    <a:pt x="17" y="164"/>
                  </a:cubicBezTo>
                  <a:cubicBezTo>
                    <a:pt x="16" y="164"/>
                    <a:pt x="15" y="164"/>
                    <a:pt x="14" y="164"/>
                  </a:cubicBezTo>
                  <a:cubicBezTo>
                    <a:pt x="14" y="163"/>
                    <a:pt x="14" y="163"/>
                    <a:pt x="14" y="162"/>
                  </a:cubicBezTo>
                  <a:close/>
                  <a:moveTo>
                    <a:pt x="18" y="162"/>
                  </a:moveTo>
                  <a:cubicBezTo>
                    <a:pt x="19" y="162"/>
                    <a:pt x="20" y="162"/>
                    <a:pt x="21" y="162"/>
                  </a:cubicBezTo>
                  <a:cubicBezTo>
                    <a:pt x="21" y="163"/>
                    <a:pt x="21" y="163"/>
                    <a:pt x="21" y="164"/>
                  </a:cubicBezTo>
                  <a:cubicBezTo>
                    <a:pt x="20" y="164"/>
                    <a:pt x="19" y="164"/>
                    <a:pt x="18" y="164"/>
                  </a:cubicBezTo>
                  <a:cubicBezTo>
                    <a:pt x="18" y="163"/>
                    <a:pt x="18" y="163"/>
                    <a:pt x="18" y="162"/>
                  </a:cubicBezTo>
                  <a:close/>
                  <a:moveTo>
                    <a:pt x="22" y="162"/>
                  </a:moveTo>
                  <a:cubicBezTo>
                    <a:pt x="23" y="162"/>
                    <a:pt x="24" y="162"/>
                    <a:pt x="26" y="162"/>
                  </a:cubicBezTo>
                  <a:cubicBezTo>
                    <a:pt x="26" y="163"/>
                    <a:pt x="26" y="163"/>
                    <a:pt x="26" y="164"/>
                  </a:cubicBezTo>
                  <a:cubicBezTo>
                    <a:pt x="24" y="164"/>
                    <a:pt x="23" y="164"/>
                    <a:pt x="22" y="164"/>
                  </a:cubicBezTo>
                  <a:cubicBezTo>
                    <a:pt x="22" y="163"/>
                    <a:pt x="22" y="163"/>
                    <a:pt x="22" y="162"/>
                  </a:cubicBezTo>
                  <a:close/>
                  <a:moveTo>
                    <a:pt x="10" y="168"/>
                  </a:moveTo>
                  <a:cubicBezTo>
                    <a:pt x="11" y="168"/>
                    <a:pt x="12" y="168"/>
                    <a:pt x="13" y="168"/>
                  </a:cubicBezTo>
                  <a:cubicBezTo>
                    <a:pt x="13" y="168"/>
                    <a:pt x="13" y="169"/>
                    <a:pt x="13" y="170"/>
                  </a:cubicBezTo>
                  <a:cubicBezTo>
                    <a:pt x="12" y="170"/>
                    <a:pt x="11" y="170"/>
                    <a:pt x="10" y="170"/>
                  </a:cubicBezTo>
                  <a:cubicBezTo>
                    <a:pt x="10" y="169"/>
                    <a:pt x="10" y="168"/>
                    <a:pt x="10" y="168"/>
                  </a:cubicBezTo>
                  <a:close/>
                  <a:moveTo>
                    <a:pt x="6" y="168"/>
                  </a:moveTo>
                  <a:cubicBezTo>
                    <a:pt x="7" y="168"/>
                    <a:pt x="8" y="168"/>
                    <a:pt x="9" y="168"/>
                  </a:cubicBezTo>
                  <a:cubicBezTo>
                    <a:pt x="9" y="168"/>
                    <a:pt x="9" y="169"/>
                    <a:pt x="9" y="170"/>
                  </a:cubicBezTo>
                  <a:cubicBezTo>
                    <a:pt x="8" y="170"/>
                    <a:pt x="7" y="170"/>
                    <a:pt x="6" y="170"/>
                  </a:cubicBezTo>
                  <a:cubicBezTo>
                    <a:pt x="6" y="169"/>
                    <a:pt x="6" y="168"/>
                    <a:pt x="6" y="168"/>
                  </a:cubicBezTo>
                  <a:close/>
                  <a:moveTo>
                    <a:pt x="18" y="168"/>
                  </a:moveTo>
                  <a:cubicBezTo>
                    <a:pt x="19" y="168"/>
                    <a:pt x="20" y="168"/>
                    <a:pt x="21" y="168"/>
                  </a:cubicBezTo>
                  <a:cubicBezTo>
                    <a:pt x="21" y="168"/>
                    <a:pt x="21" y="169"/>
                    <a:pt x="21" y="170"/>
                  </a:cubicBezTo>
                  <a:cubicBezTo>
                    <a:pt x="20" y="170"/>
                    <a:pt x="19" y="170"/>
                    <a:pt x="18" y="170"/>
                  </a:cubicBezTo>
                  <a:cubicBezTo>
                    <a:pt x="18" y="169"/>
                    <a:pt x="18" y="168"/>
                    <a:pt x="18" y="168"/>
                  </a:cubicBezTo>
                  <a:close/>
                  <a:moveTo>
                    <a:pt x="22" y="168"/>
                  </a:moveTo>
                  <a:cubicBezTo>
                    <a:pt x="23" y="168"/>
                    <a:pt x="24" y="168"/>
                    <a:pt x="26" y="168"/>
                  </a:cubicBezTo>
                  <a:cubicBezTo>
                    <a:pt x="26" y="168"/>
                    <a:pt x="26" y="169"/>
                    <a:pt x="26" y="170"/>
                  </a:cubicBezTo>
                  <a:cubicBezTo>
                    <a:pt x="24" y="170"/>
                    <a:pt x="23" y="170"/>
                    <a:pt x="22" y="170"/>
                  </a:cubicBezTo>
                  <a:cubicBezTo>
                    <a:pt x="22" y="169"/>
                    <a:pt x="22" y="168"/>
                    <a:pt x="22" y="168"/>
                  </a:cubicBezTo>
                  <a:close/>
                  <a:moveTo>
                    <a:pt x="6" y="174"/>
                  </a:moveTo>
                  <a:cubicBezTo>
                    <a:pt x="7" y="174"/>
                    <a:pt x="8" y="174"/>
                    <a:pt x="9" y="174"/>
                  </a:cubicBezTo>
                  <a:cubicBezTo>
                    <a:pt x="9" y="174"/>
                    <a:pt x="9" y="175"/>
                    <a:pt x="9" y="176"/>
                  </a:cubicBezTo>
                  <a:cubicBezTo>
                    <a:pt x="8" y="176"/>
                    <a:pt x="7" y="176"/>
                    <a:pt x="6" y="176"/>
                  </a:cubicBezTo>
                  <a:cubicBezTo>
                    <a:pt x="6" y="175"/>
                    <a:pt x="6" y="174"/>
                    <a:pt x="6" y="174"/>
                  </a:cubicBezTo>
                  <a:close/>
                  <a:moveTo>
                    <a:pt x="14" y="174"/>
                  </a:moveTo>
                  <a:cubicBezTo>
                    <a:pt x="15" y="174"/>
                    <a:pt x="16" y="174"/>
                    <a:pt x="17" y="174"/>
                  </a:cubicBezTo>
                  <a:cubicBezTo>
                    <a:pt x="17" y="174"/>
                    <a:pt x="17" y="175"/>
                    <a:pt x="17" y="176"/>
                  </a:cubicBezTo>
                  <a:cubicBezTo>
                    <a:pt x="16" y="176"/>
                    <a:pt x="15" y="176"/>
                    <a:pt x="14" y="176"/>
                  </a:cubicBezTo>
                  <a:cubicBezTo>
                    <a:pt x="14" y="175"/>
                    <a:pt x="14" y="174"/>
                    <a:pt x="14" y="174"/>
                  </a:cubicBezTo>
                  <a:close/>
                  <a:moveTo>
                    <a:pt x="18" y="174"/>
                  </a:moveTo>
                  <a:cubicBezTo>
                    <a:pt x="19" y="174"/>
                    <a:pt x="20" y="174"/>
                    <a:pt x="21" y="174"/>
                  </a:cubicBezTo>
                  <a:cubicBezTo>
                    <a:pt x="21" y="174"/>
                    <a:pt x="21" y="175"/>
                    <a:pt x="21" y="176"/>
                  </a:cubicBezTo>
                  <a:cubicBezTo>
                    <a:pt x="20" y="176"/>
                    <a:pt x="19" y="176"/>
                    <a:pt x="18" y="176"/>
                  </a:cubicBezTo>
                  <a:cubicBezTo>
                    <a:pt x="18" y="175"/>
                    <a:pt x="18" y="174"/>
                    <a:pt x="18" y="174"/>
                  </a:cubicBezTo>
                  <a:close/>
                  <a:moveTo>
                    <a:pt x="22" y="174"/>
                  </a:moveTo>
                  <a:cubicBezTo>
                    <a:pt x="23" y="174"/>
                    <a:pt x="24" y="174"/>
                    <a:pt x="26" y="174"/>
                  </a:cubicBezTo>
                  <a:cubicBezTo>
                    <a:pt x="26" y="174"/>
                    <a:pt x="26" y="175"/>
                    <a:pt x="26" y="176"/>
                  </a:cubicBezTo>
                  <a:cubicBezTo>
                    <a:pt x="24" y="176"/>
                    <a:pt x="23" y="176"/>
                    <a:pt x="22" y="176"/>
                  </a:cubicBezTo>
                  <a:cubicBezTo>
                    <a:pt x="22" y="175"/>
                    <a:pt x="22" y="174"/>
                    <a:pt x="22" y="174"/>
                  </a:cubicBezTo>
                  <a:close/>
                  <a:moveTo>
                    <a:pt x="10" y="179"/>
                  </a:moveTo>
                  <a:cubicBezTo>
                    <a:pt x="11" y="179"/>
                    <a:pt x="12" y="179"/>
                    <a:pt x="13" y="179"/>
                  </a:cubicBezTo>
                  <a:cubicBezTo>
                    <a:pt x="13" y="180"/>
                    <a:pt x="13" y="181"/>
                    <a:pt x="13" y="182"/>
                  </a:cubicBezTo>
                  <a:cubicBezTo>
                    <a:pt x="12" y="182"/>
                    <a:pt x="11" y="182"/>
                    <a:pt x="10" y="182"/>
                  </a:cubicBezTo>
                  <a:cubicBezTo>
                    <a:pt x="10" y="181"/>
                    <a:pt x="10" y="180"/>
                    <a:pt x="10" y="179"/>
                  </a:cubicBezTo>
                  <a:close/>
                  <a:moveTo>
                    <a:pt x="6" y="179"/>
                  </a:moveTo>
                  <a:cubicBezTo>
                    <a:pt x="7" y="179"/>
                    <a:pt x="8" y="179"/>
                    <a:pt x="9" y="179"/>
                  </a:cubicBezTo>
                  <a:cubicBezTo>
                    <a:pt x="9" y="180"/>
                    <a:pt x="9" y="181"/>
                    <a:pt x="9" y="182"/>
                  </a:cubicBezTo>
                  <a:cubicBezTo>
                    <a:pt x="8" y="182"/>
                    <a:pt x="7" y="182"/>
                    <a:pt x="6" y="182"/>
                  </a:cubicBezTo>
                  <a:cubicBezTo>
                    <a:pt x="6" y="181"/>
                    <a:pt x="6" y="180"/>
                    <a:pt x="6" y="179"/>
                  </a:cubicBezTo>
                  <a:close/>
                  <a:moveTo>
                    <a:pt x="14" y="179"/>
                  </a:moveTo>
                  <a:cubicBezTo>
                    <a:pt x="15" y="179"/>
                    <a:pt x="16" y="179"/>
                    <a:pt x="17" y="179"/>
                  </a:cubicBezTo>
                  <a:cubicBezTo>
                    <a:pt x="17" y="180"/>
                    <a:pt x="17" y="181"/>
                    <a:pt x="17" y="182"/>
                  </a:cubicBezTo>
                  <a:cubicBezTo>
                    <a:pt x="16" y="182"/>
                    <a:pt x="15" y="182"/>
                    <a:pt x="14" y="182"/>
                  </a:cubicBezTo>
                  <a:cubicBezTo>
                    <a:pt x="14" y="181"/>
                    <a:pt x="14" y="180"/>
                    <a:pt x="14" y="179"/>
                  </a:cubicBezTo>
                  <a:close/>
                  <a:moveTo>
                    <a:pt x="22" y="179"/>
                  </a:moveTo>
                  <a:cubicBezTo>
                    <a:pt x="23" y="179"/>
                    <a:pt x="24" y="179"/>
                    <a:pt x="26" y="179"/>
                  </a:cubicBezTo>
                  <a:cubicBezTo>
                    <a:pt x="26" y="180"/>
                    <a:pt x="26" y="181"/>
                    <a:pt x="26" y="182"/>
                  </a:cubicBezTo>
                  <a:cubicBezTo>
                    <a:pt x="24" y="182"/>
                    <a:pt x="23" y="182"/>
                    <a:pt x="22" y="182"/>
                  </a:cubicBezTo>
                  <a:cubicBezTo>
                    <a:pt x="22" y="181"/>
                    <a:pt x="22" y="180"/>
                    <a:pt x="22" y="179"/>
                  </a:cubicBezTo>
                  <a:close/>
                  <a:moveTo>
                    <a:pt x="10" y="185"/>
                  </a:moveTo>
                  <a:cubicBezTo>
                    <a:pt x="11" y="185"/>
                    <a:pt x="12" y="185"/>
                    <a:pt x="13" y="185"/>
                  </a:cubicBezTo>
                  <a:cubicBezTo>
                    <a:pt x="13" y="186"/>
                    <a:pt x="13" y="187"/>
                    <a:pt x="13" y="187"/>
                  </a:cubicBezTo>
                  <a:cubicBezTo>
                    <a:pt x="12" y="187"/>
                    <a:pt x="11" y="187"/>
                    <a:pt x="10" y="187"/>
                  </a:cubicBezTo>
                  <a:cubicBezTo>
                    <a:pt x="10" y="187"/>
                    <a:pt x="10" y="186"/>
                    <a:pt x="10" y="185"/>
                  </a:cubicBezTo>
                  <a:close/>
                  <a:moveTo>
                    <a:pt x="6" y="185"/>
                  </a:moveTo>
                  <a:cubicBezTo>
                    <a:pt x="7" y="185"/>
                    <a:pt x="8" y="185"/>
                    <a:pt x="9" y="185"/>
                  </a:cubicBezTo>
                  <a:cubicBezTo>
                    <a:pt x="9" y="186"/>
                    <a:pt x="9" y="187"/>
                    <a:pt x="9" y="187"/>
                  </a:cubicBezTo>
                  <a:cubicBezTo>
                    <a:pt x="8" y="187"/>
                    <a:pt x="7" y="187"/>
                    <a:pt x="6" y="187"/>
                  </a:cubicBezTo>
                  <a:cubicBezTo>
                    <a:pt x="6" y="187"/>
                    <a:pt x="6" y="186"/>
                    <a:pt x="6" y="185"/>
                  </a:cubicBezTo>
                  <a:close/>
                  <a:moveTo>
                    <a:pt x="18" y="185"/>
                  </a:moveTo>
                  <a:cubicBezTo>
                    <a:pt x="19" y="185"/>
                    <a:pt x="20" y="185"/>
                    <a:pt x="21" y="185"/>
                  </a:cubicBezTo>
                  <a:cubicBezTo>
                    <a:pt x="21" y="186"/>
                    <a:pt x="21" y="187"/>
                    <a:pt x="21" y="187"/>
                  </a:cubicBezTo>
                  <a:cubicBezTo>
                    <a:pt x="20" y="187"/>
                    <a:pt x="19" y="187"/>
                    <a:pt x="18" y="187"/>
                  </a:cubicBezTo>
                  <a:cubicBezTo>
                    <a:pt x="18" y="187"/>
                    <a:pt x="18" y="186"/>
                    <a:pt x="18" y="185"/>
                  </a:cubicBezTo>
                  <a:close/>
                  <a:moveTo>
                    <a:pt x="22" y="185"/>
                  </a:moveTo>
                  <a:cubicBezTo>
                    <a:pt x="23" y="185"/>
                    <a:pt x="24" y="185"/>
                    <a:pt x="26" y="185"/>
                  </a:cubicBezTo>
                  <a:cubicBezTo>
                    <a:pt x="26" y="186"/>
                    <a:pt x="26" y="187"/>
                    <a:pt x="26" y="187"/>
                  </a:cubicBezTo>
                  <a:cubicBezTo>
                    <a:pt x="24" y="187"/>
                    <a:pt x="23" y="187"/>
                    <a:pt x="22" y="187"/>
                  </a:cubicBezTo>
                  <a:cubicBezTo>
                    <a:pt x="22" y="187"/>
                    <a:pt x="22" y="186"/>
                    <a:pt x="22" y="185"/>
                  </a:cubicBezTo>
                  <a:close/>
                  <a:moveTo>
                    <a:pt x="6" y="191"/>
                  </a:moveTo>
                  <a:cubicBezTo>
                    <a:pt x="7" y="191"/>
                    <a:pt x="8" y="191"/>
                    <a:pt x="9" y="191"/>
                  </a:cubicBezTo>
                  <a:cubicBezTo>
                    <a:pt x="9" y="192"/>
                    <a:pt x="9" y="193"/>
                    <a:pt x="9" y="193"/>
                  </a:cubicBezTo>
                  <a:cubicBezTo>
                    <a:pt x="8" y="193"/>
                    <a:pt x="7" y="193"/>
                    <a:pt x="6" y="193"/>
                  </a:cubicBezTo>
                  <a:cubicBezTo>
                    <a:pt x="6" y="193"/>
                    <a:pt x="6" y="192"/>
                    <a:pt x="6" y="191"/>
                  </a:cubicBezTo>
                  <a:close/>
                  <a:moveTo>
                    <a:pt x="14" y="191"/>
                  </a:moveTo>
                  <a:cubicBezTo>
                    <a:pt x="15" y="191"/>
                    <a:pt x="16" y="191"/>
                    <a:pt x="17" y="191"/>
                  </a:cubicBezTo>
                  <a:cubicBezTo>
                    <a:pt x="17" y="192"/>
                    <a:pt x="17" y="193"/>
                    <a:pt x="17" y="193"/>
                  </a:cubicBezTo>
                  <a:cubicBezTo>
                    <a:pt x="16" y="193"/>
                    <a:pt x="15" y="193"/>
                    <a:pt x="14" y="193"/>
                  </a:cubicBezTo>
                  <a:cubicBezTo>
                    <a:pt x="14" y="193"/>
                    <a:pt x="14" y="192"/>
                    <a:pt x="14" y="191"/>
                  </a:cubicBezTo>
                  <a:close/>
                  <a:moveTo>
                    <a:pt x="6" y="74"/>
                  </a:moveTo>
                  <a:cubicBezTo>
                    <a:pt x="9" y="74"/>
                    <a:pt x="9" y="74"/>
                    <a:pt x="9" y="74"/>
                  </a:cubicBezTo>
                  <a:cubicBezTo>
                    <a:pt x="9" y="77"/>
                    <a:pt x="9" y="77"/>
                    <a:pt x="9" y="77"/>
                  </a:cubicBezTo>
                  <a:cubicBezTo>
                    <a:pt x="6" y="77"/>
                    <a:pt x="6" y="77"/>
                    <a:pt x="6" y="77"/>
                  </a:cubicBezTo>
                  <a:cubicBezTo>
                    <a:pt x="6" y="74"/>
                    <a:pt x="6" y="74"/>
                    <a:pt x="6" y="74"/>
                  </a:cubicBezTo>
                  <a:close/>
                  <a:moveTo>
                    <a:pt x="14" y="74"/>
                  </a:moveTo>
                  <a:cubicBezTo>
                    <a:pt x="15" y="74"/>
                    <a:pt x="16" y="74"/>
                    <a:pt x="17" y="74"/>
                  </a:cubicBezTo>
                  <a:cubicBezTo>
                    <a:pt x="17" y="75"/>
                    <a:pt x="17" y="76"/>
                    <a:pt x="17" y="77"/>
                  </a:cubicBezTo>
                  <a:cubicBezTo>
                    <a:pt x="16" y="77"/>
                    <a:pt x="15" y="77"/>
                    <a:pt x="14" y="77"/>
                  </a:cubicBezTo>
                  <a:cubicBezTo>
                    <a:pt x="14" y="76"/>
                    <a:pt x="14" y="75"/>
                    <a:pt x="14" y="74"/>
                  </a:cubicBezTo>
                  <a:close/>
                  <a:moveTo>
                    <a:pt x="18" y="74"/>
                  </a:moveTo>
                  <a:cubicBezTo>
                    <a:pt x="19" y="74"/>
                    <a:pt x="20" y="74"/>
                    <a:pt x="21" y="74"/>
                  </a:cubicBezTo>
                  <a:cubicBezTo>
                    <a:pt x="21" y="75"/>
                    <a:pt x="21" y="76"/>
                    <a:pt x="21" y="77"/>
                  </a:cubicBezTo>
                  <a:cubicBezTo>
                    <a:pt x="20" y="77"/>
                    <a:pt x="19" y="77"/>
                    <a:pt x="18" y="77"/>
                  </a:cubicBezTo>
                  <a:cubicBezTo>
                    <a:pt x="18" y="76"/>
                    <a:pt x="18" y="75"/>
                    <a:pt x="1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3" name="Freeform 2609"/>
            <p:cNvSpPr>
              <a:spLocks noEditPoints="1"/>
            </p:cNvSpPr>
            <p:nvPr/>
          </p:nvSpPr>
          <p:spPr bwMode="auto">
            <a:xfrm>
              <a:off x="-2203449" y="682625"/>
              <a:ext cx="312738" cy="473075"/>
            </a:xfrm>
            <a:custGeom>
              <a:avLst/>
              <a:gdLst>
                <a:gd name="T0" fmla="*/ 13 w 96"/>
                <a:gd name="T1" fmla="*/ 22 h 145"/>
                <a:gd name="T2" fmla="*/ 25 w 96"/>
                <a:gd name="T3" fmla="*/ 17 h 145"/>
                <a:gd name="T4" fmla="*/ 55 w 96"/>
                <a:gd name="T5" fmla="*/ 20 h 145"/>
                <a:gd name="T6" fmla="*/ 84 w 96"/>
                <a:gd name="T7" fmla="*/ 20 h 145"/>
                <a:gd name="T8" fmla="*/ 17 w 96"/>
                <a:gd name="T9" fmla="*/ 42 h 145"/>
                <a:gd name="T10" fmla="*/ 13 w 96"/>
                <a:gd name="T11" fmla="*/ 62 h 145"/>
                <a:gd name="T12" fmla="*/ 13 w 96"/>
                <a:gd name="T13" fmla="*/ 106 h 145"/>
                <a:gd name="T14" fmla="*/ 79 w 96"/>
                <a:gd name="T15" fmla="*/ 124 h 145"/>
                <a:gd name="T16" fmla="*/ 23 w 96"/>
                <a:gd name="T17" fmla="*/ 119 h 145"/>
                <a:gd name="T18" fmla="*/ 47 w 96"/>
                <a:gd name="T19" fmla="*/ 116 h 145"/>
                <a:gd name="T20" fmla="*/ 61 w 96"/>
                <a:gd name="T21" fmla="*/ 116 h 145"/>
                <a:gd name="T22" fmla="*/ 25 w 96"/>
                <a:gd name="T23" fmla="*/ 111 h 145"/>
                <a:gd name="T24" fmla="*/ 61 w 96"/>
                <a:gd name="T25" fmla="*/ 114 h 145"/>
                <a:gd name="T26" fmla="*/ 11 w 96"/>
                <a:gd name="T27" fmla="*/ 109 h 145"/>
                <a:gd name="T28" fmla="*/ 35 w 96"/>
                <a:gd name="T29" fmla="*/ 106 h 145"/>
                <a:gd name="T30" fmla="*/ 49 w 96"/>
                <a:gd name="T31" fmla="*/ 106 h 145"/>
                <a:gd name="T32" fmla="*/ 25 w 96"/>
                <a:gd name="T33" fmla="*/ 101 h 145"/>
                <a:gd name="T34" fmla="*/ 49 w 96"/>
                <a:gd name="T35" fmla="*/ 104 h 145"/>
                <a:gd name="T36" fmla="*/ 84 w 96"/>
                <a:gd name="T37" fmla="*/ 104 h 145"/>
                <a:gd name="T38" fmla="*/ 29 w 96"/>
                <a:gd name="T39" fmla="*/ 96 h 145"/>
                <a:gd name="T40" fmla="*/ 43 w 96"/>
                <a:gd name="T41" fmla="*/ 96 h 145"/>
                <a:gd name="T42" fmla="*/ 79 w 96"/>
                <a:gd name="T43" fmla="*/ 96 h 145"/>
                <a:gd name="T44" fmla="*/ 19 w 96"/>
                <a:gd name="T45" fmla="*/ 94 h 145"/>
                <a:gd name="T46" fmla="*/ 47 w 96"/>
                <a:gd name="T47" fmla="*/ 94 h 145"/>
                <a:gd name="T48" fmla="*/ 72 w 96"/>
                <a:gd name="T49" fmla="*/ 91 h 145"/>
                <a:gd name="T50" fmla="*/ 31 w 96"/>
                <a:gd name="T51" fmla="*/ 86 h 145"/>
                <a:gd name="T52" fmla="*/ 55 w 96"/>
                <a:gd name="T53" fmla="*/ 86 h 145"/>
                <a:gd name="T54" fmla="*/ 79 w 96"/>
                <a:gd name="T55" fmla="*/ 89 h 145"/>
                <a:gd name="T56" fmla="*/ 29 w 96"/>
                <a:gd name="T57" fmla="*/ 84 h 145"/>
                <a:gd name="T58" fmla="*/ 53 w 96"/>
                <a:gd name="T59" fmla="*/ 81 h 145"/>
                <a:gd name="T60" fmla="*/ 67 w 96"/>
                <a:gd name="T61" fmla="*/ 81 h 145"/>
                <a:gd name="T62" fmla="*/ 19 w 96"/>
                <a:gd name="T63" fmla="*/ 77 h 145"/>
                <a:gd name="T64" fmla="*/ 37 w 96"/>
                <a:gd name="T65" fmla="*/ 79 h 145"/>
                <a:gd name="T66" fmla="*/ 78 w 96"/>
                <a:gd name="T67" fmla="*/ 79 h 145"/>
                <a:gd name="T68" fmla="*/ 29 w 96"/>
                <a:gd name="T69" fmla="*/ 72 h 145"/>
                <a:gd name="T70" fmla="*/ 49 w 96"/>
                <a:gd name="T71" fmla="*/ 72 h 145"/>
                <a:gd name="T72" fmla="*/ 73 w 96"/>
                <a:gd name="T73" fmla="*/ 72 h 145"/>
                <a:gd name="T74" fmla="*/ 79 w 96"/>
                <a:gd name="T75" fmla="*/ 69 h 145"/>
                <a:gd name="T76" fmla="*/ 29 w 96"/>
                <a:gd name="T77" fmla="*/ 65 h 145"/>
                <a:gd name="T78" fmla="*/ 53 w 96"/>
                <a:gd name="T79" fmla="*/ 62 h 145"/>
                <a:gd name="T80" fmla="*/ 67 w 96"/>
                <a:gd name="T81" fmla="*/ 62 h 145"/>
                <a:gd name="T82" fmla="*/ 19 w 96"/>
                <a:gd name="T83" fmla="*/ 57 h 145"/>
                <a:gd name="T84" fmla="*/ 43 w 96"/>
                <a:gd name="T85" fmla="*/ 60 h 145"/>
                <a:gd name="T86" fmla="*/ 72 w 96"/>
                <a:gd name="T87" fmla="*/ 60 h 145"/>
                <a:gd name="T88" fmla="*/ 41 w 96"/>
                <a:gd name="T89" fmla="*/ 52 h 145"/>
                <a:gd name="T90" fmla="*/ 61 w 96"/>
                <a:gd name="T91" fmla="*/ 52 h 145"/>
                <a:gd name="T92" fmla="*/ 37 w 96"/>
                <a:gd name="T93" fmla="*/ 47 h 145"/>
                <a:gd name="T94" fmla="*/ 67 w 96"/>
                <a:gd name="T95" fmla="*/ 50 h 145"/>
                <a:gd name="T96" fmla="*/ 90 w 96"/>
                <a:gd name="T97" fmla="*/ 50 h 145"/>
                <a:gd name="T98" fmla="*/ 29 w 96"/>
                <a:gd name="T99" fmla="*/ 42 h 145"/>
                <a:gd name="T100" fmla="*/ 61 w 96"/>
                <a:gd name="T101" fmla="*/ 42 h 145"/>
                <a:gd name="T102" fmla="*/ 86 w 96"/>
                <a:gd name="T103" fmla="*/ 42 h 145"/>
                <a:gd name="T104" fmla="*/ 73 w 96"/>
                <a:gd name="T105" fmla="*/ 40 h 145"/>
                <a:gd name="T106" fmla="*/ 41 w 96"/>
                <a:gd name="T107" fmla="*/ 35 h 145"/>
                <a:gd name="T108" fmla="*/ 78 w 96"/>
                <a:gd name="T109" fmla="*/ 32 h 145"/>
                <a:gd name="T110" fmla="*/ 7 w 96"/>
                <a:gd name="T111" fmla="*/ 27 h 145"/>
                <a:gd name="T112" fmla="*/ 61 w 96"/>
                <a:gd name="T113" fmla="*/ 27 h 145"/>
                <a:gd name="T114" fmla="*/ 86 w 96"/>
                <a:gd name="T115" fmla="*/ 30 h 145"/>
                <a:gd name="T116" fmla="*/ 29 w 96"/>
                <a:gd name="T117" fmla="*/ 25 h 145"/>
                <a:gd name="T118" fmla="*/ 66 w 96"/>
                <a:gd name="T119" fmla="*/ 2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45">
                  <a:moveTo>
                    <a:pt x="96" y="145"/>
                  </a:moveTo>
                  <a:cubicBezTo>
                    <a:pt x="0" y="145"/>
                    <a:pt x="0" y="145"/>
                    <a:pt x="0" y="145"/>
                  </a:cubicBezTo>
                  <a:cubicBezTo>
                    <a:pt x="0" y="0"/>
                    <a:pt x="0" y="0"/>
                    <a:pt x="0" y="0"/>
                  </a:cubicBezTo>
                  <a:cubicBezTo>
                    <a:pt x="50" y="12"/>
                    <a:pt x="50" y="12"/>
                    <a:pt x="50" y="12"/>
                  </a:cubicBezTo>
                  <a:cubicBezTo>
                    <a:pt x="96" y="0"/>
                    <a:pt x="96" y="0"/>
                    <a:pt x="96" y="0"/>
                  </a:cubicBezTo>
                  <a:cubicBezTo>
                    <a:pt x="96" y="145"/>
                    <a:pt x="96" y="145"/>
                    <a:pt x="96" y="145"/>
                  </a:cubicBezTo>
                  <a:close/>
                  <a:moveTo>
                    <a:pt x="86" y="22"/>
                  </a:moveTo>
                  <a:cubicBezTo>
                    <a:pt x="86" y="23"/>
                    <a:pt x="86" y="24"/>
                    <a:pt x="86" y="25"/>
                  </a:cubicBezTo>
                  <a:cubicBezTo>
                    <a:pt x="87" y="25"/>
                    <a:pt x="88" y="25"/>
                    <a:pt x="90" y="25"/>
                  </a:cubicBezTo>
                  <a:cubicBezTo>
                    <a:pt x="90" y="24"/>
                    <a:pt x="90" y="23"/>
                    <a:pt x="90" y="22"/>
                  </a:cubicBezTo>
                  <a:cubicBezTo>
                    <a:pt x="88" y="22"/>
                    <a:pt x="87" y="22"/>
                    <a:pt x="86" y="22"/>
                  </a:cubicBezTo>
                  <a:close/>
                  <a:moveTo>
                    <a:pt x="13" y="22"/>
                  </a:moveTo>
                  <a:cubicBezTo>
                    <a:pt x="13" y="23"/>
                    <a:pt x="13" y="24"/>
                    <a:pt x="13" y="25"/>
                  </a:cubicBezTo>
                  <a:cubicBezTo>
                    <a:pt x="14" y="25"/>
                    <a:pt x="16" y="25"/>
                    <a:pt x="17" y="25"/>
                  </a:cubicBezTo>
                  <a:cubicBezTo>
                    <a:pt x="17" y="24"/>
                    <a:pt x="17" y="23"/>
                    <a:pt x="17" y="22"/>
                  </a:cubicBezTo>
                  <a:cubicBezTo>
                    <a:pt x="16" y="22"/>
                    <a:pt x="14" y="22"/>
                    <a:pt x="13" y="22"/>
                  </a:cubicBezTo>
                  <a:close/>
                  <a:moveTo>
                    <a:pt x="13" y="17"/>
                  </a:moveTo>
                  <a:cubicBezTo>
                    <a:pt x="13" y="18"/>
                    <a:pt x="13" y="19"/>
                    <a:pt x="13" y="20"/>
                  </a:cubicBezTo>
                  <a:cubicBezTo>
                    <a:pt x="14" y="20"/>
                    <a:pt x="16" y="20"/>
                    <a:pt x="17" y="20"/>
                  </a:cubicBezTo>
                  <a:cubicBezTo>
                    <a:pt x="17" y="19"/>
                    <a:pt x="17" y="18"/>
                    <a:pt x="17" y="17"/>
                  </a:cubicBezTo>
                  <a:cubicBezTo>
                    <a:pt x="16" y="17"/>
                    <a:pt x="14" y="17"/>
                    <a:pt x="13" y="17"/>
                  </a:cubicBezTo>
                  <a:close/>
                  <a:moveTo>
                    <a:pt x="7" y="17"/>
                  </a:moveTo>
                  <a:cubicBezTo>
                    <a:pt x="7" y="20"/>
                    <a:pt x="7" y="20"/>
                    <a:pt x="7" y="20"/>
                  </a:cubicBezTo>
                  <a:cubicBezTo>
                    <a:pt x="11" y="20"/>
                    <a:pt x="11" y="20"/>
                    <a:pt x="11" y="20"/>
                  </a:cubicBezTo>
                  <a:cubicBezTo>
                    <a:pt x="11" y="17"/>
                    <a:pt x="11" y="17"/>
                    <a:pt x="11" y="17"/>
                  </a:cubicBezTo>
                  <a:cubicBezTo>
                    <a:pt x="7" y="17"/>
                    <a:pt x="7" y="17"/>
                    <a:pt x="7" y="17"/>
                  </a:cubicBezTo>
                  <a:close/>
                  <a:moveTo>
                    <a:pt x="19" y="17"/>
                  </a:moveTo>
                  <a:cubicBezTo>
                    <a:pt x="19" y="18"/>
                    <a:pt x="19" y="19"/>
                    <a:pt x="19" y="20"/>
                  </a:cubicBezTo>
                  <a:cubicBezTo>
                    <a:pt x="20" y="20"/>
                    <a:pt x="22" y="20"/>
                    <a:pt x="23" y="20"/>
                  </a:cubicBezTo>
                  <a:cubicBezTo>
                    <a:pt x="23" y="19"/>
                    <a:pt x="23" y="18"/>
                    <a:pt x="23" y="17"/>
                  </a:cubicBezTo>
                  <a:cubicBezTo>
                    <a:pt x="22" y="17"/>
                    <a:pt x="20" y="17"/>
                    <a:pt x="19" y="17"/>
                  </a:cubicBezTo>
                  <a:close/>
                  <a:moveTo>
                    <a:pt x="25" y="17"/>
                  </a:moveTo>
                  <a:cubicBezTo>
                    <a:pt x="25" y="18"/>
                    <a:pt x="25" y="19"/>
                    <a:pt x="25" y="20"/>
                  </a:cubicBezTo>
                  <a:cubicBezTo>
                    <a:pt x="26" y="20"/>
                    <a:pt x="28" y="20"/>
                    <a:pt x="29" y="20"/>
                  </a:cubicBezTo>
                  <a:cubicBezTo>
                    <a:pt x="29" y="19"/>
                    <a:pt x="29" y="18"/>
                    <a:pt x="29" y="17"/>
                  </a:cubicBezTo>
                  <a:cubicBezTo>
                    <a:pt x="28" y="17"/>
                    <a:pt x="26" y="17"/>
                    <a:pt x="25" y="17"/>
                  </a:cubicBezTo>
                  <a:close/>
                  <a:moveTo>
                    <a:pt x="31" y="17"/>
                  </a:moveTo>
                  <a:cubicBezTo>
                    <a:pt x="31" y="18"/>
                    <a:pt x="31" y="19"/>
                    <a:pt x="31" y="20"/>
                  </a:cubicBezTo>
                  <a:cubicBezTo>
                    <a:pt x="32" y="20"/>
                    <a:pt x="34" y="20"/>
                    <a:pt x="35" y="20"/>
                  </a:cubicBezTo>
                  <a:cubicBezTo>
                    <a:pt x="35" y="19"/>
                    <a:pt x="35" y="18"/>
                    <a:pt x="35" y="17"/>
                  </a:cubicBezTo>
                  <a:cubicBezTo>
                    <a:pt x="34" y="17"/>
                    <a:pt x="32" y="17"/>
                    <a:pt x="31" y="17"/>
                  </a:cubicBezTo>
                  <a:close/>
                  <a:moveTo>
                    <a:pt x="37" y="17"/>
                  </a:moveTo>
                  <a:cubicBezTo>
                    <a:pt x="37" y="18"/>
                    <a:pt x="37" y="19"/>
                    <a:pt x="37" y="20"/>
                  </a:cubicBezTo>
                  <a:cubicBezTo>
                    <a:pt x="38" y="20"/>
                    <a:pt x="40" y="20"/>
                    <a:pt x="41" y="20"/>
                  </a:cubicBezTo>
                  <a:cubicBezTo>
                    <a:pt x="41" y="19"/>
                    <a:pt x="41" y="18"/>
                    <a:pt x="41" y="17"/>
                  </a:cubicBezTo>
                  <a:cubicBezTo>
                    <a:pt x="40" y="17"/>
                    <a:pt x="38" y="17"/>
                    <a:pt x="37" y="17"/>
                  </a:cubicBezTo>
                  <a:close/>
                  <a:moveTo>
                    <a:pt x="55" y="17"/>
                  </a:moveTo>
                  <a:cubicBezTo>
                    <a:pt x="55" y="18"/>
                    <a:pt x="55" y="19"/>
                    <a:pt x="55" y="20"/>
                  </a:cubicBezTo>
                  <a:cubicBezTo>
                    <a:pt x="57" y="20"/>
                    <a:pt x="58" y="20"/>
                    <a:pt x="60" y="20"/>
                  </a:cubicBezTo>
                  <a:cubicBezTo>
                    <a:pt x="60" y="19"/>
                    <a:pt x="60" y="18"/>
                    <a:pt x="60" y="17"/>
                  </a:cubicBezTo>
                  <a:cubicBezTo>
                    <a:pt x="58" y="17"/>
                    <a:pt x="57" y="17"/>
                    <a:pt x="55" y="17"/>
                  </a:cubicBezTo>
                  <a:close/>
                  <a:moveTo>
                    <a:pt x="61" y="17"/>
                  </a:moveTo>
                  <a:cubicBezTo>
                    <a:pt x="61" y="18"/>
                    <a:pt x="61" y="19"/>
                    <a:pt x="61" y="20"/>
                  </a:cubicBezTo>
                  <a:cubicBezTo>
                    <a:pt x="63" y="20"/>
                    <a:pt x="64" y="20"/>
                    <a:pt x="66" y="20"/>
                  </a:cubicBezTo>
                  <a:cubicBezTo>
                    <a:pt x="66" y="19"/>
                    <a:pt x="66" y="18"/>
                    <a:pt x="66" y="17"/>
                  </a:cubicBezTo>
                  <a:cubicBezTo>
                    <a:pt x="64" y="17"/>
                    <a:pt x="63" y="17"/>
                    <a:pt x="61" y="17"/>
                  </a:cubicBezTo>
                  <a:close/>
                  <a:moveTo>
                    <a:pt x="73" y="17"/>
                  </a:moveTo>
                  <a:cubicBezTo>
                    <a:pt x="73" y="18"/>
                    <a:pt x="73" y="19"/>
                    <a:pt x="73" y="20"/>
                  </a:cubicBezTo>
                  <a:cubicBezTo>
                    <a:pt x="75" y="20"/>
                    <a:pt x="76" y="20"/>
                    <a:pt x="78" y="20"/>
                  </a:cubicBezTo>
                  <a:cubicBezTo>
                    <a:pt x="78" y="19"/>
                    <a:pt x="78" y="18"/>
                    <a:pt x="78" y="17"/>
                  </a:cubicBezTo>
                  <a:cubicBezTo>
                    <a:pt x="76" y="17"/>
                    <a:pt x="75" y="17"/>
                    <a:pt x="73" y="17"/>
                  </a:cubicBezTo>
                  <a:close/>
                  <a:moveTo>
                    <a:pt x="79" y="17"/>
                  </a:moveTo>
                  <a:cubicBezTo>
                    <a:pt x="79" y="18"/>
                    <a:pt x="79" y="19"/>
                    <a:pt x="79" y="20"/>
                  </a:cubicBezTo>
                  <a:cubicBezTo>
                    <a:pt x="81" y="20"/>
                    <a:pt x="82" y="20"/>
                    <a:pt x="84" y="20"/>
                  </a:cubicBezTo>
                  <a:cubicBezTo>
                    <a:pt x="84" y="19"/>
                    <a:pt x="84" y="18"/>
                    <a:pt x="84" y="17"/>
                  </a:cubicBezTo>
                  <a:cubicBezTo>
                    <a:pt x="82" y="17"/>
                    <a:pt x="81" y="17"/>
                    <a:pt x="79" y="17"/>
                  </a:cubicBezTo>
                  <a:close/>
                  <a:moveTo>
                    <a:pt x="86" y="17"/>
                  </a:moveTo>
                  <a:cubicBezTo>
                    <a:pt x="86" y="20"/>
                    <a:pt x="86" y="20"/>
                    <a:pt x="86" y="20"/>
                  </a:cubicBezTo>
                  <a:cubicBezTo>
                    <a:pt x="90" y="20"/>
                    <a:pt x="90" y="20"/>
                    <a:pt x="90" y="20"/>
                  </a:cubicBezTo>
                  <a:cubicBezTo>
                    <a:pt x="90" y="17"/>
                    <a:pt x="90" y="17"/>
                    <a:pt x="90" y="17"/>
                  </a:cubicBezTo>
                  <a:cubicBezTo>
                    <a:pt x="86" y="17"/>
                    <a:pt x="86" y="17"/>
                    <a:pt x="86" y="17"/>
                  </a:cubicBezTo>
                  <a:close/>
                  <a:moveTo>
                    <a:pt x="13" y="27"/>
                  </a:moveTo>
                  <a:cubicBezTo>
                    <a:pt x="13" y="28"/>
                    <a:pt x="13" y="29"/>
                    <a:pt x="13" y="30"/>
                  </a:cubicBezTo>
                  <a:cubicBezTo>
                    <a:pt x="14" y="30"/>
                    <a:pt x="16" y="30"/>
                    <a:pt x="17" y="30"/>
                  </a:cubicBezTo>
                  <a:cubicBezTo>
                    <a:pt x="17" y="29"/>
                    <a:pt x="17" y="28"/>
                    <a:pt x="17" y="27"/>
                  </a:cubicBezTo>
                  <a:cubicBezTo>
                    <a:pt x="16" y="27"/>
                    <a:pt x="14" y="27"/>
                    <a:pt x="13" y="27"/>
                  </a:cubicBezTo>
                  <a:close/>
                  <a:moveTo>
                    <a:pt x="13" y="42"/>
                  </a:moveTo>
                  <a:cubicBezTo>
                    <a:pt x="13" y="43"/>
                    <a:pt x="13" y="44"/>
                    <a:pt x="13" y="45"/>
                  </a:cubicBezTo>
                  <a:cubicBezTo>
                    <a:pt x="14" y="45"/>
                    <a:pt x="16" y="45"/>
                    <a:pt x="17" y="45"/>
                  </a:cubicBezTo>
                  <a:cubicBezTo>
                    <a:pt x="17" y="44"/>
                    <a:pt x="17" y="43"/>
                    <a:pt x="17" y="42"/>
                  </a:cubicBezTo>
                  <a:cubicBezTo>
                    <a:pt x="16" y="42"/>
                    <a:pt x="14" y="42"/>
                    <a:pt x="13" y="42"/>
                  </a:cubicBezTo>
                  <a:close/>
                  <a:moveTo>
                    <a:pt x="13" y="47"/>
                  </a:moveTo>
                  <a:cubicBezTo>
                    <a:pt x="13" y="48"/>
                    <a:pt x="13" y="49"/>
                    <a:pt x="13" y="50"/>
                  </a:cubicBezTo>
                  <a:cubicBezTo>
                    <a:pt x="14" y="50"/>
                    <a:pt x="16" y="50"/>
                    <a:pt x="17" y="50"/>
                  </a:cubicBezTo>
                  <a:cubicBezTo>
                    <a:pt x="17" y="49"/>
                    <a:pt x="17" y="48"/>
                    <a:pt x="17" y="47"/>
                  </a:cubicBezTo>
                  <a:cubicBezTo>
                    <a:pt x="16" y="47"/>
                    <a:pt x="14" y="47"/>
                    <a:pt x="13" y="47"/>
                  </a:cubicBezTo>
                  <a:close/>
                  <a:moveTo>
                    <a:pt x="13" y="52"/>
                  </a:moveTo>
                  <a:cubicBezTo>
                    <a:pt x="13" y="53"/>
                    <a:pt x="13" y="54"/>
                    <a:pt x="13" y="55"/>
                  </a:cubicBezTo>
                  <a:cubicBezTo>
                    <a:pt x="14" y="55"/>
                    <a:pt x="16" y="55"/>
                    <a:pt x="17" y="55"/>
                  </a:cubicBezTo>
                  <a:cubicBezTo>
                    <a:pt x="17" y="54"/>
                    <a:pt x="17" y="53"/>
                    <a:pt x="17" y="52"/>
                  </a:cubicBezTo>
                  <a:cubicBezTo>
                    <a:pt x="16" y="52"/>
                    <a:pt x="14" y="52"/>
                    <a:pt x="13" y="52"/>
                  </a:cubicBezTo>
                  <a:close/>
                  <a:moveTo>
                    <a:pt x="13" y="62"/>
                  </a:moveTo>
                  <a:cubicBezTo>
                    <a:pt x="13" y="63"/>
                    <a:pt x="13" y="64"/>
                    <a:pt x="13" y="65"/>
                  </a:cubicBezTo>
                  <a:cubicBezTo>
                    <a:pt x="14" y="65"/>
                    <a:pt x="16" y="65"/>
                    <a:pt x="17" y="65"/>
                  </a:cubicBezTo>
                  <a:cubicBezTo>
                    <a:pt x="17" y="64"/>
                    <a:pt x="17" y="63"/>
                    <a:pt x="17" y="62"/>
                  </a:cubicBezTo>
                  <a:cubicBezTo>
                    <a:pt x="16" y="62"/>
                    <a:pt x="14" y="62"/>
                    <a:pt x="13" y="62"/>
                  </a:cubicBezTo>
                  <a:close/>
                  <a:moveTo>
                    <a:pt x="13" y="77"/>
                  </a:moveTo>
                  <a:cubicBezTo>
                    <a:pt x="13" y="77"/>
                    <a:pt x="13" y="78"/>
                    <a:pt x="13" y="79"/>
                  </a:cubicBezTo>
                  <a:cubicBezTo>
                    <a:pt x="14" y="79"/>
                    <a:pt x="16" y="79"/>
                    <a:pt x="17" y="79"/>
                  </a:cubicBezTo>
                  <a:cubicBezTo>
                    <a:pt x="17" y="78"/>
                    <a:pt x="17" y="77"/>
                    <a:pt x="17" y="77"/>
                  </a:cubicBezTo>
                  <a:cubicBezTo>
                    <a:pt x="16" y="77"/>
                    <a:pt x="14" y="77"/>
                    <a:pt x="13" y="77"/>
                  </a:cubicBezTo>
                  <a:close/>
                  <a:moveTo>
                    <a:pt x="13" y="91"/>
                  </a:moveTo>
                  <a:cubicBezTo>
                    <a:pt x="13" y="92"/>
                    <a:pt x="13" y="93"/>
                    <a:pt x="13" y="94"/>
                  </a:cubicBezTo>
                  <a:cubicBezTo>
                    <a:pt x="14" y="94"/>
                    <a:pt x="16" y="94"/>
                    <a:pt x="17" y="94"/>
                  </a:cubicBezTo>
                  <a:cubicBezTo>
                    <a:pt x="17" y="93"/>
                    <a:pt x="17" y="92"/>
                    <a:pt x="17" y="91"/>
                  </a:cubicBezTo>
                  <a:cubicBezTo>
                    <a:pt x="16" y="91"/>
                    <a:pt x="14" y="91"/>
                    <a:pt x="13" y="91"/>
                  </a:cubicBezTo>
                  <a:close/>
                  <a:moveTo>
                    <a:pt x="13" y="101"/>
                  </a:moveTo>
                  <a:cubicBezTo>
                    <a:pt x="13" y="102"/>
                    <a:pt x="13" y="103"/>
                    <a:pt x="13" y="104"/>
                  </a:cubicBezTo>
                  <a:cubicBezTo>
                    <a:pt x="14" y="104"/>
                    <a:pt x="16" y="104"/>
                    <a:pt x="17" y="104"/>
                  </a:cubicBezTo>
                  <a:cubicBezTo>
                    <a:pt x="17" y="103"/>
                    <a:pt x="17" y="102"/>
                    <a:pt x="17" y="101"/>
                  </a:cubicBezTo>
                  <a:cubicBezTo>
                    <a:pt x="16" y="101"/>
                    <a:pt x="14" y="101"/>
                    <a:pt x="13" y="101"/>
                  </a:cubicBezTo>
                  <a:close/>
                  <a:moveTo>
                    <a:pt x="13" y="106"/>
                  </a:moveTo>
                  <a:cubicBezTo>
                    <a:pt x="13" y="107"/>
                    <a:pt x="13" y="108"/>
                    <a:pt x="13" y="109"/>
                  </a:cubicBezTo>
                  <a:cubicBezTo>
                    <a:pt x="14" y="109"/>
                    <a:pt x="16" y="109"/>
                    <a:pt x="17" y="109"/>
                  </a:cubicBezTo>
                  <a:cubicBezTo>
                    <a:pt x="17" y="108"/>
                    <a:pt x="17" y="107"/>
                    <a:pt x="17" y="106"/>
                  </a:cubicBezTo>
                  <a:cubicBezTo>
                    <a:pt x="16" y="106"/>
                    <a:pt x="14" y="106"/>
                    <a:pt x="13" y="106"/>
                  </a:cubicBezTo>
                  <a:close/>
                  <a:moveTo>
                    <a:pt x="13" y="111"/>
                  </a:moveTo>
                  <a:cubicBezTo>
                    <a:pt x="13" y="112"/>
                    <a:pt x="13" y="113"/>
                    <a:pt x="13" y="114"/>
                  </a:cubicBezTo>
                  <a:cubicBezTo>
                    <a:pt x="14" y="114"/>
                    <a:pt x="16" y="114"/>
                    <a:pt x="17" y="114"/>
                  </a:cubicBezTo>
                  <a:cubicBezTo>
                    <a:pt x="17" y="113"/>
                    <a:pt x="17" y="112"/>
                    <a:pt x="17" y="111"/>
                  </a:cubicBezTo>
                  <a:cubicBezTo>
                    <a:pt x="16" y="111"/>
                    <a:pt x="14" y="111"/>
                    <a:pt x="13" y="111"/>
                  </a:cubicBezTo>
                  <a:close/>
                  <a:moveTo>
                    <a:pt x="13" y="116"/>
                  </a:moveTo>
                  <a:cubicBezTo>
                    <a:pt x="13" y="117"/>
                    <a:pt x="13" y="118"/>
                    <a:pt x="13" y="119"/>
                  </a:cubicBezTo>
                  <a:cubicBezTo>
                    <a:pt x="14" y="119"/>
                    <a:pt x="16" y="119"/>
                    <a:pt x="17" y="119"/>
                  </a:cubicBezTo>
                  <a:cubicBezTo>
                    <a:pt x="17" y="118"/>
                    <a:pt x="17" y="117"/>
                    <a:pt x="17" y="116"/>
                  </a:cubicBezTo>
                  <a:cubicBezTo>
                    <a:pt x="16" y="116"/>
                    <a:pt x="14" y="116"/>
                    <a:pt x="13" y="116"/>
                  </a:cubicBezTo>
                  <a:close/>
                  <a:moveTo>
                    <a:pt x="79" y="121"/>
                  </a:moveTo>
                  <a:cubicBezTo>
                    <a:pt x="79" y="122"/>
                    <a:pt x="79" y="123"/>
                    <a:pt x="79" y="124"/>
                  </a:cubicBezTo>
                  <a:cubicBezTo>
                    <a:pt x="81" y="124"/>
                    <a:pt x="82" y="124"/>
                    <a:pt x="84" y="124"/>
                  </a:cubicBezTo>
                  <a:cubicBezTo>
                    <a:pt x="84" y="123"/>
                    <a:pt x="84" y="122"/>
                    <a:pt x="84" y="121"/>
                  </a:cubicBezTo>
                  <a:cubicBezTo>
                    <a:pt x="82" y="121"/>
                    <a:pt x="81" y="121"/>
                    <a:pt x="79" y="121"/>
                  </a:cubicBezTo>
                  <a:close/>
                  <a:moveTo>
                    <a:pt x="86" y="121"/>
                  </a:moveTo>
                  <a:cubicBezTo>
                    <a:pt x="86" y="124"/>
                    <a:pt x="86" y="124"/>
                    <a:pt x="86" y="124"/>
                  </a:cubicBezTo>
                  <a:cubicBezTo>
                    <a:pt x="90" y="124"/>
                    <a:pt x="90" y="124"/>
                    <a:pt x="90" y="124"/>
                  </a:cubicBezTo>
                  <a:cubicBezTo>
                    <a:pt x="90" y="121"/>
                    <a:pt x="90" y="121"/>
                    <a:pt x="90" y="121"/>
                  </a:cubicBezTo>
                  <a:cubicBezTo>
                    <a:pt x="86" y="121"/>
                    <a:pt x="86" y="121"/>
                    <a:pt x="86" y="121"/>
                  </a:cubicBezTo>
                  <a:close/>
                  <a:moveTo>
                    <a:pt x="7" y="116"/>
                  </a:moveTo>
                  <a:cubicBezTo>
                    <a:pt x="7" y="117"/>
                    <a:pt x="7" y="118"/>
                    <a:pt x="7" y="119"/>
                  </a:cubicBezTo>
                  <a:cubicBezTo>
                    <a:pt x="8" y="119"/>
                    <a:pt x="10" y="119"/>
                    <a:pt x="11" y="119"/>
                  </a:cubicBezTo>
                  <a:cubicBezTo>
                    <a:pt x="11" y="118"/>
                    <a:pt x="11" y="117"/>
                    <a:pt x="11" y="116"/>
                  </a:cubicBezTo>
                  <a:cubicBezTo>
                    <a:pt x="10" y="116"/>
                    <a:pt x="8" y="116"/>
                    <a:pt x="7" y="116"/>
                  </a:cubicBezTo>
                  <a:close/>
                  <a:moveTo>
                    <a:pt x="19" y="116"/>
                  </a:moveTo>
                  <a:cubicBezTo>
                    <a:pt x="19" y="117"/>
                    <a:pt x="19" y="118"/>
                    <a:pt x="19" y="119"/>
                  </a:cubicBezTo>
                  <a:cubicBezTo>
                    <a:pt x="20" y="119"/>
                    <a:pt x="22" y="119"/>
                    <a:pt x="23" y="119"/>
                  </a:cubicBezTo>
                  <a:cubicBezTo>
                    <a:pt x="23" y="118"/>
                    <a:pt x="23" y="117"/>
                    <a:pt x="23" y="116"/>
                  </a:cubicBezTo>
                  <a:cubicBezTo>
                    <a:pt x="22" y="116"/>
                    <a:pt x="20" y="116"/>
                    <a:pt x="19" y="116"/>
                  </a:cubicBezTo>
                  <a:close/>
                  <a:moveTo>
                    <a:pt x="25" y="116"/>
                  </a:moveTo>
                  <a:cubicBezTo>
                    <a:pt x="25" y="117"/>
                    <a:pt x="25" y="118"/>
                    <a:pt x="25" y="119"/>
                  </a:cubicBezTo>
                  <a:cubicBezTo>
                    <a:pt x="26" y="119"/>
                    <a:pt x="28" y="119"/>
                    <a:pt x="29" y="119"/>
                  </a:cubicBezTo>
                  <a:cubicBezTo>
                    <a:pt x="29" y="118"/>
                    <a:pt x="29" y="117"/>
                    <a:pt x="29" y="116"/>
                  </a:cubicBezTo>
                  <a:cubicBezTo>
                    <a:pt x="28" y="116"/>
                    <a:pt x="26" y="116"/>
                    <a:pt x="25" y="116"/>
                  </a:cubicBezTo>
                  <a:close/>
                  <a:moveTo>
                    <a:pt x="37" y="116"/>
                  </a:moveTo>
                  <a:cubicBezTo>
                    <a:pt x="37" y="117"/>
                    <a:pt x="37" y="118"/>
                    <a:pt x="37" y="119"/>
                  </a:cubicBezTo>
                  <a:cubicBezTo>
                    <a:pt x="38" y="119"/>
                    <a:pt x="40" y="119"/>
                    <a:pt x="41" y="119"/>
                  </a:cubicBezTo>
                  <a:cubicBezTo>
                    <a:pt x="41" y="118"/>
                    <a:pt x="41" y="117"/>
                    <a:pt x="41" y="116"/>
                  </a:cubicBezTo>
                  <a:cubicBezTo>
                    <a:pt x="40" y="116"/>
                    <a:pt x="38" y="116"/>
                    <a:pt x="37" y="116"/>
                  </a:cubicBezTo>
                  <a:close/>
                  <a:moveTo>
                    <a:pt x="43" y="116"/>
                  </a:moveTo>
                  <a:cubicBezTo>
                    <a:pt x="43" y="117"/>
                    <a:pt x="43" y="118"/>
                    <a:pt x="43" y="119"/>
                  </a:cubicBezTo>
                  <a:cubicBezTo>
                    <a:pt x="45" y="119"/>
                    <a:pt x="46" y="119"/>
                    <a:pt x="47" y="119"/>
                  </a:cubicBezTo>
                  <a:cubicBezTo>
                    <a:pt x="47" y="118"/>
                    <a:pt x="47" y="117"/>
                    <a:pt x="47" y="116"/>
                  </a:cubicBezTo>
                  <a:cubicBezTo>
                    <a:pt x="46" y="116"/>
                    <a:pt x="45" y="116"/>
                    <a:pt x="43" y="116"/>
                  </a:cubicBezTo>
                  <a:close/>
                  <a:moveTo>
                    <a:pt x="49" y="116"/>
                  </a:moveTo>
                  <a:cubicBezTo>
                    <a:pt x="49" y="117"/>
                    <a:pt x="49" y="118"/>
                    <a:pt x="49" y="119"/>
                  </a:cubicBezTo>
                  <a:cubicBezTo>
                    <a:pt x="51" y="119"/>
                    <a:pt x="52" y="119"/>
                    <a:pt x="53" y="119"/>
                  </a:cubicBezTo>
                  <a:cubicBezTo>
                    <a:pt x="53" y="118"/>
                    <a:pt x="53" y="117"/>
                    <a:pt x="53" y="116"/>
                  </a:cubicBezTo>
                  <a:cubicBezTo>
                    <a:pt x="52" y="116"/>
                    <a:pt x="51" y="116"/>
                    <a:pt x="49" y="116"/>
                  </a:cubicBezTo>
                  <a:close/>
                  <a:moveTo>
                    <a:pt x="55" y="116"/>
                  </a:moveTo>
                  <a:cubicBezTo>
                    <a:pt x="55" y="117"/>
                    <a:pt x="55" y="118"/>
                    <a:pt x="55" y="119"/>
                  </a:cubicBezTo>
                  <a:cubicBezTo>
                    <a:pt x="57" y="119"/>
                    <a:pt x="58" y="119"/>
                    <a:pt x="60" y="119"/>
                  </a:cubicBezTo>
                  <a:cubicBezTo>
                    <a:pt x="60" y="118"/>
                    <a:pt x="60" y="117"/>
                    <a:pt x="60" y="116"/>
                  </a:cubicBezTo>
                  <a:cubicBezTo>
                    <a:pt x="58" y="116"/>
                    <a:pt x="57" y="116"/>
                    <a:pt x="55" y="116"/>
                  </a:cubicBezTo>
                  <a:close/>
                  <a:moveTo>
                    <a:pt x="61" y="116"/>
                  </a:moveTo>
                  <a:cubicBezTo>
                    <a:pt x="61" y="117"/>
                    <a:pt x="61" y="118"/>
                    <a:pt x="61" y="119"/>
                  </a:cubicBezTo>
                  <a:cubicBezTo>
                    <a:pt x="63" y="119"/>
                    <a:pt x="64" y="119"/>
                    <a:pt x="66" y="119"/>
                  </a:cubicBezTo>
                  <a:cubicBezTo>
                    <a:pt x="66" y="118"/>
                    <a:pt x="66" y="117"/>
                    <a:pt x="66" y="116"/>
                  </a:cubicBezTo>
                  <a:cubicBezTo>
                    <a:pt x="64" y="116"/>
                    <a:pt x="63" y="116"/>
                    <a:pt x="61" y="116"/>
                  </a:cubicBezTo>
                  <a:close/>
                  <a:moveTo>
                    <a:pt x="79" y="116"/>
                  </a:moveTo>
                  <a:cubicBezTo>
                    <a:pt x="79" y="117"/>
                    <a:pt x="79" y="118"/>
                    <a:pt x="79" y="119"/>
                  </a:cubicBezTo>
                  <a:cubicBezTo>
                    <a:pt x="81" y="119"/>
                    <a:pt x="82" y="119"/>
                    <a:pt x="84" y="119"/>
                  </a:cubicBezTo>
                  <a:cubicBezTo>
                    <a:pt x="84" y="118"/>
                    <a:pt x="84" y="117"/>
                    <a:pt x="84" y="116"/>
                  </a:cubicBezTo>
                  <a:cubicBezTo>
                    <a:pt x="82" y="116"/>
                    <a:pt x="81" y="116"/>
                    <a:pt x="79" y="116"/>
                  </a:cubicBezTo>
                  <a:close/>
                  <a:moveTo>
                    <a:pt x="86" y="116"/>
                  </a:moveTo>
                  <a:cubicBezTo>
                    <a:pt x="86" y="117"/>
                    <a:pt x="86" y="118"/>
                    <a:pt x="86" y="119"/>
                  </a:cubicBezTo>
                  <a:cubicBezTo>
                    <a:pt x="87" y="119"/>
                    <a:pt x="88" y="119"/>
                    <a:pt x="90" y="119"/>
                  </a:cubicBezTo>
                  <a:cubicBezTo>
                    <a:pt x="90" y="118"/>
                    <a:pt x="90" y="117"/>
                    <a:pt x="90" y="116"/>
                  </a:cubicBezTo>
                  <a:cubicBezTo>
                    <a:pt x="88" y="116"/>
                    <a:pt x="87" y="116"/>
                    <a:pt x="86" y="116"/>
                  </a:cubicBezTo>
                  <a:close/>
                  <a:moveTo>
                    <a:pt x="19" y="111"/>
                  </a:moveTo>
                  <a:cubicBezTo>
                    <a:pt x="19" y="112"/>
                    <a:pt x="19" y="113"/>
                    <a:pt x="19" y="114"/>
                  </a:cubicBezTo>
                  <a:cubicBezTo>
                    <a:pt x="20" y="114"/>
                    <a:pt x="22" y="114"/>
                    <a:pt x="23" y="114"/>
                  </a:cubicBezTo>
                  <a:cubicBezTo>
                    <a:pt x="23" y="113"/>
                    <a:pt x="23" y="112"/>
                    <a:pt x="23" y="111"/>
                  </a:cubicBezTo>
                  <a:cubicBezTo>
                    <a:pt x="22" y="111"/>
                    <a:pt x="20" y="111"/>
                    <a:pt x="19" y="111"/>
                  </a:cubicBezTo>
                  <a:close/>
                  <a:moveTo>
                    <a:pt x="25" y="111"/>
                  </a:moveTo>
                  <a:cubicBezTo>
                    <a:pt x="25" y="112"/>
                    <a:pt x="25" y="113"/>
                    <a:pt x="25" y="114"/>
                  </a:cubicBezTo>
                  <a:cubicBezTo>
                    <a:pt x="26" y="114"/>
                    <a:pt x="28" y="114"/>
                    <a:pt x="29" y="114"/>
                  </a:cubicBezTo>
                  <a:cubicBezTo>
                    <a:pt x="29" y="113"/>
                    <a:pt x="29" y="112"/>
                    <a:pt x="29" y="111"/>
                  </a:cubicBezTo>
                  <a:cubicBezTo>
                    <a:pt x="28" y="111"/>
                    <a:pt x="26" y="111"/>
                    <a:pt x="25" y="111"/>
                  </a:cubicBezTo>
                  <a:close/>
                  <a:moveTo>
                    <a:pt x="37" y="111"/>
                  </a:moveTo>
                  <a:cubicBezTo>
                    <a:pt x="37" y="112"/>
                    <a:pt x="37" y="113"/>
                    <a:pt x="37" y="114"/>
                  </a:cubicBezTo>
                  <a:cubicBezTo>
                    <a:pt x="38" y="114"/>
                    <a:pt x="40" y="114"/>
                    <a:pt x="41" y="114"/>
                  </a:cubicBezTo>
                  <a:cubicBezTo>
                    <a:pt x="41" y="113"/>
                    <a:pt x="41" y="112"/>
                    <a:pt x="41" y="111"/>
                  </a:cubicBezTo>
                  <a:cubicBezTo>
                    <a:pt x="40" y="111"/>
                    <a:pt x="38" y="111"/>
                    <a:pt x="37" y="111"/>
                  </a:cubicBezTo>
                  <a:close/>
                  <a:moveTo>
                    <a:pt x="55" y="111"/>
                  </a:moveTo>
                  <a:cubicBezTo>
                    <a:pt x="55" y="112"/>
                    <a:pt x="55" y="113"/>
                    <a:pt x="55" y="114"/>
                  </a:cubicBezTo>
                  <a:cubicBezTo>
                    <a:pt x="57" y="114"/>
                    <a:pt x="58" y="114"/>
                    <a:pt x="60" y="114"/>
                  </a:cubicBezTo>
                  <a:cubicBezTo>
                    <a:pt x="60" y="113"/>
                    <a:pt x="60" y="112"/>
                    <a:pt x="60" y="111"/>
                  </a:cubicBezTo>
                  <a:cubicBezTo>
                    <a:pt x="58" y="111"/>
                    <a:pt x="57" y="111"/>
                    <a:pt x="55" y="111"/>
                  </a:cubicBezTo>
                  <a:close/>
                  <a:moveTo>
                    <a:pt x="61" y="111"/>
                  </a:moveTo>
                  <a:cubicBezTo>
                    <a:pt x="61" y="112"/>
                    <a:pt x="61" y="113"/>
                    <a:pt x="61" y="114"/>
                  </a:cubicBezTo>
                  <a:cubicBezTo>
                    <a:pt x="63" y="114"/>
                    <a:pt x="64" y="114"/>
                    <a:pt x="66" y="114"/>
                  </a:cubicBezTo>
                  <a:cubicBezTo>
                    <a:pt x="66" y="113"/>
                    <a:pt x="66" y="112"/>
                    <a:pt x="66" y="111"/>
                  </a:cubicBezTo>
                  <a:cubicBezTo>
                    <a:pt x="64" y="111"/>
                    <a:pt x="63" y="111"/>
                    <a:pt x="61" y="111"/>
                  </a:cubicBezTo>
                  <a:close/>
                  <a:moveTo>
                    <a:pt x="79" y="111"/>
                  </a:moveTo>
                  <a:cubicBezTo>
                    <a:pt x="79" y="112"/>
                    <a:pt x="79" y="113"/>
                    <a:pt x="79" y="114"/>
                  </a:cubicBezTo>
                  <a:cubicBezTo>
                    <a:pt x="81" y="114"/>
                    <a:pt x="82" y="114"/>
                    <a:pt x="84" y="114"/>
                  </a:cubicBezTo>
                  <a:cubicBezTo>
                    <a:pt x="84" y="113"/>
                    <a:pt x="84" y="112"/>
                    <a:pt x="84" y="111"/>
                  </a:cubicBezTo>
                  <a:cubicBezTo>
                    <a:pt x="82" y="111"/>
                    <a:pt x="81" y="111"/>
                    <a:pt x="79" y="111"/>
                  </a:cubicBezTo>
                  <a:close/>
                  <a:moveTo>
                    <a:pt x="86" y="111"/>
                  </a:moveTo>
                  <a:cubicBezTo>
                    <a:pt x="86" y="112"/>
                    <a:pt x="86" y="113"/>
                    <a:pt x="86" y="114"/>
                  </a:cubicBezTo>
                  <a:cubicBezTo>
                    <a:pt x="87" y="114"/>
                    <a:pt x="88" y="114"/>
                    <a:pt x="90" y="114"/>
                  </a:cubicBezTo>
                  <a:cubicBezTo>
                    <a:pt x="90" y="113"/>
                    <a:pt x="90" y="112"/>
                    <a:pt x="90" y="111"/>
                  </a:cubicBezTo>
                  <a:cubicBezTo>
                    <a:pt x="88" y="111"/>
                    <a:pt x="87" y="111"/>
                    <a:pt x="86" y="111"/>
                  </a:cubicBezTo>
                  <a:close/>
                  <a:moveTo>
                    <a:pt x="7" y="106"/>
                  </a:moveTo>
                  <a:cubicBezTo>
                    <a:pt x="7" y="107"/>
                    <a:pt x="7" y="108"/>
                    <a:pt x="7" y="109"/>
                  </a:cubicBezTo>
                  <a:cubicBezTo>
                    <a:pt x="8" y="109"/>
                    <a:pt x="10" y="109"/>
                    <a:pt x="11" y="109"/>
                  </a:cubicBezTo>
                  <a:cubicBezTo>
                    <a:pt x="11" y="108"/>
                    <a:pt x="11" y="107"/>
                    <a:pt x="11" y="106"/>
                  </a:cubicBezTo>
                  <a:cubicBezTo>
                    <a:pt x="10" y="106"/>
                    <a:pt x="8" y="106"/>
                    <a:pt x="7" y="106"/>
                  </a:cubicBezTo>
                  <a:close/>
                  <a:moveTo>
                    <a:pt x="19" y="106"/>
                  </a:moveTo>
                  <a:cubicBezTo>
                    <a:pt x="19" y="107"/>
                    <a:pt x="19" y="108"/>
                    <a:pt x="19" y="109"/>
                  </a:cubicBezTo>
                  <a:cubicBezTo>
                    <a:pt x="20" y="109"/>
                    <a:pt x="22" y="109"/>
                    <a:pt x="23" y="109"/>
                  </a:cubicBezTo>
                  <a:cubicBezTo>
                    <a:pt x="23" y="108"/>
                    <a:pt x="23" y="107"/>
                    <a:pt x="23" y="106"/>
                  </a:cubicBezTo>
                  <a:cubicBezTo>
                    <a:pt x="22" y="106"/>
                    <a:pt x="20" y="106"/>
                    <a:pt x="19" y="106"/>
                  </a:cubicBezTo>
                  <a:close/>
                  <a:moveTo>
                    <a:pt x="25" y="106"/>
                  </a:moveTo>
                  <a:cubicBezTo>
                    <a:pt x="25" y="107"/>
                    <a:pt x="25" y="108"/>
                    <a:pt x="25" y="109"/>
                  </a:cubicBezTo>
                  <a:cubicBezTo>
                    <a:pt x="26" y="109"/>
                    <a:pt x="28" y="109"/>
                    <a:pt x="29" y="109"/>
                  </a:cubicBezTo>
                  <a:cubicBezTo>
                    <a:pt x="29" y="108"/>
                    <a:pt x="29" y="107"/>
                    <a:pt x="29" y="106"/>
                  </a:cubicBezTo>
                  <a:cubicBezTo>
                    <a:pt x="28" y="106"/>
                    <a:pt x="26" y="106"/>
                    <a:pt x="25" y="106"/>
                  </a:cubicBezTo>
                  <a:close/>
                  <a:moveTo>
                    <a:pt x="31" y="106"/>
                  </a:moveTo>
                  <a:cubicBezTo>
                    <a:pt x="31" y="107"/>
                    <a:pt x="31" y="108"/>
                    <a:pt x="31" y="109"/>
                  </a:cubicBezTo>
                  <a:cubicBezTo>
                    <a:pt x="32" y="109"/>
                    <a:pt x="34" y="109"/>
                    <a:pt x="35" y="109"/>
                  </a:cubicBezTo>
                  <a:cubicBezTo>
                    <a:pt x="35" y="108"/>
                    <a:pt x="35" y="107"/>
                    <a:pt x="35" y="106"/>
                  </a:cubicBezTo>
                  <a:cubicBezTo>
                    <a:pt x="34" y="106"/>
                    <a:pt x="32" y="106"/>
                    <a:pt x="31" y="106"/>
                  </a:cubicBezTo>
                  <a:close/>
                  <a:moveTo>
                    <a:pt x="37" y="106"/>
                  </a:moveTo>
                  <a:cubicBezTo>
                    <a:pt x="37" y="107"/>
                    <a:pt x="37" y="108"/>
                    <a:pt x="37" y="109"/>
                  </a:cubicBezTo>
                  <a:cubicBezTo>
                    <a:pt x="38" y="109"/>
                    <a:pt x="40" y="109"/>
                    <a:pt x="41" y="109"/>
                  </a:cubicBezTo>
                  <a:cubicBezTo>
                    <a:pt x="41" y="108"/>
                    <a:pt x="41" y="107"/>
                    <a:pt x="41" y="106"/>
                  </a:cubicBezTo>
                  <a:cubicBezTo>
                    <a:pt x="40" y="106"/>
                    <a:pt x="38" y="106"/>
                    <a:pt x="37" y="106"/>
                  </a:cubicBezTo>
                  <a:close/>
                  <a:moveTo>
                    <a:pt x="43" y="106"/>
                  </a:moveTo>
                  <a:cubicBezTo>
                    <a:pt x="43" y="107"/>
                    <a:pt x="43" y="108"/>
                    <a:pt x="43" y="109"/>
                  </a:cubicBezTo>
                  <a:cubicBezTo>
                    <a:pt x="45" y="109"/>
                    <a:pt x="46" y="109"/>
                    <a:pt x="47" y="109"/>
                  </a:cubicBezTo>
                  <a:cubicBezTo>
                    <a:pt x="47" y="108"/>
                    <a:pt x="47" y="107"/>
                    <a:pt x="47" y="106"/>
                  </a:cubicBezTo>
                  <a:cubicBezTo>
                    <a:pt x="46" y="106"/>
                    <a:pt x="45" y="106"/>
                    <a:pt x="43" y="106"/>
                  </a:cubicBezTo>
                  <a:close/>
                  <a:moveTo>
                    <a:pt x="49" y="106"/>
                  </a:moveTo>
                  <a:cubicBezTo>
                    <a:pt x="49" y="107"/>
                    <a:pt x="49" y="108"/>
                    <a:pt x="49" y="109"/>
                  </a:cubicBezTo>
                  <a:cubicBezTo>
                    <a:pt x="51" y="109"/>
                    <a:pt x="52" y="109"/>
                    <a:pt x="53" y="109"/>
                  </a:cubicBezTo>
                  <a:cubicBezTo>
                    <a:pt x="53" y="108"/>
                    <a:pt x="53" y="107"/>
                    <a:pt x="53" y="106"/>
                  </a:cubicBezTo>
                  <a:cubicBezTo>
                    <a:pt x="52" y="106"/>
                    <a:pt x="51" y="106"/>
                    <a:pt x="49" y="106"/>
                  </a:cubicBezTo>
                  <a:close/>
                  <a:moveTo>
                    <a:pt x="61" y="106"/>
                  </a:moveTo>
                  <a:cubicBezTo>
                    <a:pt x="61" y="107"/>
                    <a:pt x="61" y="108"/>
                    <a:pt x="61" y="109"/>
                  </a:cubicBezTo>
                  <a:cubicBezTo>
                    <a:pt x="63" y="109"/>
                    <a:pt x="64" y="109"/>
                    <a:pt x="66" y="109"/>
                  </a:cubicBezTo>
                  <a:cubicBezTo>
                    <a:pt x="66" y="108"/>
                    <a:pt x="66" y="107"/>
                    <a:pt x="66" y="106"/>
                  </a:cubicBezTo>
                  <a:cubicBezTo>
                    <a:pt x="64" y="106"/>
                    <a:pt x="63" y="106"/>
                    <a:pt x="61" y="106"/>
                  </a:cubicBezTo>
                  <a:close/>
                  <a:moveTo>
                    <a:pt x="86" y="106"/>
                  </a:moveTo>
                  <a:cubicBezTo>
                    <a:pt x="86" y="107"/>
                    <a:pt x="86" y="108"/>
                    <a:pt x="86" y="109"/>
                  </a:cubicBezTo>
                  <a:cubicBezTo>
                    <a:pt x="87" y="109"/>
                    <a:pt x="88" y="109"/>
                    <a:pt x="90" y="109"/>
                  </a:cubicBezTo>
                  <a:cubicBezTo>
                    <a:pt x="90" y="108"/>
                    <a:pt x="90" y="107"/>
                    <a:pt x="90" y="106"/>
                  </a:cubicBezTo>
                  <a:cubicBezTo>
                    <a:pt x="88" y="106"/>
                    <a:pt x="87" y="106"/>
                    <a:pt x="86" y="106"/>
                  </a:cubicBezTo>
                  <a:close/>
                  <a:moveTo>
                    <a:pt x="7" y="101"/>
                  </a:moveTo>
                  <a:cubicBezTo>
                    <a:pt x="7" y="102"/>
                    <a:pt x="7" y="103"/>
                    <a:pt x="7" y="104"/>
                  </a:cubicBezTo>
                  <a:cubicBezTo>
                    <a:pt x="8" y="104"/>
                    <a:pt x="10" y="104"/>
                    <a:pt x="11" y="104"/>
                  </a:cubicBezTo>
                  <a:cubicBezTo>
                    <a:pt x="11" y="103"/>
                    <a:pt x="11" y="102"/>
                    <a:pt x="11" y="101"/>
                  </a:cubicBezTo>
                  <a:cubicBezTo>
                    <a:pt x="10" y="101"/>
                    <a:pt x="8" y="101"/>
                    <a:pt x="7" y="101"/>
                  </a:cubicBezTo>
                  <a:close/>
                  <a:moveTo>
                    <a:pt x="25" y="101"/>
                  </a:moveTo>
                  <a:cubicBezTo>
                    <a:pt x="25" y="102"/>
                    <a:pt x="25" y="103"/>
                    <a:pt x="25" y="104"/>
                  </a:cubicBezTo>
                  <a:cubicBezTo>
                    <a:pt x="26" y="104"/>
                    <a:pt x="28" y="104"/>
                    <a:pt x="29" y="104"/>
                  </a:cubicBezTo>
                  <a:cubicBezTo>
                    <a:pt x="29" y="103"/>
                    <a:pt x="29" y="102"/>
                    <a:pt x="29" y="101"/>
                  </a:cubicBezTo>
                  <a:cubicBezTo>
                    <a:pt x="28" y="101"/>
                    <a:pt x="26" y="101"/>
                    <a:pt x="25" y="101"/>
                  </a:cubicBezTo>
                  <a:close/>
                  <a:moveTo>
                    <a:pt x="31" y="101"/>
                  </a:moveTo>
                  <a:cubicBezTo>
                    <a:pt x="31" y="102"/>
                    <a:pt x="31" y="103"/>
                    <a:pt x="31" y="104"/>
                  </a:cubicBezTo>
                  <a:cubicBezTo>
                    <a:pt x="32" y="104"/>
                    <a:pt x="34" y="104"/>
                    <a:pt x="35" y="104"/>
                  </a:cubicBezTo>
                  <a:cubicBezTo>
                    <a:pt x="35" y="103"/>
                    <a:pt x="35" y="102"/>
                    <a:pt x="35" y="101"/>
                  </a:cubicBezTo>
                  <a:cubicBezTo>
                    <a:pt x="34" y="101"/>
                    <a:pt x="32" y="101"/>
                    <a:pt x="31" y="101"/>
                  </a:cubicBezTo>
                  <a:close/>
                  <a:moveTo>
                    <a:pt x="43" y="101"/>
                  </a:moveTo>
                  <a:cubicBezTo>
                    <a:pt x="43" y="102"/>
                    <a:pt x="43" y="103"/>
                    <a:pt x="43" y="104"/>
                  </a:cubicBezTo>
                  <a:cubicBezTo>
                    <a:pt x="45" y="104"/>
                    <a:pt x="46" y="104"/>
                    <a:pt x="47" y="104"/>
                  </a:cubicBezTo>
                  <a:cubicBezTo>
                    <a:pt x="47" y="103"/>
                    <a:pt x="47" y="102"/>
                    <a:pt x="47" y="101"/>
                  </a:cubicBezTo>
                  <a:cubicBezTo>
                    <a:pt x="46" y="101"/>
                    <a:pt x="45" y="101"/>
                    <a:pt x="43" y="101"/>
                  </a:cubicBezTo>
                  <a:close/>
                  <a:moveTo>
                    <a:pt x="49" y="101"/>
                  </a:moveTo>
                  <a:cubicBezTo>
                    <a:pt x="49" y="102"/>
                    <a:pt x="49" y="103"/>
                    <a:pt x="49" y="104"/>
                  </a:cubicBezTo>
                  <a:cubicBezTo>
                    <a:pt x="51" y="104"/>
                    <a:pt x="52" y="104"/>
                    <a:pt x="53" y="104"/>
                  </a:cubicBezTo>
                  <a:cubicBezTo>
                    <a:pt x="53" y="103"/>
                    <a:pt x="53" y="102"/>
                    <a:pt x="53" y="101"/>
                  </a:cubicBezTo>
                  <a:cubicBezTo>
                    <a:pt x="52" y="101"/>
                    <a:pt x="51" y="101"/>
                    <a:pt x="49" y="101"/>
                  </a:cubicBezTo>
                  <a:close/>
                  <a:moveTo>
                    <a:pt x="55" y="101"/>
                  </a:moveTo>
                  <a:cubicBezTo>
                    <a:pt x="55" y="102"/>
                    <a:pt x="55" y="103"/>
                    <a:pt x="55" y="104"/>
                  </a:cubicBezTo>
                  <a:cubicBezTo>
                    <a:pt x="57" y="104"/>
                    <a:pt x="58" y="104"/>
                    <a:pt x="60" y="104"/>
                  </a:cubicBezTo>
                  <a:cubicBezTo>
                    <a:pt x="60" y="103"/>
                    <a:pt x="60" y="102"/>
                    <a:pt x="60" y="101"/>
                  </a:cubicBezTo>
                  <a:cubicBezTo>
                    <a:pt x="58" y="101"/>
                    <a:pt x="57" y="101"/>
                    <a:pt x="55" y="101"/>
                  </a:cubicBezTo>
                  <a:close/>
                  <a:moveTo>
                    <a:pt x="61" y="101"/>
                  </a:moveTo>
                  <a:cubicBezTo>
                    <a:pt x="61" y="102"/>
                    <a:pt x="61" y="103"/>
                    <a:pt x="61" y="104"/>
                  </a:cubicBezTo>
                  <a:cubicBezTo>
                    <a:pt x="63" y="104"/>
                    <a:pt x="64" y="104"/>
                    <a:pt x="66" y="104"/>
                  </a:cubicBezTo>
                  <a:cubicBezTo>
                    <a:pt x="66" y="103"/>
                    <a:pt x="66" y="102"/>
                    <a:pt x="66" y="101"/>
                  </a:cubicBezTo>
                  <a:cubicBezTo>
                    <a:pt x="64" y="101"/>
                    <a:pt x="63" y="101"/>
                    <a:pt x="61" y="101"/>
                  </a:cubicBezTo>
                  <a:close/>
                  <a:moveTo>
                    <a:pt x="79" y="101"/>
                  </a:moveTo>
                  <a:cubicBezTo>
                    <a:pt x="79" y="102"/>
                    <a:pt x="79" y="103"/>
                    <a:pt x="79" y="104"/>
                  </a:cubicBezTo>
                  <a:cubicBezTo>
                    <a:pt x="81" y="104"/>
                    <a:pt x="82" y="104"/>
                    <a:pt x="84" y="104"/>
                  </a:cubicBezTo>
                  <a:cubicBezTo>
                    <a:pt x="84" y="103"/>
                    <a:pt x="84" y="102"/>
                    <a:pt x="84" y="101"/>
                  </a:cubicBezTo>
                  <a:cubicBezTo>
                    <a:pt x="82" y="101"/>
                    <a:pt x="81" y="101"/>
                    <a:pt x="79" y="101"/>
                  </a:cubicBezTo>
                  <a:close/>
                  <a:moveTo>
                    <a:pt x="86" y="101"/>
                  </a:moveTo>
                  <a:cubicBezTo>
                    <a:pt x="86" y="102"/>
                    <a:pt x="86" y="103"/>
                    <a:pt x="86" y="104"/>
                  </a:cubicBezTo>
                  <a:cubicBezTo>
                    <a:pt x="87" y="104"/>
                    <a:pt x="88" y="104"/>
                    <a:pt x="90" y="104"/>
                  </a:cubicBezTo>
                  <a:cubicBezTo>
                    <a:pt x="90" y="103"/>
                    <a:pt x="90" y="102"/>
                    <a:pt x="90" y="101"/>
                  </a:cubicBezTo>
                  <a:cubicBezTo>
                    <a:pt x="88" y="101"/>
                    <a:pt x="87" y="101"/>
                    <a:pt x="86" y="101"/>
                  </a:cubicBezTo>
                  <a:close/>
                  <a:moveTo>
                    <a:pt x="7" y="96"/>
                  </a:moveTo>
                  <a:cubicBezTo>
                    <a:pt x="7" y="97"/>
                    <a:pt x="7" y="98"/>
                    <a:pt x="7" y="99"/>
                  </a:cubicBezTo>
                  <a:cubicBezTo>
                    <a:pt x="8" y="99"/>
                    <a:pt x="10" y="99"/>
                    <a:pt x="11" y="99"/>
                  </a:cubicBezTo>
                  <a:cubicBezTo>
                    <a:pt x="11" y="98"/>
                    <a:pt x="11" y="97"/>
                    <a:pt x="11" y="96"/>
                  </a:cubicBezTo>
                  <a:cubicBezTo>
                    <a:pt x="10" y="96"/>
                    <a:pt x="8" y="96"/>
                    <a:pt x="7" y="96"/>
                  </a:cubicBezTo>
                  <a:close/>
                  <a:moveTo>
                    <a:pt x="25" y="96"/>
                  </a:moveTo>
                  <a:cubicBezTo>
                    <a:pt x="25" y="97"/>
                    <a:pt x="25" y="98"/>
                    <a:pt x="25" y="99"/>
                  </a:cubicBezTo>
                  <a:cubicBezTo>
                    <a:pt x="26" y="99"/>
                    <a:pt x="28" y="99"/>
                    <a:pt x="29" y="99"/>
                  </a:cubicBezTo>
                  <a:cubicBezTo>
                    <a:pt x="29" y="98"/>
                    <a:pt x="29" y="97"/>
                    <a:pt x="29" y="96"/>
                  </a:cubicBezTo>
                  <a:cubicBezTo>
                    <a:pt x="28" y="96"/>
                    <a:pt x="26" y="96"/>
                    <a:pt x="25" y="96"/>
                  </a:cubicBezTo>
                  <a:close/>
                  <a:moveTo>
                    <a:pt x="31" y="96"/>
                  </a:moveTo>
                  <a:cubicBezTo>
                    <a:pt x="31" y="97"/>
                    <a:pt x="31" y="98"/>
                    <a:pt x="31" y="99"/>
                  </a:cubicBezTo>
                  <a:cubicBezTo>
                    <a:pt x="32" y="99"/>
                    <a:pt x="34" y="99"/>
                    <a:pt x="35" y="99"/>
                  </a:cubicBezTo>
                  <a:cubicBezTo>
                    <a:pt x="35" y="98"/>
                    <a:pt x="35" y="97"/>
                    <a:pt x="35" y="96"/>
                  </a:cubicBezTo>
                  <a:cubicBezTo>
                    <a:pt x="34" y="96"/>
                    <a:pt x="32" y="96"/>
                    <a:pt x="31" y="96"/>
                  </a:cubicBezTo>
                  <a:close/>
                  <a:moveTo>
                    <a:pt x="37" y="96"/>
                  </a:moveTo>
                  <a:cubicBezTo>
                    <a:pt x="37" y="97"/>
                    <a:pt x="37" y="98"/>
                    <a:pt x="37" y="99"/>
                  </a:cubicBezTo>
                  <a:cubicBezTo>
                    <a:pt x="38" y="99"/>
                    <a:pt x="40" y="99"/>
                    <a:pt x="41" y="99"/>
                  </a:cubicBezTo>
                  <a:cubicBezTo>
                    <a:pt x="41" y="98"/>
                    <a:pt x="41" y="97"/>
                    <a:pt x="41" y="96"/>
                  </a:cubicBezTo>
                  <a:cubicBezTo>
                    <a:pt x="40" y="96"/>
                    <a:pt x="38" y="96"/>
                    <a:pt x="37" y="96"/>
                  </a:cubicBezTo>
                  <a:close/>
                  <a:moveTo>
                    <a:pt x="43" y="96"/>
                  </a:moveTo>
                  <a:cubicBezTo>
                    <a:pt x="43" y="97"/>
                    <a:pt x="43" y="98"/>
                    <a:pt x="43" y="99"/>
                  </a:cubicBezTo>
                  <a:cubicBezTo>
                    <a:pt x="45" y="99"/>
                    <a:pt x="46" y="99"/>
                    <a:pt x="47" y="99"/>
                  </a:cubicBezTo>
                  <a:cubicBezTo>
                    <a:pt x="47" y="98"/>
                    <a:pt x="47" y="97"/>
                    <a:pt x="47" y="96"/>
                  </a:cubicBezTo>
                  <a:cubicBezTo>
                    <a:pt x="46" y="96"/>
                    <a:pt x="45" y="96"/>
                    <a:pt x="43" y="96"/>
                  </a:cubicBezTo>
                  <a:close/>
                  <a:moveTo>
                    <a:pt x="49" y="96"/>
                  </a:moveTo>
                  <a:cubicBezTo>
                    <a:pt x="49" y="97"/>
                    <a:pt x="49" y="98"/>
                    <a:pt x="49" y="99"/>
                  </a:cubicBezTo>
                  <a:cubicBezTo>
                    <a:pt x="51" y="99"/>
                    <a:pt x="52" y="99"/>
                    <a:pt x="53" y="99"/>
                  </a:cubicBezTo>
                  <a:cubicBezTo>
                    <a:pt x="53" y="98"/>
                    <a:pt x="53" y="97"/>
                    <a:pt x="53" y="96"/>
                  </a:cubicBezTo>
                  <a:cubicBezTo>
                    <a:pt x="52" y="96"/>
                    <a:pt x="51" y="96"/>
                    <a:pt x="49" y="96"/>
                  </a:cubicBezTo>
                  <a:close/>
                  <a:moveTo>
                    <a:pt x="61" y="96"/>
                  </a:moveTo>
                  <a:cubicBezTo>
                    <a:pt x="61" y="97"/>
                    <a:pt x="61" y="98"/>
                    <a:pt x="61" y="99"/>
                  </a:cubicBezTo>
                  <a:cubicBezTo>
                    <a:pt x="63" y="99"/>
                    <a:pt x="64" y="99"/>
                    <a:pt x="66" y="99"/>
                  </a:cubicBezTo>
                  <a:cubicBezTo>
                    <a:pt x="66" y="98"/>
                    <a:pt x="66" y="97"/>
                    <a:pt x="66" y="96"/>
                  </a:cubicBezTo>
                  <a:cubicBezTo>
                    <a:pt x="64" y="96"/>
                    <a:pt x="63" y="96"/>
                    <a:pt x="61" y="96"/>
                  </a:cubicBezTo>
                  <a:close/>
                  <a:moveTo>
                    <a:pt x="73" y="96"/>
                  </a:moveTo>
                  <a:cubicBezTo>
                    <a:pt x="73" y="97"/>
                    <a:pt x="73" y="98"/>
                    <a:pt x="73" y="99"/>
                  </a:cubicBezTo>
                  <a:cubicBezTo>
                    <a:pt x="75" y="99"/>
                    <a:pt x="76" y="99"/>
                    <a:pt x="78" y="99"/>
                  </a:cubicBezTo>
                  <a:cubicBezTo>
                    <a:pt x="78" y="98"/>
                    <a:pt x="78" y="97"/>
                    <a:pt x="78" y="96"/>
                  </a:cubicBezTo>
                  <a:cubicBezTo>
                    <a:pt x="76" y="96"/>
                    <a:pt x="75" y="96"/>
                    <a:pt x="73" y="96"/>
                  </a:cubicBezTo>
                  <a:close/>
                  <a:moveTo>
                    <a:pt x="79" y="96"/>
                  </a:moveTo>
                  <a:cubicBezTo>
                    <a:pt x="79" y="97"/>
                    <a:pt x="79" y="98"/>
                    <a:pt x="79" y="99"/>
                  </a:cubicBezTo>
                  <a:cubicBezTo>
                    <a:pt x="81" y="99"/>
                    <a:pt x="82" y="99"/>
                    <a:pt x="84" y="99"/>
                  </a:cubicBezTo>
                  <a:cubicBezTo>
                    <a:pt x="84" y="98"/>
                    <a:pt x="84" y="97"/>
                    <a:pt x="84" y="96"/>
                  </a:cubicBezTo>
                  <a:cubicBezTo>
                    <a:pt x="82" y="96"/>
                    <a:pt x="81" y="96"/>
                    <a:pt x="79" y="96"/>
                  </a:cubicBezTo>
                  <a:close/>
                  <a:moveTo>
                    <a:pt x="86" y="96"/>
                  </a:moveTo>
                  <a:cubicBezTo>
                    <a:pt x="86" y="97"/>
                    <a:pt x="86" y="98"/>
                    <a:pt x="86" y="99"/>
                  </a:cubicBezTo>
                  <a:cubicBezTo>
                    <a:pt x="87" y="99"/>
                    <a:pt x="88" y="99"/>
                    <a:pt x="90" y="99"/>
                  </a:cubicBezTo>
                  <a:cubicBezTo>
                    <a:pt x="90" y="98"/>
                    <a:pt x="90" y="97"/>
                    <a:pt x="90" y="96"/>
                  </a:cubicBezTo>
                  <a:cubicBezTo>
                    <a:pt x="88" y="96"/>
                    <a:pt x="87" y="96"/>
                    <a:pt x="86" y="96"/>
                  </a:cubicBezTo>
                  <a:close/>
                  <a:moveTo>
                    <a:pt x="7" y="91"/>
                  </a:moveTo>
                  <a:cubicBezTo>
                    <a:pt x="7" y="92"/>
                    <a:pt x="7" y="93"/>
                    <a:pt x="7" y="94"/>
                  </a:cubicBezTo>
                  <a:cubicBezTo>
                    <a:pt x="8" y="94"/>
                    <a:pt x="10" y="94"/>
                    <a:pt x="11" y="94"/>
                  </a:cubicBezTo>
                  <a:cubicBezTo>
                    <a:pt x="11" y="93"/>
                    <a:pt x="11" y="92"/>
                    <a:pt x="11" y="91"/>
                  </a:cubicBezTo>
                  <a:cubicBezTo>
                    <a:pt x="10" y="91"/>
                    <a:pt x="8" y="91"/>
                    <a:pt x="7" y="91"/>
                  </a:cubicBezTo>
                  <a:close/>
                  <a:moveTo>
                    <a:pt x="19" y="91"/>
                  </a:moveTo>
                  <a:cubicBezTo>
                    <a:pt x="19" y="92"/>
                    <a:pt x="19" y="93"/>
                    <a:pt x="19" y="94"/>
                  </a:cubicBezTo>
                  <a:cubicBezTo>
                    <a:pt x="20" y="94"/>
                    <a:pt x="22" y="94"/>
                    <a:pt x="23" y="94"/>
                  </a:cubicBezTo>
                  <a:cubicBezTo>
                    <a:pt x="23" y="93"/>
                    <a:pt x="23" y="92"/>
                    <a:pt x="23" y="91"/>
                  </a:cubicBezTo>
                  <a:cubicBezTo>
                    <a:pt x="22" y="91"/>
                    <a:pt x="20" y="91"/>
                    <a:pt x="19" y="91"/>
                  </a:cubicBezTo>
                  <a:close/>
                  <a:moveTo>
                    <a:pt x="31" y="91"/>
                  </a:moveTo>
                  <a:cubicBezTo>
                    <a:pt x="31" y="92"/>
                    <a:pt x="31" y="93"/>
                    <a:pt x="31" y="94"/>
                  </a:cubicBezTo>
                  <a:cubicBezTo>
                    <a:pt x="32" y="94"/>
                    <a:pt x="34" y="94"/>
                    <a:pt x="35" y="94"/>
                  </a:cubicBezTo>
                  <a:cubicBezTo>
                    <a:pt x="35" y="93"/>
                    <a:pt x="35" y="92"/>
                    <a:pt x="35" y="91"/>
                  </a:cubicBezTo>
                  <a:cubicBezTo>
                    <a:pt x="34" y="91"/>
                    <a:pt x="32" y="91"/>
                    <a:pt x="31" y="91"/>
                  </a:cubicBezTo>
                  <a:close/>
                  <a:moveTo>
                    <a:pt x="37" y="91"/>
                  </a:moveTo>
                  <a:cubicBezTo>
                    <a:pt x="37" y="92"/>
                    <a:pt x="37" y="93"/>
                    <a:pt x="37" y="94"/>
                  </a:cubicBezTo>
                  <a:cubicBezTo>
                    <a:pt x="38" y="94"/>
                    <a:pt x="40" y="94"/>
                    <a:pt x="41" y="94"/>
                  </a:cubicBezTo>
                  <a:cubicBezTo>
                    <a:pt x="41" y="93"/>
                    <a:pt x="41" y="92"/>
                    <a:pt x="41" y="91"/>
                  </a:cubicBezTo>
                  <a:cubicBezTo>
                    <a:pt x="40" y="91"/>
                    <a:pt x="38" y="91"/>
                    <a:pt x="37" y="91"/>
                  </a:cubicBezTo>
                  <a:close/>
                  <a:moveTo>
                    <a:pt x="43" y="91"/>
                  </a:moveTo>
                  <a:cubicBezTo>
                    <a:pt x="43" y="92"/>
                    <a:pt x="43" y="93"/>
                    <a:pt x="43" y="94"/>
                  </a:cubicBezTo>
                  <a:cubicBezTo>
                    <a:pt x="45" y="94"/>
                    <a:pt x="46" y="94"/>
                    <a:pt x="47" y="94"/>
                  </a:cubicBezTo>
                  <a:cubicBezTo>
                    <a:pt x="47" y="93"/>
                    <a:pt x="47" y="92"/>
                    <a:pt x="47" y="91"/>
                  </a:cubicBezTo>
                  <a:cubicBezTo>
                    <a:pt x="46" y="91"/>
                    <a:pt x="45" y="91"/>
                    <a:pt x="43" y="91"/>
                  </a:cubicBezTo>
                  <a:close/>
                  <a:moveTo>
                    <a:pt x="55" y="91"/>
                  </a:moveTo>
                  <a:cubicBezTo>
                    <a:pt x="55" y="92"/>
                    <a:pt x="55" y="93"/>
                    <a:pt x="55" y="94"/>
                  </a:cubicBezTo>
                  <a:cubicBezTo>
                    <a:pt x="57" y="94"/>
                    <a:pt x="58" y="94"/>
                    <a:pt x="60" y="94"/>
                  </a:cubicBezTo>
                  <a:cubicBezTo>
                    <a:pt x="60" y="93"/>
                    <a:pt x="60" y="92"/>
                    <a:pt x="60" y="91"/>
                  </a:cubicBezTo>
                  <a:cubicBezTo>
                    <a:pt x="58" y="91"/>
                    <a:pt x="57" y="91"/>
                    <a:pt x="55" y="91"/>
                  </a:cubicBezTo>
                  <a:close/>
                  <a:moveTo>
                    <a:pt x="61" y="91"/>
                  </a:moveTo>
                  <a:cubicBezTo>
                    <a:pt x="61" y="92"/>
                    <a:pt x="61" y="93"/>
                    <a:pt x="61" y="94"/>
                  </a:cubicBezTo>
                  <a:cubicBezTo>
                    <a:pt x="63" y="94"/>
                    <a:pt x="64" y="94"/>
                    <a:pt x="66" y="94"/>
                  </a:cubicBezTo>
                  <a:cubicBezTo>
                    <a:pt x="66" y="93"/>
                    <a:pt x="66" y="92"/>
                    <a:pt x="66" y="91"/>
                  </a:cubicBezTo>
                  <a:cubicBezTo>
                    <a:pt x="64" y="91"/>
                    <a:pt x="63" y="91"/>
                    <a:pt x="61" y="91"/>
                  </a:cubicBezTo>
                  <a:close/>
                  <a:moveTo>
                    <a:pt x="67" y="91"/>
                  </a:moveTo>
                  <a:cubicBezTo>
                    <a:pt x="67" y="92"/>
                    <a:pt x="67" y="93"/>
                    <a:pt x="67" y="94"/>
                  </a:cubicBezTo>
                  <a:cubicBezTo>
                    <a:pt x="69" y="94"/>
                    <a:pt x="70" y="94"/>
                    <a:pt x="72" y="94"/>
                  </a:cubicBezTo>
                  <a:cubicBezTo>
                    <a:pt x="72" y="93"/>
                    <a:pt x="72" y="92"/>
                    <a:pt x="72" y="91"/>
                  </a:cubicBezTo>
                  <a:cubicBezTo>
                    <a:pt x="70" y="91"/>
                    <a:pt x="69" y="91"/>
                    <a:pt x="67" y="91"/>
                  </a:cubicBezTo>
                  <a:close/>
                  <a:moveTo>
                    <a:pt x="19" y="86"/>
                  </a:moveTo>
                  <a:cubicBezTo>
                    <a:pt x="19" y="87"/>
                    <a:pt x="19" y="88"/>
                    <a:pt x="19" y="89"/>
                  </a:cubicBezTo>
                  <a:cubicBezTo>
                    <a:pt x="20" y="89"/>
                    <a:pt x="22" y="89"/>
                    <a:pt x="23" y="89"/>
                  </a:cubicBezTo>
                  <a:cubicBezTo>
                    <a:pt x="23" y="88"/>
                    <a:pt x="23" y="87"/>
                    <a:pt x="23" y="86"/>
                  </a:cubicBezTo>
                  <a:cubicBezTo>
                    <a:pt x="22" y="86"/>
                    <a:pt x="20" y="86"/>
                    <a:pt x="19" y="86"/>
                  </a:cubicBezTo>
                  <a:close/>
                  <a:moveTo>
                    <a:pt x="25" y="86"/>
                  </a:moveTo>
                  <a:cubicBezTo>
                    <a:pt x="25" y="87"/>
                    <a:pt x="25" y="88"/>
                    <a:pt x="25" y="89"/>
                  </a:cubicBezTo>
                  <a:cubicBezTo>
                    <a:pt x="26" y="89"/>
                    <a:pt x="28" y="89"/>
                    <a:pt x="29" y="89"/>
                  </a:cubicBezTo>
                  <a:cubicBezTo>
                    <a:pt x="29" y="88"/>
                    <a:pt x="29" y="87"/>
                    <a:pt x="29" y="86"/>
                  </a:cubicBezTo>
                  <a:cubicBezTo>
                    <a:pt x="28" y="86"/>
                    <a:pt x="26" y="86"/>
                    <a:pt x="25" y="86"/>
                  </a:cubicBezTo>
                  <a:close/>
                  <a:moveTo>
                    <a:pt x="31" y="86"/>
                  </a:moveTo>
                  <a:cubicBezTo>
                    <a:pt x="31" y="87"/>
                    <a:pt x="31" y="88"/>
                    <a:pt x="31" y="89"/>
                  </a:cubicBezTo>
                  <a:cubicBezTo>
                    <a:pt x="32" y="89"/>
                    <a:pt x="34" y="89"/>
                    <a:pt x="35" y="89"/>
                  </a:cubicBezTo>
                  <a:cubicBezTo>
                    <a:pt x="35" y="88"/>
                    <a:pt x="35" y="87"/>
                    <a:pt x="35" y="86"/>
                  </a:cubicBezTo>
                  <a:cubicBezTo>
                    <a:pt x="34" y="86"/>
                    <a:pt x="32" y="86"/>
                    <a:pt x="31" y="86"/>
                  </a:cubicBezTo>
                  <a:close/>
                  <a:moveTo>
                    <a:pt x="37" y="86"/>
                  </a:moveTo>
                  <a:cubicBezTo>
                    <a:pt x="37" y="87"/>
                    <a:pt x="37" y="88"/>
                    <a:pt x="37" y="89"/>
                  </a:cubicBezTo>
                  <a:cubicBezTo>
                    <a:pt x="38" y="89"/>
                    <a:pt x="40" y="89"/>
                    <a:pt x="41" y="89"/>
                  </a:cubicBezTo>
                  <a:cubicBezTo>
                    <a:pt x="41" y="88"/>
                    <a:pt x="41" y="87"/>
                    <a:pt x="41" y="86"/>
                  </a:cubicBezTo>
                  <a:cubicBezTo>
                    <a:pt x="40" y="86"/>
                    <a:pt x="38" y="86"/>
                    <a:pt x="37" y="86"/>
                  </a:cubicBezTo>
                  <a:close/>
                  <a:moveTo>
                    <a:pt x="43" y="86"/>
                  </a:moveTo>
                  <a:cubicBezTo>
                    <a:pt x="43" y="87"/>
                    <a:pt x="43" y="88"/>
                    <a:pt x="43" y="89"/>
                  </a:cubicBezTo>
                  <a:cubicBezTo>
                    <a:pt x="45" y="89"/>
                    <a:pt x="46" y="89"/>
                    <a:pt x="47" y="89"/>
                  </a:cubicBezTo>
                  <a:cubicBezTo>
                    <a:pt x="47" y="88"/>
                    <a:pt x="47" y="87"/>
                    <a:pt x="47" y="86"/>
                  </a:cubicBezTo>
                  <a:cubicBezTo>
                    <a:pt x="46" y="86"/>
                    <a:pt x="45" y="86"/>
                    <a:pt x="43" y="86"/>
                  </a:cubicBezTo>
                  <a:close/>
                  <a:moveTo>
                    <a:pt x="49" y="86"/>
                  </a:moveTo>
                  <a:cubicBezTo>
                    <a:pt x="49" y="87"/>
                    <a:pt x="49" y="88"/>
                    <a:pt x="49" y="89"/>
                  </a:cubicBezTo>
                  <a:cubicBezTo>
                    <a:pt x="51" y="89"/>
                    <a:pt x="52" y="89"/>
                    <a:pt x="53" y="89"/>
                  </a:cubicBezTo>
                  <a:cubicBezTo>
                    <a:pt x="53" y="88"/>
                    <a:pt x="53" y="87"/>
                    <a:pt x="53" y="86"/>
                  </a:cubicBezTo>
                  <a:cubicBezTo>
                    <a:pt x="52" y="86"/>
                    <a:pt x="51" y="86"/>
                    <a:pt x="49" y="86"/>
                  </a:cubicBezTo>
                  <a:close/>
                  <a:moveTo>
                    <a:pt x="55" y="86"/>
                  </a:moveTo>
                  <a:cubicBezTo>
                    <a:pt x="55" y="87"/>
                    <a:pt x="55" y="88"/>
                    <a:pt x="55" y="89"/>
                  </a:cubicBezTo>
                  <a:cubicBezTo>
                    <a:pt x="57" y="89"/>
                    <a:pt x="58" y="89"/>
                    <a:pt x="60" y="89"/>
                  </a:cubicBezTo>
                  <a:cubicBezTo>
                    <a:pt x="60" y="88"/>
                    <a:pt x="60" y="87"/>
                    <a:pt x="60" y="86"/>
                  </a:cubicBezTo>
                  <a:cubicBezTo>
                    <a:pt x="58" y="86"/>
                    <a:pt x="57" y="86"/>
                    <a:pt x="55" y="86"/>
                  </a:cubicBezTo>
                  <a:close/>
                  <a:moveTo>
                    <a:pt x="67" y="86"/>
                  </a:moveTo>
                  <a:cubicBezTo>
                    <a:pt x="67" y="87"/>
                    <a:pt x="67" y="88"/>
                    <a:pt x="67" y="89"/>
                  </a:cubicBezTo>
                  <a:cubicBezTo>
                    <a:pt x="69" y="89"/>
                    <a:pt x="70" y="89"/>
                    <a:pt x="72" y="89"/>
                  </a:cubicBezTo>
                  <a:cubicBezTo>
                    <a:pt x="72" y="88"/>
                    <a:pt x="72" y="87"/>
                    <a:pt x="72" y="86"/>
                  </a:cubicBezTo>
                  <a:cubicBezTo>
                    <a:pt x="70" y="86"/>
                    <a:pt x="69" y="86"/>
                    <a:pt x="67" y="86"/>
                  </a:cubicBezTo>
                  <a:close/>
                  <a:moveTo>
                    <a:pt x="73" y="86"/>
                  </a:moveTo>
                  <a:cubicBezTo>
                    <a:pt x="73" y="87"/>
                    <a:pt x="73" y="88"/>
                    <a:pt x="73" y="89"/>
                  </a:cubicBezTo>
                  <a:cubicBezTo>
                    <a:pt x="75" y="89"/>
                    <a:pt x="76" y="89"/>
                    <a:pt x="78" y="89"/>
                  </a:cubicBezTo>
                  <a:cubicBezTo>
                    <a:pt x="78" y="88"/>
                    <a:pt x="78" y="87"/>
                    <a:pt x="78" y="86"/>
                  </a:cubicBezTo>
                  <a:cubicBezTo>
                    <a:pt x="76" y="86"/>
                    <a:pt x="75" y="86"/>
                    <a:pt x="73" y="86"/>
                  </a:cubicBezTo>
                  <a:close/>
                  <a:moveTo>
                    <a:pt x="79" y="86"/>
                  </a:moveTo>
                  <a:cubicBezTo>
                    <a:pt x="79" y="87"/>
                    <a:pt x="79" y="88"/>
                    <a:pt x="79" y="89"/>
                  </a:cubicBezTo>
                  <a:cubicBezTo>
                    <a:pt x="81" y="89"/>
                    <a:pt x="82" y="89"/>
                    <a:pt x="84" y="89"/>
                  </a:cubicBezTo>
                  <a:cubicBezTo>
                    <a:pt x="84" y="88"/>
                    <a:pt x="84" y="87"/>
                    <a:pt x="84" y="86"/>
                  </a:cubicBezTo>
                  <a:cubicBezTo>
                    <a:pt x="82" y="86"/>
                    <a:pt x="81" y="86"/>
                    <a:pt x="79" y="86"/>
                  </a:cubicBezTo>
                  <a:close/>
                  <a:moveTo>
                    <a:pt x="7" y="81"/>
                  </a:moveTo>
                  <a:cubicBezTo>
                    <a:pt x="7" y="82"/>
                    <a:pt x="7" y="83"/>
                    <a:pt x="7" y="84"/>
                  </a:cubicBezTo>
                  <a:cubicBezTo>
                    <a:pt x="8" y="84"/>
                    <a:pt x="10" y="84"/>
                    <a:pt x="11" y="84"/>
                  </a:cubicBezTo>
                  <a:cubicBezTo>
                    <a:pt x="11" y="83"/>
                    <a:pt x="11" y="82"/>
                    <a:pt x="11" y="81"/>
                  </a:cubicBezTo>
                  <a:cubicBezTo>
                    <a:pt x="10" y="81"/>
                    <a:pt x="8" y="81"/>
                    <a:pt x="7" y="81"/>
                  </a:cubicBezTo>
                  <a:close/>
                  <a:moveTo>
                    <a:pt x="19" y="81"/>
                  </a:moveTo>
                  <a:cubicBezTo>
                    <a:pt x="19" y="82"/>
                    <a:pt x="19" y="83"/>
                    <a:pt x="19" y="84"/>
                  </a:cubicBezTo>
                  <a:cubicBezTo>
                    <a:pt x="20" y="84"/>
                    <a:pt x="22" y="84"/>
                    <a:pt x="23" y="84"/>
                  </a:cubicBezTo>
                  <a:cubicBezTo>
                    <a:pt x="23" y="83"/>
                    <a:pt x="23" y="82"/>
                    <a:pt x="23" y="81"/>
                  </a:cubicBezTo>
                  <a:cubicBezTo>
                    <a:pt x="22" y="81"/>
                    <a:pt x="20" y="81"/>
                    <a:pt x="19" y="81"/>
                  </a:cubicBezTo>
                  <a:close/>
                  <a:moveTo>
                    <a:pt x="25" y="81"/>
                  </a:moveTo>
                  <a:cubicBezTo>
                    <a:pt x="25" y="82"/>
                    <a:pt x="25" y="83"/>
                    <a:pt x="25" y="84"/>
                  </a:cubicBezTo>
                  <a:cubicBezTo>
                    <a:pt x="26" y="84"/>
                    <a:pt x="28" y="84"/>
                    <a:pt x="29" y="84"/>
                  </a:cubicBezTo>
                  <a:cubicBezTo>
                    <a:pt x="29" y="83"/>
                    <a:pt x="29" y="82"/>
                    <a:pt x="29" y="81"/>
                  </a:cubicBezTo>
                  <a:cubicBezTo>
                    <a:pt x="28" y="81"/>
                    <a:pt x="26" y="81"/>
                    <a:pt x="25" y="81"/>
                  </a:cubicBezTo>
                  <a:close/>
                  <a:moveTo>
                    <a:pt x="31" y="81"/>
                  </a:moveTo>
                  <a:cubicBezTo>
                    <a:pt x="31" y="82"/>
                    <a:pt x="31" y="83"/>
                    <a:pt x="31" y="84"/>
                  </a:cubicBezTo>
                  <a:cubicBezTo>
                    <a:pt x="32" y="84"/>
                    <a:pt x="34" y="84"/>
                    <a:pt x="35" y="84"/>
                  </a:cubicBezTo>
                  <a:cubicBezTo>
                    <a:pt x="35" y="83"/>
                    <a:pt x="35" y="82"/>
                    <a:pt x="35" y="81"/>
                  </a:cubicBezTo>
                  <a:cubicBezTo>
                    <a:pt x="34" y="81"/>
                    <a:pt x="32" y="81"/>
                    <a:pt x="31" y="81"/>
                  </a:cubicBezTo>
                  <a:close/>
                  <a:moveTo>
                    <a:pt x="37" y="81"/>
                  </a:moveTo>
                  <a:cubicBezTo>
                    <a:pt x="37" y="82"/>
                    <a:pt x="37" y="83"/>
                    <a:pt x="37" y="84"/>
                  </a:cubicBezTo>
                  <a:cubicBezTo>
                    <a:pt x="38" y="84"/>
                    <a:pt x="40" y="84"/>
                    <a:pt x="41" y="84"/>
                  </a:cubicBezTo>
                  <a:cubicBezTo>
                    <a:pt x="41" y="83"/>
                    <a:pt x="41" y="82"/>
                    <a:pt x="41" y="81"/>
                  </a:cubicBezTo>
                  <a:cubicBezTo>
                    <a:pt x="40" y="81"/>
                    <a:pt x="38" y="81"/>
                    <a:pt x="37" y="81"/>
                  </a:cubicBezTo>
                  <a:close/>
                  <a:moveTo>
                    <a:pt x="49" y="81"/>
                  </a:moveTo>
                  <a:cubicBezTo>
                    <a:pt x="49" y="82"/>
                    <a:pt x="49" y="83"/>
                    <a:pt x="49" y="84"/>
                  </a:cubicBezTo>
                  <a:cubicBezTo>
                    <a:pt x="51" y="84"/>
                    <a:pt x="52" y="84"/>
                    <a:pt x="53" y="84"/>
                  </a:cubicBezTo>
                  <a:cubicBezTo>
                    <a:pt x="53" y="83"/>
                    <a:pt x="53" y="82"/>
                    <a:pt x="53" y="81"/>
                  </a:cubicBezTo>
                  <a:cubicBezTo>
                    <a:pt x="52" y="81"/>
                    <a:pt x="51" y="81"/>
                    <a:pt x="49" y="81"/>
                  </a:cubicBezTo>
                  <a:close/>
                  <a:moveTo>
                    <a:pt x="55" y="81"/>
                  </a:moveTo>
                  <a:cubicBezTo>
                    <a:pt x="55" y="82"/>
                    <a:pt x="55" y="83"/>
                    <a:pt x="55" y="84"/>
                  </a:cubicBezTo>
                  <a:cubicBezTo>
                    <a:pt x="57" y="84"/>
                    <a:pt x="58" y="84"/>
                    <a:pt x="60" y="84"/>
                  </a:cubicBezTo>
                  <a:cubicBezTo>
                    <a:pt x="60" y="83"/>
                    <a:pt x="60" y="82"/>
                    <a:pt x="60" y="81"/>
                  </a:cubicBezTo>
                  <a:cubicBezTo>
                    <a:pt x="58" y="81"/>
                    <a:pt x="57" y="81"/>
                    <a:pt x="55" y="81"/>
                  </a:cubicBezTo>
                  <a:close/>
                  <a:moveTo>
                    <a:pt x="61" y="81"/>
                  </a:moveTo>
                  <a:cubicBezTo>
                    <a:pt x="61" y="82"/>
                    <a:pt x="61" y="83"/>
                    <a:pt x="61" y="84"/>
                  </a:cubicBezTo>
                  <a:cubicBezTo>
                    <a:pt x="63" y="84"/>
                    <a:pt x="64" y="84"/>
                    <a:pt x="66" y="84"/>
                  </a:cubicBezTo>
                  <a:cubicBezTo>
                    <a:pt x="66" y="83"/>
                    <a:pt x="66" y="82"/>
                    <a:pt x="66" y="81"/>
                  </a:cubicBezTo>
                  <a:cubicBezTo>
                    <a:pt x="64" y="81"/>
                    <a:pt x="63" y="81"/>
                    <a:pt x="61" y="81"/>
                  </a:cubicBezTo>
                  <a:close/>
                  <a:moveTo>
                    <a:pt x="67" y="81"/>
                  </a:moveTo>
                  <a:cubicBezTo>
                    <a:pt x="67" y="82"/>
                    <a:pt x="67" y="83"/>
                    <a:pt x="67" y="84"/>
                  </a:cubicBezTo>
                  <a:cubicBezTo>
                    <a:pt x="69" y="84"/>
                    <a:pt x="70" y="84"/>
                    <a:pt x="72" y="84"/>
                  </a:cubicBezTo>
                  <a:cubicBezTo>
                    <a:pt x="72" y="83"/>
                    <a:pt x="72" y="82"/>
                    <a:pt x="72" y="81"/>
                  </a:cubicBezTo>
                  <a:cubicBezTo>
                    <a:pt x="70" y="81"/>
                    <a:pt x="69" y="81"/>
                    <a:pt x="67" y="81"/>
                  </a:cubicBezTo>
                  <a:close/>
                  <a:moveTo>
                    <a:pt x="73" y="81"/>
                  </a:moveTo>
                  <a:cubicBezTo>
                    <a:pt x="73" y="82"/>
                    <a:pt x="73" y="83"/>
                    <a:pt x="73" y="84"/>
                  </a:cubicBezTo>
                  <a:cubicBezTo>
                    <a:pt x="75" y="84"/>
                    <a:pt x="76" y="84"/>
                    <a:pt x="78" y="84"/>
                  </a:cubicBezTo>
                  <a:cubicBezTo>
                    <a:pt x="78" y="83"/>
                    <a:pt x="78" y="82"/>
                    <a:pt x="78" y="81"/>
                  </a:cubicBezTo>
                  <a:cubicBezTo>
                    <a:pt x="76" y="81"/>
                    <a:pt x="75" y="81"/>
                    <a:pt x="73" y="81"/>
                  </a:cubicBezTo>
                  <a:close/>
                  <a:moveTo>
                    <a:pt x="79" y="81"/>
                  </a:moveTo>
                  <a:cubicBezTo>
                    <a:pt x="79" y="82"/>
                    <a:pt x="79" y="83"/>
                    <a:pt x="79" y="84"/>
                  </a:cubicBezTo>
                  <a:cubicBezTo>
                    <a:pt x="81" y="84"/>
                    <a:pt x="82" y="84"/>
                    <a:pt x="84" y="84"/>
                  </a:cubicBezTo>
                  <a:cubicBezTo>
                    <a:pt x="84" y="83"/>
                    <a:pt x="84" y="82"/>
                    <a:pt x="84" y="81"/>
                  </a:cubicBezTo>
                  <a:cubicBezTo>
                    <a:pt x="82" y="81"/>
                    <a:pt x="81" y="81"/>
                    <a:pt x="79" y="81"/>
                  </a:cubicBezTo>
                  <a:close/>
                  <a:moveTo>
                    <a:pt x="7" y="77"/>
                  </a:moveTo>
                  <a:cubicBezTo>
                    <a:pt x="7" y="77"/>
                    <a:pt x="7" y="78"/>
                    <a:pt x="7" y="79"/>
                  </a:cubicBezTo>
                  <a:cubicBezTo>
                    <a:pt x="8" y="79"/>
                    <a:pt x="10" y="79"/>
                    <a:pt x="11" y="79"/>
                  </a:cubicBezTo>
                  <a:cubicBezTo>
                    <a:pt x="11" y="78"/>
                    <a:pt x="11" y="77"/>
                    <a:pt x="11" y="77"/>
                  </a:cubicBezTo>
                  <a:cubicBezTo>
                    <a:pt x="10" y="77"/>
                    <a:pt x="8" y="77"/>
                    <a:pt x="7" y="77"/>
                  </a:cubicBezTo>
                  <a:close/>
                  <a:moveTo>
                    <a:pt x="19" y="77"/>
                  </a:moveTo>
                  <a:cubicBezTo>
                    <a:pt x="19" y="77"/>
                    <a:pt x="19" y="78"/>
                    <a:pt x="19" y="79"/>
                  </a:cubicBezTo>
                  <a:cubicBezTo>
                    <a:pt x="20" y="79"/>
                    <a:pt x="22" y="79"/>
                    <a:pt x="23" y="79"/>
                  </a:cubicBezTo>
                  <a:cubicBezTo>
                    <a:pt x="23" y="78"/>
                    <a:pt x="23" y="77"/>
                    <a:pt x="23" y="77"/>
                  </a:cubicBezTo>
                  <a:cubicBezTo>
                    <a:pt x="22" y="77"/>
                    <a:pt x="20" y="77"/>
                    <a:pt x="19" y="77"/>
                  </a:cubicBezTo>
                  <a:close/>
                  <a:moveTo>
                    <a:pt x="25" y="77"/>
                  </a:moveTo>
                  <a:cubicBezTo>
                    <a:pt x="25" y="77"/>
                    <a:pt x="25" y="78"/>
                    <a:pt x="25" y="79"/>
                  </a:cubicBezTo>
                  <a:cubicBezTo>
                    <a:pt x="26" y="79"/>
                    <a:pt x="28" y="79"/>
                    <a:pt x="29" y="79"/>
                  </a:cubicBezTo>
                  <a:cubicBezTo>
                    <a:pt x="29" y="78"/>
                    <a:pt x="29" y="77"/>
                    <a:pt x="29" y="77"/>
                  </a:cubicBezTo>
                  <a:cubicBezTo>
                    <a:pt x="28" y="77"/>
                    <a:pt x="26" y="77"/>
                    <a:pt x="25" y="77"/>
                  </a:cubicBezTo>
                  <a:close/>
                  <a:moveTo>
                    <a:pt x="31" y="77"/>
                  </a:moveTo>
                  <a:cubicBezTo>
                    <a:pt x="31" y="77"/>
                    <a:pt x="31" y="78"/>
                    <a:pt x="31" y="79"/>
                  </a:cubicBezTo>
                  <a:cubicBezTo>
                    <a:pt x="32" y="79"/>
                    <a:pt x="34" y="79"/>
                    <a:pt x="35" y="79"/>
                  </a:cubicBezTo>
                  <a:cubicBezTo>
                    <a:pt x="35" y="78"/>
                    <a:pt x="35" y="77"/>
                    <a:pt x="35" y="77"/>
                  </a:cubicBezTo>
                  <a:cubicBezTo>
                    <a:pt x="34" y="77"/>
                    <a:pt x="32" y="77"/>
                    <a:pt x="31" y="77"/>
                  </a:cubicBezTo>
                  <a:close/>
                  <a:moveTo>
                    <a:pt x="37" y="77"/>
                  </a:moveTo>
                  <a:cubicBezTo>
                    <a:pt x="37" y="77"/>
                    <a:pt x="37" y="78"/>
                    <a:pt x="37" y="79"/>
                  </a:cubicBezTo>
                  <a:cubicBezTo>
                    <a:pt x="38" y="79"/>
                    <a:pt x="40" y="79"/>
                    <a:pt x="41" y="79"/>
                  </a:cubicBezTo>
                  <a:cubicBezTo>
                    <a:pt x="41" y="78"/>
                    <a:pt x="41" y="77"/>
                    <a:pt x="41" y="77"/>
                  </a:cubicBezTo>
                  <a:cubicBezTo>
                    <a:pt x="40" y="77"/>
                    <a:pt x="38" y="77"/>
                    <a:pt x="37" y="77"/>
                  </a:cubicBezTo>
                  <a:close/>
                  <a:moveTo>
                    <a:pt x="43" y="77"/>
                  </a:moveTo>
                  <a:cubicBezTo>
                    <a:pt x="43" y="77"/>
                    <a:pt x="43" y="78"/>
                    <a:pt x="43" y="79"/>
                  </a:cubicBezTo>
                  <a:cubicBezTo>
                    <a:pt x="45" y="79"/>
                    <a:pt x="46" y="79"/>
                    <a:pt x="47" y="79"/>
                  </a:cubicBezTo>
                  <a:cubicBezTo>
                    <a:pt x="47" y="78"/>
                    <a:pt x="47" y="77"/>
                    <a:pt x="47" y="77"/>
                  </a:cubicBezTo>
                  <a:cubicBezTo>
                    <a:pt x="46" y="77"/>
                    <a:pt x="45" y="77"/>
                    <a:pt x="43" y="77"/>
                  </a:cubicBezTo>
                  <a:close/>
                  <a:moveTo>
                    <a:pt x="67" y="77"/>
                  </a:moveTo>
                  <a:cubicBezTo>
                    <a:pt x="67" y="77"/>
                    <a:pt x="67" y="78"/>
                    <a:pt x="67" y="79"/>
                  </a:cubicBezTo>
                  <a:cubicBezTo>
                    <a:pt x="69" y="79"/>
                    <a:pt x="70" y="79"/>
                    <a:pt x="72" y="79"/>
                  </a:cubicBezTo>
                  <a:cubicBezTo>
                    <a:pt x="72" y="78"/>
                    <a:pt x="72" y="77"/>
                    <a:pt x="72" y="77"/>
                  </a:cubicBezTo>
                  <a:cubicBezTo>
                    <a:pt x="70" y="77"/>
                    <a:pt x="69" y="77"/>
                    <a:pt x="67" y="77"/>
                  </a:cubicBezTo>
                  <a:close/>
                  <a:moveTo>
                    <a:pt x="73" y="77"/>
                  </a:moveTo>
                  <a:cubicBezTo>
                    <a:pt x="73" y="77"/>
                    <a:pt x="73" y="78"/>
                    <a:pt x="73" y="79"/>
                  </a:cubicBezTo>
                  <a:cubicBezTo>
                    <a:pt x="75" y="79"/>
                    <a:pt x="76" y="79"/>
                    <a:pt x="78" y="79"/>
                  </a:cubicBezTo>
                  <a:cubicBezTo>
                    <a:pt x="78" y="78"/>
                    <a:pt x="78" y="77"/>
                    <a:pt x="78" y="77"/>
                  </a:cubicBezTo>
                  <a:cubicBezTo>
                    <a:pt x="76" y="77"/>
                    <a:pt x="75" y="77"/>
                    <a:pt x="73" y="77"/>
                  </a:cubicBezTo>
                  <a:close/>
                  <a:moveTo>
                    <a:pt x="7" y="72"/>
                  </a:moveTo>
                  <a:cubicBezTo>
                    <a:pt x="7" y="73"/>
                    <a:pt x="7" y="73"/>
                    <a:pt x="7" y="74"/>
                  </a:cubicBezTo>
                  <a:cubicBezTo>
                    <a:pt x="8" y="74"/>
                    <a:pt x="10" y="74"/>
                    <a:pt x="11" y="74"/>
                  </a:cubicBezTo>
                  <a:cubicBezTo>
                    <a:pt x="11" y="73"/>
                    <a:pt x="11" y="73"/>
                    <a:pt x="11" y="72"/>
                  </a:cubicBezTo>
                  <a:cubicBezTo>
                    <a:pt x="10" y="72"/>
                    <a:pt x="8" y="72"/>
                    <a:pt x="7" y="72"/>
                  </a:cubicBezTo>
                  <a:close/>
                  <a:moveTo>
                    <a:pt x="19" y="72"/>
                  </a:moveTo>
                  <a:cubicBezTo>
                    <a:pt x="19" y="73"/>
                    <a:pt x="19" y="73"/>
                    <a:pt x="19" y="74"/>
                  </a:cubicBezTo>
                  <a:cubicBezTo>
                    <a:pt x="20" y="74"/>
                    <a:pt x="22" y="74"/>
                    <a:pt x="23" y="74"/>
                  </a:cubicBezTo>
                  <a:cubicBezTo>
                    <a:pt x="23" y="73"/>
                    <a:pt x="23" y="73"/>
                    <a:pt x="23" y="72"/>
                  </a:cubicBezTo>
                  <a:cubicBezTo>
                    <a:pt x="22" y="72"/>
                    <a:pt x="20" y="72"/>
                    <a:pt x="19" y="72"/>
                  </a:cubicBezTo>
                  <a:close/>
                  <a:moveTo>
                    <a:pt x="25" y="72"/>
                  </a:moveTo>
                  <a:cubicBezTo>
                    <a:pt x="25" y="73"/>
                    <a:pt x="25" y="73"/>
                    <a:pt x="25" y="74"/>
                  </a:cubicBezTo>
                  <a:cubicBezTo>
                    <a:pt x="26" y="74"/>
                    <a:pt x="28" y="74"/>
                    <a:pt x="29" y="74"/>
                  </a:cubicBezTo>
                  <a:cubicBezTo>
                    <a:pt x="29" y="73"/>
                    <a:pt x="29" y="73"/>
                    <a:pt x="29" y="72"/>
                  </a:cubicBezTo>
                  <a:cubicBezTo>
                    <a:pt x="28" y="72"/>
                    <a:pt x="26" y="72"/>
                    <a:pt x="25" y="72"/>
                  </a:cubicBezTo>
                  <a:close/>
                  <a:moveTo>
                    <a:pt x="37" y="72"/>
                  </a:moveTo>
                  <a:cubicBezTo>
                    <a:pt x="37" y="73"/>
                    <a:pt x="37" y="73"/>
                    <a:pt x="37" y="74"/>
                  </a:cubicBezTo>
                  <a:cubicBezTo>
                    <a:pt x="38" y="74"/>
                    <a:pt x="40" y="74"/>
                    <a:pt x="41" y="74"/>
                  </a:cubicBezTo>
                  <a:cubicBezTo>
                    <a:pt x="41" y="73"/>
                    <a:pt x="41" y="73"/>
                    <a:pt x="41" y="72"/>
                  </a:cubicBezTo>
                  <a:cubicBezTo>
                    <a:pt x="40" y="72"/>
                    <a:pt x="38" y="72"/>
                    <a:pt x="37" y="72"/>
                  </a:cubicBezTo>
                  <a:close/>
                  <a:moveTo>
                    <a:pt x="43" y="72"/>
                  </a:moveTo>
                  <a:cubicBezTo>
                    <a:pt x="43" y="73"/>
                    <a:pt x="43" y="73"/>
                    <a:pt x="43" y="74"/>
                  </a:cubicBezTo>
                  <a:cubicBezTo>
                    <a:pt x="45" y="74"/>
                    <a:pt x="46" y="74"/>
                    <a:pt x="47" y="74"/>
                  </a:cubicBezTo>
                  <a:cubicBezTo>
                    <a:pt x="47" y="73"/>
                    <a:pt x="47" y="73"/>
                    <a:pt x="47" y="72"/>
                  </a:cubicBezTo>
                  <a:cubicBezTo>
                    <a:pt x="46" y="72"/>
                    <a:pt x="45" y="72"/>
                    <a:pt x="43" y="72"/>
                  </a:cubicBezTo>
                  <a:close/>
                  <a:moveTo>
                    <a:pt x="49" y="72"/>
                  </a:moveTo>
                  <a:cubicBezTo>
                    <a:pt x="49" y="73"/>
                    <a:pt x="49" y="73"/>
                    <a:pt x="49" y="74"/>
                  </a:cubicBezTo>
                  <a:cubicBezTo>
                    <a:pt x="51" y="74"/>
                    <a:pt x="52" y="74"/>
                    <a:pt x="53" y="74"/>
                  </a:cubicBezTo>
                  <a:cubicBezTo>
                    <a:pt x="53" y="73"/>
                    <a:pt x="53" y="73"/>
                    <a:pt x="53" y="72"/>
                  </a:cubicBezTo>
                  <a:cubicBezTo>
                    <a:pt x="52" y="72"/>
                    <a:pt x="51" y="72"/>
                    <a:pt x="49" y="72"/>
                  </a:cubicBezTo>
                  <a:close/>
                  <a:moveTo>
                    <a:pt x="55" y="72"/>
                  </a:moveTo>
                  <a:cubicBezTo>
                    <a:pt x="55" y="73"/>
                    <a:pt x="55" y="73"/>
                    <a:pt x="55" y="74"/>
                  </a:cubicBezTo>
                  <a:cubicBezTo>
                    <a:pt x="57" y="74"/>
                    <a:pt x="58" y="74"/>
                    <a:pt x="60" y="74"/>
                  </a:cubicBezTo>
                  <a:cubicBezTo>
                    <a:pt x="60" y="73"/>
                    <a:pt x="60" y="73"/>
                    <a:pt x="60" y="72"/>
                  </a:cubicBezTo>
                  <a:cubicBezTo>
                    <a:pt x="58" y="72"/>
                    <a:pt x="57" y="72"/>
                    <a:pt x="55" y="72"/>
                  </a:cubicBezTo>
                  <a:close/>
                  <a:moveTo>
                    <a:pt x="61" y="72"/>
                  </a:moveTo>
                  <a:cubicBezTo>
                    <a:pt x="61" y="73"/>
                    <a:pt x="61" y="73"/>
                    <a:pt x="61" y="74"/>
                  </a:cubicBezTo>
                  <a:cubicBezTo>
                    <a:pt x="63" y="74"/>
                    <a:pt x="64" y="74"/>
                    <a:pt x="66" y="74"/>
                  </a:cubicBezTo>
                  <a:cubicBezTo>
                    <a:pt x="66" y="73"/>
                    <a:pt x="66" y="73"/>
                    <a:pt x="66" y="72"/>
                  </a:cubicBezTo>
                  <a:cubicBezTo>
                    <a:pt x="64" y="72"/>
                    <a:pt x="63" y="72"/>
                    <a:pt x="61" y="72"/>
                  </a:cubicBezTo>
                  <a:close/>
                  <a:moveTo>
                    <a:pt x="67" y="72"/>
                  </a:moveTo>
                  <a:cubicBezTo>
                    <a:pt x="67" y="73"/>
                    <a:pt x="67" y="73"/>
                    <a:pt x="67" y="74"/>
                  </a:cubicBezTo>
                  <a:cubicBezTo>
                    <a:pt x="69" y="74"/>
                    <a:pt x="70" y="74"/>
                    <a:pt x="72" y="74"/>
                  </a:cubicBezTo>
                  <a:cubicBezTo>
                    <a:pt x="72" y="73"/>
                    <a:pt x="72" y="73"/>
                    <a:pt x="72" y="72"/>
                  </a:cubicBezTo>
                  <a:cubicBezTo>
                    <a:pt x="70" y="72"/>
                    <a:pt x="69" y="72"/>
                    <a:pt x="67" y="72"/>
                  </a:cubicBezTo>
                  <a:close/>
                  <a:moveTo>
                    <a:pt x="73" y="72"/>
                  </a:moveTo>
                  <a:cubicBezTo>
                    <a:pt x="73" y="73"/>
                    <a:pt x="73" y="73"/>
                    <a:pt x="73" y="74"/>
                  </a:cubicBezTo>
                  <a:cubicBezTo>
                    <a:pt x="75" y="74"/>
                    <a:pt x="76" y="74"/>
                    <a:pt x="78" y="74"/>
                  </a:cubicBezTo>
                  <a:cubicBezTo>
                    <a:pt x="78" y="73"/>
                    <a:pt x="78" y="73"/>
                    <a:pt x="78" y="72"/>
                  </a:cubicBezTo>
                  <a:cubicBezTo>
                    <a:pt x="76" y="72"/>
                    <a:pt x="75" y="72"/>
                    <a:pt x="73" y="72"/>
                  </a:cubicBezTo>
                  <a:close/>
                  <a:moveTo>
                    <a:pt x="79" y="72"/>
                  </a:moveTo>
                  <a:cubicBezTo>
                    <a:pt x="79" y="73"/>
                    <a:pt x="79" y="73"/>
                    <a:pt x="79" y="74"/>
                  </a:cubicBezTo>
                  <a:cubicBezTo>
                    <a:pt x="81" y="74"/>
                    <a:pt x="82" y="74"/>
                    <a:pt x="84" y="74"/>
                  </a:cubicBezTo>
                  <a:cubicBezTo>
                    <a:pt x="84" y="73"/>
                    <a:pt x="84" y="73"/>
                    <a:pt x="84" y="72"/>
                  </a:cubicBezTo>
                  <a:cubicBezTo>
                    <a:pt x="82" y="72"/>
                    <a:pt x="81" y="72"/>
                    <a:pt x="79" y="72"/>
                  </a:cubicBezTo>
                  <a:close/>
                  <a:moveTo>
                    <a:pt x="73" y="67"/>
                  </a:moveTo>
                  <a:cubicBezTo>
                    <a:pt x="73" y="68"/>
                    <a:pt x="73" y="69"/>
                    <a:pt x="73" y="69"/>
                  </a:cubicBezTo>
                  <a:cubicBezTo>
                    <a:pt x="75" y="69"/>
                    <a:pt x="76" y="69"/>
                    <a:pt x="78" y="69"/>
                  </a:cubicBezTo>
                  <a:cubicBezTo>
                    <a:pt x="78" y="69"/>
                    <a:pt x="78" y="68"/>
                    <a:pt x="78" y="67"/>
                  </a:cubicBezTo>
                  <a:cubicBezTo>
                    <a:pt x="76" y="67"/>
                    <a:pt x="75" y="67"/>
                    <a:pt x="73" y="67"/>
                  </a:cubicBezTo>
                  <a:close/>
                  <a:moveTo>
                    <a:pt x="79" y="67"/>
                  </a:moveTo>
                  <a:cubicBezTo>
                    <a:pt x="79" y="68"/>
                    <a:pt x="79" y="69"/>
                    <a:pt x="79" y="69"/>
                  </a:cubicBezTo>
                  <a:cubicBezTo>
                    <a:pt x="81" y="69"/>
                    <a:pt x="82" y="69"/>
                    <a:pt x="84" y="69"/>
                  </a:cubicBezTo>
                  <a:cubicBezTo>
                    <a:pt x="84" y="69"/>
                    <a:pt x="84" y="68"/>
                    <a:pt x="84" y="67"/>
                  </a:cubicBezTo>
                  <a:cubicBezTo>
                    <a:pt x="82" y="67"/>
                    <a:pt x="81" y="67"/>
                    <a:pt x="79" y="67"/>
                  </a:cubicBezTo>
                  <a:close/>
                  <a:moveTo>
                    <a:pt x="86" y="67"/>
                  </a:moveTo>
                  <a:cubicBezTo>
                    <a:pt x="86" y="68"/>
                    <a:pt x="86" y="69"/>
                    <a:pt x="86" y="69"/>
                  </a:cubicBezTo>
                  <a:cubicBezTo>
                    <a:pt x="87" y="69"/>
                    <a:pt x="88" y="69"/>
                    <a:pt x="90" y="69"/>
                  </a:cubicBezTo>
                  <a:cubicBezTo>
                    <a:pt x="90" y="69"/>
                    <a:pt x="90" y="68"/>
                    <a:pt x="90" y="67"/>
                  </a:cubicBezTo>
                  <a:cubicBezTo>
                    <a:pt x="88" y="67"/>
                    <a:pt x="87" y="67"/>
                    <a:pt x="86" y="67"/>
                  </a:cubicBezTo>
                  <a:close/>
                  <a:moveTo>
                    <a:pt x="7" y="62"/>
                  </a:moveTo>
                  <a:cubicBezTo>
                    <a:pt x="7" y="63"/>
                    <a:pt x="7" y="64"/>
                    <a:pt x="7" y="65"/>
                  </a:cubicBezTo>
                  <a:cubicBezTo>
                    <a:pt x="8" y="65"/>
                    <a:pt x="10" y="65"/>
                    <a:pt x="11" y="65"/>
                  </a:cubicBezTo>
                  <a:cubicBezTo>
                    <a:pt x="11" y="64"/>
                    <a:pt x="11" y="63"/>
                    <a:pt x="11" y="62"/>
                  </a:cubicBezTo>
                  <a:cubicBezTo>
                    <a:pt x="10" y="62"/>
                    <a:pt x="8" y="62"/>
                    <a:pt x="7" y="62"/>
                  </a:cubicBezTo>
                  <a:close/>
                  <a:moveTo>
                    <a:pt x="25" y="62"/>
                  </a:moveTo>
                  <a:cubicBezTo>
                    <a:pt x="25" y="63"/>
                    <a:pt x="25" y="64"/>
                    <a:pt x="25" y="65"/>
                  </a:cubicBezTo>
                  <a:cubicBezTo>
                    <a:pt x="26" y="65"/>
                    <a:pt x="28" y="65"/>
                    <a:pt x="29" y="65"/>
                  </a:cubicBezTo>
                  <a:cubicBezTo>
                    <a:pt x="29" y="64"/>
                    <a:pt x="29" y="63"/>
                    <a:pt x="29" y="62"/>
                  </a:cubicBezTo>
                  <a:cubicBezTo>
                    <a:pt x="28" y="62"/>
                    <a:pt x="26" y="62"/>
                    <a:pt x="25" y="62"/>
                  </a:cubicBezTo>
                  <a:close/>
                  <a:moveTo>
                    <a:pt x="37" y="62"/>
                  </a:moveTo>
                  <a:cubicBezTo>
                    <a:pt x="37" y="63"/>
                    <a:pt x="37" y="64"/>
                    <a:pt x="37" y="65"/>
                  </a:cubicBezTo>
                  <a:cubicBezTo>
                    <a:pt x="38" y="65"/>
                    <a:pt x="40" y="65"/>
                    <a:pt x="41" y="65"/>
                  </a:cubicBezTo>
                  <a:cubicBezTo>
                    <a:pt x="41" y="64"/>
                    <a:pt x="41" y="63"/>
                    <a:pt x="41" y="62"/>
                  </a:cubicBezTo>
                  <a:cubicBezTo>
                    <a:pt x="40" y="62"/>
                    <a:pt x="38" y="62"/>
                    <a:pt x="37" y="62"/>
                  </a:cubicBezTo>
                  <a:close/>
                  <a:moveTo>
                    <a:pt x="43" y="62"/>
                  </a:moveTo>
                  <a:cubicBezTo>
                    <a:pt x="43" y="63"/>
                    <a:pt x="43" y="64"/>
                    <a:pt x="43" y="65"/>
                  </a:cubicBezTo>
                  <a:cubicBezTo>
                    <a:pt x="45" y="65"/>
                    <a:pt x="46" y="65"/>
                    <a:pt x="47" y="65"/>
                  </a:cubicBezTo>
                  <a:cubicBezTo>
                    <a:pt x="47" y="64"/>
                    <a:pt x="47" y="63"/>
                    <a:pt x="47" y="62"/>
                  </a:cubicBezTo>
                  <a:cubicBezTo>
                    <a:pt x="46" y="62"/>
                    <a:pt x="45" y="62"/>
                    <a:pt x="43" y="62"/>
                  </a:cubicBezTo>
                  <a:close/>
                  <a:moveTo>
                    <a:pt x="49" y="62"/>
                  </a:moveTo>
                  <a:cubicBezTo>
                    <a:pt x="49" y="63"/>
                    <a:pt x="49" y="64"/>
                    <a:pt x="49" y="65"/>
                  </a:cubicBezTo>
                  <a:cubicBezTo>
                    <a:pt x="51" y="65"/>
                    <a:pt x="52" y="65"/>
                    <a:pt x="53" y="65"/>
                  </a:cubicBezTo>
                  <a:cubicBezTo>
                    <a:pt x="53" y="64"/>
                    <a:pt x="53" y="63"/>
                    <a:pt x="53" y="62"/>
                  </a:cubicBezTo>
                  <a:cubicBezTo>
                    <a:pt x="52" y="62"/>
                    <a:pt x="51" y="62"/>
                    <a:pt x="49" y="62"/>
                  </a:cubicBezTo>
                  <a:close/>
                  <a:moveTo>
                    <a:pt x="55" y="62"/>
                  </a:moveTo>
                  <a:cubicBezTo>
                    <a:pt x="55" y="63"/>
                    <a:pt x="55" y="64"/>
                    <a:pt x="55" y="65"/>
                  </a:cubicBezTo>
                  <a:cubicBezTo>
                    <a:pt x="57" y="65"/>
                    <a:pt x="58" y="65"/>
                    <a:pt x="60" y="65"/>
                  </a:cubicBezTo>
                  <a:cubicBezTo>
                    <a:pt x="60" y="64"/>
                    <a:pt x="60" y="63"/>
                    <a:pt x="60" y="62"/>
                  </a:cubicBezTo>
                  <a:cubicBezTo>
                    <a:pt x="58" y="62"/>
                    <a:pt x="57" y="62"/>
                    <a:pt x="55" y="62"/>
                  </a:cubicBezTo>
                  <a:close/>
                  <a:moveTo>
                    <a:pt x="61" y="62"/>
                  </a:moveTo>
                  <a:cubicBezTo>
                    <a:pt x="61" y="63"/>
                    <a:pt x="61" y="64"/>
                    <a:pt x="61" y="65"/>
                  </a:cubicBezTo>
                  <a:cubicBezTo>
                    <a:pt x="63" y="65"/>
                    <a:pt x="64" y="65"/>
                    <a:pt x="66" y="65"/>
                  </a:cubicBezTo>
                  <a:cubicBezTo>
                    <a:pt x="66" y="64"/>
                    <a:pt x="66" y="63"/>
                    <a:pt x="66" y="62"/>
                  </a:cubicBezTo>
                  <a:cubicBezTo>
                    <a:pt x="64" y="62"/>
                    <a:pt x="63" y="62"/>
                    <a:pt x="61" y="62"/>
                  </a:cubicBezTo>
                  <a:close/>
                  <a:moveTo>
                    <a:pt x="67" y="62"/>
                  </a:moveTo>
                  <a:cubicBezTo>
                    <a:pt x="67" y="63"/>
                    <a:pt x="67" y="64"/>
                    <a:pt x="67" y="65"/>
                  </a:cubicBezTo>
                  <a:cubicBezTo>
                    <a:pt x="69" y="65"/>
                    <a:pt x="70" y="65"/>
                    <a:pt x="72" y="65"/>
                  </a:cubicBezTo>
                  <a:cubicBezTo>
                    <a:pt x="72" y="64"/>
                    <a:pt x="72" y="63"/>
                    <a:pt x="72" y="62"/>
                  </a:cubicBezTo>
                  <a:cubicBezTo>
                    <a:pt x="70" y="62"/>
                    <a:pt x="69" y="62"/>
                    <a:pt x="67" y="62"/>
                  </a:cubicBezTo>
                  <a:close/>
                  <a:moveTo>
                    <a:pt x="73" y="62"/>
                  </a:moveTo>
                  <a:cubicBezTo>
                    <a:pt x="73" y="63"/>
                    <a:pt x="73" y="64"/>
                    <a:pt x="73" y="65"/>
                  </a:cubicBezTo>
                  <a:cubicBezTo>
                    <a:pt x="75" y="65"/>
                    <a:pt x="76" y="65"/>
                    <a:pt x="78" y="65"/>
                  </a:cubicBezTo>
                  <a:cubicBezTo>
                    <a:pt x="78" y="64"/>
                    <a:pt x="78" y="63"/>
                    <a:pt x="78" y="62"/>
                  </a:cubicBezTo>
                  <a:cubicBezTo>
                    <a:pt x="76" y="62"/>
                    <a:pt x="75" y="62"/>
                    <a:pt x="73" y="62"/>
                  </a:cubicBezTo>
                  <a:close/>
                  <a:moveTo>
                    <a:pt x="79" y="62"/>
                  </a:moveTo>
                  <a:cubicBezTo>
                    <a:pt x="79" y="63"/>
                    <a:pt x="79" y="64"/>
                    <a:pt x="79" y="65"/>
                  </a:cubicBezTo>
                  <a:cubicBezTo>
                    <a:pt x="81" y="65"/>
                    <a:pt x="82" y="65"/>
                    <a:pt x="84" y="65"/>
                  </a:cubicBezTo>
                  <a:cubicBezTo>
                    <a:pt x="84" y="64"/>
                    <a:pt x="84" y="63"/>
                    <a:pt x="84" y="62"/>
                  </a:cubicBezTo>
                  <a:cubicBezTo>
                    <a:pt x="82" y="62"/>
                    <a:pt x="81" y="62"/>
                    <a:pt x="79" y="62"/>
                  </a:cubicBezTo>
                  <a:close/>
                  <a:moveTo>
                    <a:pt x="86" y="62"/>
                  </a:moveTo>
                  <a:cubicBezTo>
                    <a:pt x="86" y="63"/>
                    <a:pt x="86" y="64"/>
                    <a:pt x="86" y="65"/>
                  </a:cubicBezTo>
                  <a:cubicBezTo>
                    <a:pt x="87" y="65"/>
                    <a:pt x="88" y="65"/>
                    <a:pt x="90" y="65"/>
                  </a:cubicBezTo>
                  <a:cubicBezTo>
                    <a:pt x="90" y="64"/>
                    <a:pt x="90" y="63"/>
                    <a:pt x="90" y="62"/>
                  </a:cubicBezTo>
                  <a:cubicBezTo>
                    <a:pt x="88" y="62"/>
                    <a:pt x="87" y="62"/>
                    <a:pt x="86" y="62"/>
                  </a:cubicBezTo>
                  <a:close/>
                  <a:moveTo>
                    <a:pt x="19" y="57"/>
                  </a:moveTo>
                  <a:cubicBezTo>
                    <a:pt x="19" y="58"/>
                    <a:pt x="19" y="59"/>
                    <a:pt x="19" y="60"/>
                  </a:cubicBezTo>
                  <a:cubicBezTo>
                    <a:pt x="20" y="60"/>
                    <a:pt x="22" y="60"/>
                    <a:pt x="23" y="60"/>
                  </a:cubicBezTo>
                  <a:cubicBezTo>
                    <a:pt x="23" y="59"/>
                    <a:pt x="23" y="58"/>
                    <a:pt x="23" y="57"/>
                  </a:cubicBezTo>
                  <a:cubicBezTo>
                    <a:pt x="22" y="57"/>
                    <a:pt x="20" y="57"/>
                    <a:pt x="19" y="57"/>
                  </a:cubicBezTo>
                  <a:close/>
                  <a:moveTo>
                    <a:pt x="25" y="57"/>
                  </a:moveTo>
                  <a:cubicBezTo>
                    <a:pt x="25" y="58"/>
                    <a:pt x="25" y="59"/>
                    <a:pt x="25" y="60"/>
                  </a:cubicBezTo>
                  <a:cubicBezTo>
                    <a:pt x="26" y="60"/>
                    <a:pt x="28" y="60"/>
                    <a:pt x="29" y="60"/>
                  </a:cubicBezTo>
                  <a:cubicBezTo>
                    <a:pt x="29" y="59"/>
                    <a:pt x="29" y="58"/>
                    <a:pt x="29" y="57"/>
                  </a:cubicBezTo>
                  <a:cubicBezTo>
                    <a:pt x="28" y="57"/>
                    <a:pt x="26" y="57"/>
                    <a:pt x="25" y="57"/>
                  </a:cubicBezTo>
                  <a:close/>
                  <a:moveTo>
                    <a:pt x="37" y="57"/>
                  </a:moveTo>
                  <a:cubicBezTo>
                    <a:pt x="37" y="58"/>
                    <a:pt x="37" y="59"/>
                    <a:pt x="37" y="60"/>
                  </a:cubicBezTo>
                  <a:cubicBezTo>
                    <a:pt x="38" y="60"/>
                    <a:pt x="40" y="60"/>
                    <a:pt x="41" y="60"/>
                  </a:cubicBezTo>
                  <a:cubicBezTo>
                    <a:pt x="41" y="59"/>
                    <a:pt x="41" y="58"/>
                    <a:pt x="41" y="57"/>
                  </a:cubicBezTo>
                  <a:cubicBezTo>
                    <a:pt x="40" y="57"/>
                    <a:pt x="38" y="57"/>
                    <a:pt x="37" y="57"/>
                  </a:cubicBezTo>
                  <a:close/>
                  <a:moveTo>
                    <a:pt x="43" y="57"/>
                  </a:moveTo>
                  <a:cubicBezTo>
                    <a:pt x="43" y="58"/>
                    <a:pt x="43" y="59"/>
                    <a:pt x="43" y="60"/>
                  </a:cubicBezTo>
                  <a:cubicBezTo>
                    <a:pt x="45" y="60"/>
                    <a:pt x="46" y="60"/>
                    <a:pt x="47" y="60"/>
                  </a:cubicBezTo>
                  <a:cubicBezTo>
                    <a:pt x="47" y="59"/>
                    <a:pt x="47" y="58"/>
                    <a:pt x="47" y="57"/>
                  </a:cubicBezTo>
                  <a:cubicBezTo>
                    <a:pt x="46" y="57"/>
                    <a:pt x="45" y="57"/>
                    <a:pt x="43" y="57"/>
                  </a:cubicBezTo>
                  <a:close/>
                  <a:moveTo>
                    <a:pt x="49" y="57"/>
                  </a:moveTo>
                  <a:cubicBezTo>
                    <a:pt x="49" y="58"/>
                    <a:pt x="49" y="59"/>
                    <a:pt x="49" y="60"/>
                  </a:cubicBezTo>
                  <a:cubicBezTo>
                    <a:pt x="51" y="60"/>
                    <a:pt x="52" y="60"/>
                    <a:pt x="53" y="60"/>
                  </a:cubicBezTo>
                  <a:cubicBezTo>
                    <a:pt x="53" y="59"/>
                    <a:pt x="53" y="58"/>
                    <a:pt x="53" y="57"/>
                  </a:cubicBezTo>
                  <a:cubicBezTo>
                    <a:pt x="52" y="57"/>
                    <a:pt x="51" y="57"/>
                    <a:pt x="49" y="57"/>
                  </a:cubicBezTo>
                  <a:close/>
                  <a:moveTo>
                    <a:pt x="55" y="57"/>
                  </a:moveTo>
                  <a:cubicBezTo>
                    <a:pt x="55" y="58"/>
                    <a:pt x="55" y="59"/>
                    <a:pt x="55" y="60"/>
                  </a:cubicBezTo>
                  <a:cubicBezTo>
                    <a:pt x="57" y="60"/>
                    <a:pt x="58" y="60"/>
                    <a:pt x="60" y="60"/>
                  </a:cubicBezTo>
                  <a:cubicBezTo>
                    <a:pt x="60" y="59"/>
                    <a:pt x="60" y="58"/>
                    <a:pt x="60" y="57"/>
                  </a:cubicBezTo>
                  <a:cubicBezTo>
                    <a:pt x="58" y="57"/>
                    <a:pt x="57" y="57"/>
                    <a:pt x="55" y="57"/>
                  </a:cubicBezTo>
                  <a:close/>
                  <a:moveTo>
                    <a:pt x="67" y="57"/>
                  </a:moveTo>
                  <a:cubicBezTo>
                    <a:pt x="67" y="58"/>
                    <a:pt x="67" y="59"/>
                    <a:pt x="67" y="60"/>
                  </a:cubicBezTo>
                  <a:cubicBezTo>
                    <a:pt x="69" y="60"/>
                    <a:pt x="70" y="60"/>
                    <a:pt x="72" y="60"/>
                  </a:cubicBezTo>
                  <a:cubicBezTo>
                    <a:pt x="72" y="59"/>
                    <a:pt x="72" y="58"/>
                    <a:pt x="72" y="57"/>
                  </a:cubicBezTo>
                  <a:cubicBezTo>
                    <a:pt x="70" y="57"/>
                    <a:pt x="69" y="57"/>
                    <a:pt x="67" y="57"/>
                  </a:cubicBezTo>
                  <a:close/>
                  <a:moveTo>
                    <a:pt x="19" y="52"/>
                  </a:moveTo>
                  <a:cubicBezTo>
                    <a:pt x="19" y="53"/>
                    <a:pt x="19" y="54"/>
                    <a:pt x="19" y="55"/>
                  </a:cubicBezTo>
                  <a:cubicBezTo>
                    <a:pt x="20" y="55"/>
                    <a:pt x="22" y="55"/>
                    <a:pt x="23" y="55"/>
                  </a:cubicBezTo>
                  <a:cubicBezTo>
                    <a:pt x="23" y="54"/>
                    <a:pt x="23" y="53"/>
                    <a:pt x="23" y="52"/>
                  </a:cubicBezTo>
                  <a:cubicBezTo>
                    <a:pt x="22" y="52"/>
                    <a:pt x="20" y="52"/>
                    <a:pt x="19" y="52"/>
                  </a:cubicBezTo>
                  <a:close/>
                  <a:moveTo>
                    <a:pt x="31" y="52"/>
                  </a:moveTo>
                  <a:cubicBezTo>
                    <a:pt x="31" y="53"/>
                    <a:pt x="31" y="54"/>
                    <a:pt x="31" y="55"/>
                  </a:cubicBezTo>
                  <a:cubicBezTo>
                    <a:pt x="32" y="55"/>
                    <a:pt x="34" y="55"/>
                    <a:pt x="35" y="55"/>
                  </a:cubicBezTo>
                  <a:cubicBezTo>
                    <a:pt x="35" y="54"/>
                    <a:pt x="35" y="53"/>
                    <a:pt x="35" y="52"/>
                  </a:cubicBezTo>
                  <a:cubicBezTo>
                    <a:pt x="34" y="52"/>
                    <a:pt x="32" y="52"/>
                    <a:pt x="31" y="52"/>
                  </a:cubicBezTo>
                  <a:close/>
                  <a:moveTo>
                    <a:pt x="37" y="52"/>
                  </a:moveTo>
                  <a:cubicBezTo>
                    <a:pt x="37" y="53"/>
                    <a:pt x="37" y="54"/>
                    <a:pt x="37" y="55"/>
                  </a:cubicBezTo>
                  <a:cubicBezTo>
                    <a:pt x="38" y="55"/>
                    <a:pt x="40" y="55"/>
                    <a:pt x="41" y="55"/>
                  </a:cubicBezTo>
                  <a:cubicBezTo>
                    <a:pt x="41" y="54"/>
                    <a:pt x="41" y="53"/>
                    <a:pt x="41" y="52"/>
                  </a:cubicBezTo>
                  <a:cubicBezTo>
                    <a:pt x="40" y="52"/>
                    <a:pt x="38" y="52"/>
                    <a:pt x="37" y="52"/>
                  </a:cubicBezTo>
                  <a:close/>
                  <a:moveTo>
                    <a:pt x="43" y="52"/>
                  </a:moveTo>
                  <a:cubicBezTo>
                    <a:pt x="43" y="53"/>
                    <a:pt x="43" y="54"/>
                    <a:pt x="43" y="55"/>
                  </a:cubicBezTo>
                  <a:cubicBezTo>
                    <a:pt x="45" y="55"/>
                    <a:pt x="46" y="55"/>
                    <a:pt x="47" y="55"/>
                  </a:cubicBezTo>
                  <a:cubicBezTo>
                    <a:pt x="47" y="54"/>
                    <a:pt x="47" y="53"/>
                    <a:pt x="47" y="52"/>
                  </a:cubicBezTo>
                  <a:cubicBezTo>
                    <a:pt x="46" y="52"/>
                    <a:pt x="45" y="52"/>
                    <a:pt x="43" y="52"/>
                  </a:cubicBezTo>
                  <a:close/>
                  <a:moveTo>
                    <a:pt x="49" y="52"/>
                  </a:moveTo>
                  <a:cubicBezTo>
                    <a:pt x="49" y="53"/>
                    <a:pt x="49" y="54"/>
                    <a:pt x="49" y="55"/>
                  </a:cubicBezTo>
                  <a:cubicBezTo>
                    <a:pt x="51" y="55"/>
                    <a:pt x="52" y="55"/>
                    <a:pt x="53" y="55"/>
                  </a:cubicBezTo>
                  <a:cubicBezTo>
                    <a:pt x="53" y="54"/>
                    <a:pt x="53" y="53"/>
                    <a:pt x="53" y="52"/>
                  </a:cubicBezTo>
                  <a:cubicBezTo>
                    <a:pt x="52" y="52"/>
                    <a:pt x="51" y="52"/>
                    <a:pt x="49" y="52"/>
                  </a:cubicBezTo>
                  <a:close/>
                  <a:moveTo>
                    <a:pt x="61" y="52"/>
                  </a:moveTo>
                  <a:cubicBezTo>
                    <a:pt x="61" y="53"/>
                    <a:pt x="61" y="54"/>
                    <a:pt x="61" y="55"/>
                  </a:cubicBezTo>
                  <a:cubicBezTo>
                    <a:pt x="63" y="55"/>
                    <a:pt x="64" y="55"/>
                    <a:pt x="66" y="55"/>
                  </a:cubicBezTo>
                  <a:cubicBezTo>
                    <a:pt x="66" y="54"/>
                    <a:pt x="66" y="53"/>
                    <a:pt x="66" y="52"/>
                  </a:cubicBezTo>
                  <a:cubicBezTo>
                    <a:pt x="64" y="52"/>
                    <a:pt x="63" y="52"/>
                    <a:pt x="61" y="52"/>
                  </a:cubicBezTo>
                  <a:close/>
                  <a:moveTo>
                    <a:pt x="67" y="52"/>
                  </a:moveTo>
                  <a:cubicBezTo>
                    <a:pt x="67" y="53"/>
                    <a:pt x="67" y="54"/>
                    <a:pt x="67" y="55"/>
                  </a:cubicBezTo>
                  <a:cubicBezTo>
                    <a:pt x="69" y="55"/>
                    <a:pt x="70" y="55"/>
                    <a:pt x="72" y="55"/>
                  </a:cubicBezTo>
                  <a:cubicBezTo>
                    <a:pt x="72" y="54"/>
                    <a:pt x="72" y="53"/>
                    <a:pt x="72" y="52"/>
                  </a:cubicBezTo>
                  <a:cubicBezTo>
                    <a:pt x="70" y="52"/>
                    <a:pt x="69" y="52"/>
                    <a:pt x="67" y="52"/>
                  </a:cubicBezTo>
                  <a:close/>
                  <a:moveTo>
                    <a:pt x="7" y="47"/>
                  </a:moveTo>
                  <a:cubicBezTo>
                    <a:pt x="7" y="48"/>
                    <a:pt x="7" y="49"/>
                    <a:pt x="7" y="50"/>
                  </a:cubicBezTo>
                  <a:cubicBezTo>
                    <a:pt x="8" y="50"/>
                    <a:pt x="10" y="50"/>
                    <a:pt x="11" y="50"/>
                  </a:cubicBezTo>
                  <a:cubicBezTo>
                    <a:pt x="11" y="49"/>
                    <a:pt x="11" y="48"/>
                    <a:pt x="11" y="47"/>
                  </a:cubicBezTo>
                  <a:cubicBezTo>
                    <a:pt x="10" y="47"/>
                    <a:pt x="8" y="47"/>
                    <a:pt x="7" y="47"/>
                  </a:cubicBezTo>
                  <a:close/>
                  <a:moveTo>
                    <a:pt x="25" y="47"/>
                  </a:moveTo>
                  <a:cubicBezTo>
                    <a:pt x="25" y="48"/>
                    <a:pt x="25" y="49"/>
                    <a:pt x="25" y="50"/>
                  </a:cubicBezTo>
                  <a:cubicBezTo>
                    <a:pt x="26" y="50"/>
                    <a:pt x="28" y="50"/>
                    <a:pt x="29" y="50"/>
                  </a:cubicBezTo>
                  <a:cubicBezTo>
                    <a:pt x="29" y="49"/>
                    <a:pt x="29" y="48"/>
                    <a:pt x="29" y="47"/>
                  </a:cubicBezTo>
                  <a:cubicBezTo>
                    <a:pt x="28" y="47"/>
                    <a:pt x="26" y="47"/>
                    <a:pt x="25" y="47"/>
                  </a:cubicBezTo>
                  <a:close/>
                  <a:moveTo>
                    <a:pt x="37" y="47"/>
                  </a:moveTo>
                  <a:cubicBezTo>
                    <a:pt x="37" y="48"/>
                    <a:pt x="37" y="49"/>
                    <a:pt x="37" y="50"/>
                  </a:cubicBezTo>
                  <a:cubicBezTo>
                    <a:pt x="38" y="50"/>
                    <a:pt x="40" y="50"/>
                    <a:pt x="41" y="50"/>
                  </a:cubicBezTo>
                  <a:cubicBezTo>
                    <a:pt x="41" y="49"/>
                    <a:pt x="41" y="48"/>
                    <a:pt x="41" y="47"/>
                  </a:cubicBezTo>
                  <a:cubicBezTo>
                    <a:pt x="40" y="47"/>
                    <a:pt x="38" y="47"/>
                    <a:pt x="37" y="47"/>
                  </a:cubicBezTo>
                  <a:close/>
                  <a:moveTo>
                    <a:pt x="55" y="47"/>
                  </a:moveTo>
                  <a:cubicBezTo>
                    <a:pt x="55" y="48"/>
                    <a:pt x="55" y="49"/>
                    <a:pt x="55" y="50"/>
                  </a:cubicBezTo>
                  <a:cubicBezTo>
                    <a:pt x="57" y="50"/>
                    <a:pt x="58" y="50"/>
                    <a:pt x="60" y="50"/>
                  </a:cubicBezTo>
                  <a:cubicBezTo>
                    <a:pt x="60" y="49"/>
                    <a:pt x="60" y="48"/>
                    <a:pt x="60" y="47"/>
                  </a:cubicBezTo>
                  <a:cubicBezTo>
                    <a:pt x="58" y="47"/>
                    <a:pt x="57" y="47"/>
                    <a:pt x="55" y="47"/>
                  </a:cubicBezTo>
                  <a:close/>
                  <a:moveTo>
                    <a:pt x="61" y="47"/>
                  </a:moveTo>
                  <a:cubicBezTo>
                    <a:pt x="61" y="48"/>
                    <a:pt x="61" y="49"/>
                    <a:pt x="61" y="50"/>
                  </a:cubicBezTo>
                  <a:cubicBezTo>
                    <a:pt x="63" y="50"/>
                    <a:pt x="64" y="50"/>
                    <a:pt x="66" y="50"/>
                  </a:cubicBezTo>
                  <a:cubicBezTo>
                    <a:pt x="66" y="49"/>
                    <a:pt x="66" y="48"/>
                    <a:pt x="66" y="47"/>
                  </a:cubicBezTo>
                  <a:cubicBezTo>
                    <a:pt x="64" y="47"/>
                    <a:pt x="63" y="47"/>
                    <a:pt x="61" y="47"/>
                  </a:cubicBezTo>
                  <a:close/>
                  <a:moveTo>
                    <a:pt x="67" y="47"/>
                  </a:moveTo>
                  <a:cubicBezTo>
                    <a:pt x="67" y="48"/>
                    <a:pt x="67" y="49"/>
                    <a:pt x="67" y="50"/>
                  </a:cubicBezTo>
                  <a:cubicBezTo>
                    <a:pt x="69" y="50"/>
                    <a:pt x="70" y="50"/>
                    <a:pt x="72" y="50"/>
                  </a:cubicBezTo>
                  <a:cubicBezTo>
                    <a:pt x="72" y="49"/>
                    <a:pt x="72" y="48"/>
                    <a:pt x="72" y="47"/>
                  </a:cubicBezTo>
                  <a:cubicBezTo>
                    <a:pt x="70" y="47"/>
                    <a:pt x="69" y="47"/>
                    <a:pt x="67" y="47"/>
                  </a:cubicBezTo>
                  <a:close/>
                  <a:moveTo>
                    <a:pt x="73" y="47"/>
                  </a:moveTo>
                  <a:cubicBezTo>
                    <a:pt x="73" y="48"/>
                    <a:pt x="73" y="49"/>
                    <a:pt x="73" y="50"/>
                  </a:cubicBezTo>
                  <a:cubicBezTo>
                    <a:pt x="75" y="50"/>
                    <a:pt x="76" y="50"/>
                    <a:pt x="78" y="50"/>
                  </a:cubicBezTo>
                  <a:cubicBezTo>
                    <a:pt x="78" y="49"/>
                    <a:pt x="78" y="48"/>
                    <a:pt x="78" y="47"/>
                  </a:cubicBezTo>
                  <a:cubicBezTo>
                    <a:pt x="76" y="47"/>
                    <a:pt x="75" y="47"/>
                    <a:pt x="73" y="47"/>
                  </a:cubicBezTo>
                  <a:close/>
                  <a:moveTo>
                    <a:pt x="79" y="47"/>
                  </a:moveTo>
                  <a:cubicBezTo>
                    <a:pt x="79" y="48"/>
                    <a:pt x="79" y="49"/>
                    <a:pt x="79" y="50"/>
                  </a:cubicBezTo>
                  <a:cubicBezTo>
                    <a:pt x="81" y="50"/>
                    <a:pt x="82" y="50"/>
                    <a:pt x="84" y="50"/>
                  </a:cubicBezTo>
                  <a:cubicBezTo>
                    <a:pt x="84" y="49"/>
                    <a:pt x="84" y="48"/>
                    <a:pt x="84" y="47"/>
                  </a:cubicBezTo>
                  <a:cubicBezTo>
                    <a:pt x="82" y="47"/>
                    <a:pt x="81" y="47"/>
                    <a:pt x="79" y="47"/>
                  </a:cubicBezTo>
                  <a:close/>
                  <a:moveTo>
                    <a:pt x="86" y="47"/>
                  </a:moveTo>
                  <a:cubicBezTo>
                    <a:pt x="86" y="48"/>
                    <a:pt x="86" y="49"/>
                    <a:pt x="86" y="50"/>
                  </a:cubicBezTo>
                  <a:cubicBezTo>
                    <a:pt x="87" y="50"/>
                    <a:pt x="88" y="50"/>
                    <a:pt x="90" y="50"/>
                  </a:cubicBezTo>
                  <a:cubicBezTo>
                    <a:pt x="90" y="49"/>
                    <a:pt x="90" y="48"/>
                    <a:pt x="90" y="47"/>
                  </a:cubicBezTo>
                  <a:cubicBezTo>
                    <a:pt x="88" y="47"/>
                    <a:pt x="87" y="47"/>
                    <a:pt x="86" y="47"/>
                  </a:cubicBezTo>
                  <a:close/>
                  <a:moveTo>
                    <a:pt x="7" y="42"/>
                  </a:moveTo>
                  <a:cubicBezTo>
                    <a:pt x="7" y="43"/>
                    <a:pt x="7" y="44"/>
                    <a:pt x="7" y="45"/>
                  </a:cubicBezTo>
                  <a:cubicBezTo>
                    <a:pt x="8" y="45"/>
                    <a:pt x="10" y="45"/>
                    <a:pt x="11" y="45"/>
                  </a:cubicBezTo>
                  <a:cubicBezTo>
                    <a:pt x="11" y="44"/>
                    <a:pt x="11" y="43"/>
                    <a:pt x="11" y="42"/>
                  </a:cubicBezTo>
                  <a:cubicBezTo>
                    <a:pt x="10" y="42"/>
                    <a:pt x="8" y="42"/>
                    <a:pt x="7" y="42"/>
                  </a:cubicBezTo>
                  <a:close/>
                  <a:moveTo>
                    <a:pt x="19" y="42"/>
                  </a:moveTo>
                  <a:cubicBezTo>
                    <a:pt x="19" y="43"/>
                    <a:pt x="19" y="44"/>
                    <a:pt x="19" y="45"/>
                  </a:cubicBezTo>
                  <a:cubicBezTo>
                    <a:pt x="20" y="45"/>
                    <a:pt x="22" y="45"/>
                    <a:pt x="23" y="45"/>
                  </a:cubicBezTo>
                  <a:cubicBezTo>
                    <a:pt x="23" y="44"/>
                    <a:pt x="23" y="43"/>
                    <a:pt x="23" y="42"/>
                  </a:cubicBezTo>
                  <a:cubicBezTo>
                    <a:pt x="22" y="42"/>
                    <a:pt x="20" y="42"/>
                    <a:pt x="19" y="42"/>
                  </a:cubicBezTo>
                  <a:close/>
                  <a:moveTo>
                    <a:pt x="25" y="42"/>
                  </a:moveTo>
                  <a:cubicBezTo>
                    <a:pt x="25" y="43"/>
                    <a:pt x="25" y="44"/>
                    <a:pt x="25" y="45"/>
                  </a:cubicBezTo>
                  <a:cubicBezTo>
                    <a:pt x="26" y="45"/>
                    <a:pt x="28" y="45"/>
                    <a:pt x="29" y="45"/>
                  </a:cubicBezTo>
                  <a:cubicBezTo>
                    <a:pt x="29" y="44"/>
                    <a:pt x="29" y="43"/>
                    <a:pt x="29" y="42"/>
                  </a:cubicBezTo>
                  <a:cubicBezTo>
                    <a:pt x="28" y="42"/>
                    <a:pt x="26" y="42"/>
                    <a:pt x="25" y="42"/>
                  </a:cubicBezTo>
                  <a:close/>
                  <a:moveTo>
                    <a:pt x="37" y="42"/>
                  </a:moveTo>
                  <a:cubicBezTo>
                    <a:pt x="37" y="43"/>
                    <a:pt x="37" y="44"/>
                    <a:pt x="37" y="45"/>
                  </a:cubicBezTo>
                  <a:cubicBezTo>
                    <a:pt x="38" y="45"/>
                    <a:pt x="40" y="45"/>
                    <a:pt x="41" y="45"/>
                  </a:cubicBezTo>
                  <a:cubicBezTo>
                    <a:pt x="41" y="44"/>
                    <a:pt x="41" y="43"/>
                    <a:pt x="41" y="42"/>
                  </a:cubicBezTo>
                  <a:cubicBezTo>
                    <a:pt x="40" y="42"/>
                    <a:pt x="38" y="42"/>
                    <a:pt x="37" y="42"/>
                  </a:cubicBezTo>
                  <a:close/>
                  <a:moveTo>
                    <a:pt x="55" y="42"/>
                  </a:moveTo>
                  <a:cubicBezTo>
                    <a:pt x="55" y="43"/>
                    <a:pt x="55" y="44"/>
                    <a:pt x="55" y="45"/>
                  </a:cubicBezTo>
                  <a:cubicBezTo>
                    <a:pt x="57" y="45"/>
                    <a:pt x="58" y="45"/>
                    <a:pt x="60" y="45"/>
                  </a:cubicBezTo>
                  <a:cubicBezTo>
                    <a:pt x="60" y="44"/>
                    <a:pt x="60" y="43"/>
                    <a:pt x="60" y="42"/>
                  </a:cubicBezTo>
                  <a:cubicBezTo>
                    <a:pt x="58" y="42"/>
                    <a:pt x="57" y="42"/>
                    <a:pt x="55" y="42"/>
                  </a:cubicBezTo>
                  <a:close/>
                  <a:moveTo>
                    <a:pt x="61" y="42"/>
                  </a:moveTo>
                  <a:cubicBezTo>
                    <a:pt x="61" y="43"/>
                    <a:pt x="61" y="44"/>
                    <a:pt x="61" y="45"/>
                  </a:cubicBezTo>
                  <a:cubicBezTo>
                    <a:pt x="63" y="45"/>
                    <a:pt x="64" y="45"/>
                    <a:pt x="66" y="45"/>
                  </a:cubicBezTo>
                  <a:cubicBezTo>
                    <a:pt x="66" y="44"/>
                    <a:pt x="66" y="43"/>
                    <a:pt x="66" y="42"/>
                  </a:cubicBezTo>
                  <a:cubicBezTo>
                    <a:pt x="64" y="42"/>
                    <a:pt x="63" y="42"/>
                    <a:pt x="61" y="42"/>
                  </a:cubicBezTo>
                  <a:close/>
                  <a:moveTo>
                    <a:pt x="67" y="42"/>
                  </a:moveTo>
                  <a:cubicBezTo>
                    <a:pt x="67" y="43"/>
                    <a:pt x="67" y="44"/>
                    <a:pt x="67" y="45"/>
                  </a:cubicBezTo>
                  <a:cubicBezTo>
                    <a:pt x="69" y="45"/>
                    <a:pt x="70" y="45"/>
                    <a:pt x="72" y="45"/>
                  </a:cubicBezTo>
                  <a:cubicBezTo>
                    <a:pt x="72" y="44"/>
                    <a:pt x="72" y="43"/>
                    <a:pt x="72" y="42"/>
                  </a:cubicBezTo>
                  <a:cubicBezTo>
                    <a:pt x="70" y="42"/>
                    <a:pt x="69" y="42"/>
                    <a:pt x="67" y="42"/>
                  </a:cubicBezTo>
                  <a:close/>
                  <a:moveTo>
                    <a:pt x="73" y="42"/>
                  </a:moveTo>
                  <a:cubicBezTo>
                    <a:pt x="73" y="43"/>
                    <a:pt x="73" y="44"/>
                    <a:pt x="73" y="45"/>
                  </a:cubicBezTo>
                  <a:cubicBezTo>
                    <a:pt x="75" y="45"/>
                    <a:pt x="76" y="45"/>
                    <a:pt x="78" y="45"/>
                  </a:cubicBezTo>
                  <a:cubicBezTo>
                    <a:pt x="78" y="44"/>
                    <a:pt x="78" y="43"/>
                    <a:pt x="78" y="42"/>
                  </a:cubicBezTo>
                  <a:cubicBezTo>
                    <a:pt x="76" y="42"/>
                    <a:pt x="75" y="42"/>
                    <a:pt x="73" y="42"/>
                  </a:cubicBezTo>
                  <a:close/>
                  <a:moveTo>
                    <a:pt x="79" y="42"/>
                  </a:moveTo>
                  <a:cubicBezTo>
                    <a:pt x="79" y="43"/>
                    <a:pt x="79" y="44"/>
                    <a:pt x="79" y="45"/>
                  </a:cubicBezTo>
                  <a:cubicBezTo>
                    <a:pt x="81" y="45"/>
                    <a:pt x="82" y="45"/>
                    <a:pt x="84" y="45"/>
                  </a:cubicBezTo>
                  <a:cubicBezTo>
                    <a:pt x="84" y="44"/>
                    <a:pt x="84" y="43"/>
                    <a:pt x="84" y="42"/>
                  </a:cubicBezTo>
                  <a:cubicBezTo>
                    <a:pt x="82" y="42"/>
                    <a:pt x="81" y="42"/>
                    <a:pt x="79" y="42"/>
                  </a:cubicBezTo>
                  <a:close/>
                  <a:moveTo>
                    <a:pt x="86" y="42"/>
                  </a:moveTo>
                  <a:cubicBezTo>
                    <a:pt x="86" y="43"/>
                    <a:pt x="86" y="44"/>
                    <a:pt x="86" y="45"/>
                  </a:cubicBezTo>
                  <a:cubicBezTo>
                    <a:pt x="87" y="45"/>
                    <a:pt x="88" y="45"/>
                    <a:pt x="90" y="45"/>
                  </a:cubicBezTo>
                  <a:cubicBezTo>
                    <a:pt x="90" y="44"/>
                    <a:pt x="90" y="43"/>
                    <a:pt x="90" y="42"/>
                  </a:cubicBezTo>
                  <a:cubicBezTo>
                    <a:pt x="88" y="42"/>
                    <a:pt x="87" y="42"/>
                    <a:pt x="86" y="42"/>
                  </a:cubicBezTo>
                  <a:close/>
                  <a:moveTo>
                    <a:pt x="37" y="37"/>
                  </a:moveTo>
                  <a:cubicBezTo>
                    <a:pt x="37" y="38"/>
                    <a:pt x="37" y="39"/>
                    <a:pt x="37" y="40"/>
                  </a:cubicBezTo>
                  <a:cubicBezTo>
                    <a:pt x="38" y="40"/>
                    <a:pt x="40" y="40"/>
                    <a:pt x="41" y="40"/>
                  </a:cubicBezTo>
                  <a:cubicBezTo>
                    <a:pt x="41" y="39"/>
                    <a:pt x="41" y="38"/>
                    <a:pt x="41" y="37"/>
                  </a:cubicBezTo>
                  <a:cubicBezTo>
                    <a:pt x="40" y="37"/>
                    <a:pt x="38" y="37"/>
                    <a:pt x="37" y="37"/>
                  </a:cubicBezTo>
                  <a:close/>
                  <a:moveTo>
                    <a:pt x="55" y="37"/>
                  </a:moveTo>
                  <a:cubicBezTo>
                    <a:pt x="55" y="38"/>
                    <a:pt x="55" y="39"/>
                    <a:pt x="55" y="40"/>
                  </a:cubicBezTo>
                  <a:cubicBezTo>
                    <a:pt x="57" y="40"/>
                    <a:pt x="58" y="40"/>
                    <a:pt x="60" y="40"/>
                  </a:cubicBezTo>
                  <a:cubicBezTo>
                    <a:pt x="60" y="39"/>
                    <a:pt x="60" y="38"/>
                    <a:pt x="60" y="37"/>
                  </a:cubicBezTo>
                  <a:cubicBezTo>
                    <a:pt x="58" y="37"/>
                    <a:pt x="57" y="37"/>
                    <a:pt x="55" y="37"/>
                  </a:cubicBezTo>
                  <a:close/>
                  <a:moveTo>
                    <a:pt x="73" y="37"/>
                  </a:moveTo>
                  <a:cubicBezTo>
                    <a:pt x="73" y="38"/>
                    <a:pt x="73" y="39"/>
                    <a:pt x="73" y="40"/>
                  </a:cubicBezTo>
                  <a:cubicBezTo>
                    <a:pt x="75" y="40"/>
                    <a:pt x="76" y="40"/>
                    <a:pt x="78" y="40"/>
                  </a:cubicBezTo>
                  <a:cubicBezTo>
                    <a:pt x="78" y="39"/>
                    <a:pt x="78" y="38"/>
                    <a:pt x="78" y="37"/>
                  </a:cubicBezTo>
                  <a:cubicBezTo>
                    <a:pt x="76" y="37"/>
                    <a:pt x="75" y="37"/>
                    <a:pt x="73" y="37"/>
                  </a:cubicBezTo>
                  <a:close/>
                  <a:moveTo>
                    <a:pt x="79" y="37"/>
                  </a:moveTo>
                  <a:cubicBezTo>
                    <a:pt x="79" y="38"/>
                    <a:pt x="79" y="39"/>
                    <a:pt x="79" y="40"/>
                  </a:cubicBezTo>
                  <a:cubicBezTo>
                    <a:pt x="81" y="40"/>
                    <a:pt x="82" y="40"/>
                    <a:pt x="84" y="40"/>
                  </a:cubicBezTo>
                  <a:cubicBezTo>
                    <a:pt x="84" y="39"/>
                    <a:pt x="84" y="38"/>
                    <a:pt x="84" y="37"/>
                  </a:cubicBezTo>
                  <a:cubicBezTo>
                    <a:pt x="82" y="37"/>
                    <a:pt x="81" y="37"/>
                    <a:pt x="79" y="37"/>
                  </a:cubicBezTo>
                  <a:close/>
                  <a:moveTo>
                    <a:pt x="86" y="37"/>
                  </a:moveTo>
                  <a:cubicBezTo>
                    <a:pt x="86" y="38"/>
                    <a:pt x="86" y="39"/>
                    <a:pt x="86" y="40"/>
                  </a:cubicBezTo>
                  <a:cubicBezTo>
                    <a:pt x="87" y="40"/>
                    <a:pt x="88" y="40"/>
                    <a:pt x="90" y="40"/>
                  </a:cubicBezTo>
                  <a:cubicBezTo>
                    <a:pt x="90" y="39"/>
                    <a:pt x="90" y="38"/>
                    <a:pt x="90" y="37"/>
                  </a:cubicBezTo>
                  <a:cubicBezTo>
                    <a:pt x="88" y="37"/>
                    <a:pt x="87" y="37"/>
                    <a:pt x="86" y="37"/>
                  </a:cubicBezTo>
                  <a:close/>
                  <a:moveTo>
                    <a:pt x="37" y="32"/>
                  </a:moveTo>
                  <a:cubicBezTo>
                    <a:pt x="37" y="33"/>
                    <a:pt x="37" y="34"/>
                    <a:pt x="37" y="35"/>
                  </a:cubicBezTo>
                  <a:cubicBezTo>
                    <a:pt x="38" y="35"/>
                    <a:pt x="40" y="35"/>
                    <a:pt x="41" y="35"/>
                  </a:cubicBezTo>
                  <a:cubicBezTo>
                    <a:pt x="41" y="34"/>
                    <a:pt x="41" y="33"/>
                    <a:pt x="41" y="32"/>
                  </a:cubicBezTo>
                  <a:cubicBezTo>
                    <a:pt x="40" y="32"/>
                    <a:pt x="38" y="32"/>
                    <a:pt x="37" y="32"/>
                  </a:cubicBezTo>
                  <a:close/>
                  <a:moveTo>
                    <a:pt x="55" y="32"/>
                  </a:moveTo>
                  <a:cubicBezTo>
                    <a:pt x="55" y="33"/>
                    <a:pt x="55" y="34"/>
                    <a:pt x="55" y="35"/>
                  </a:cubicBezTo>
                  <a:cubicBezTo>
                    <a:pt x="57" y="35"/>
                    <a:pt x="58" y="35"/>
                    <a:pt x="60" y="35"/>
                  </a:cubicBezTo>
                  <a:cubicBezTo>
                    <a:pt x="60" y="34"/>
                    <a:pt x="60" y="33"/>
                    <a:pt x="60" y="32"/>
                  </a:cubicBezTo>
                  <a:cubicBezTo>
                    <a:pt x="58" y="32"/>
                    <a:pt x="57" y="32"/>
                    <a:pt x="55" y="32"/>
                  </a:cubicBezTo>
                  <a:close/>
                  <a:moveTo>
                    <a:pt x="61" y="32"/>
                  </a:moveTo>
                  <a:cubicBezTo>
                    <a:pt x="61" y="33"/>
                    <a:pt x="61" y="34"/>
                    <a:pt x="61" y="35"/>
                  </a:cubicBezTo>
                  <a:cubicBezTo>
                    <a:pt x="63" y="35"/>
                    <a:pt x="64" y="35"/>
                    <a:pt x="66" y="35"/>
                  </a:cubicBezTo>
                  <a:cubicBezTo>
                    <a:pt x="66" y="34"/>
                    <a:pt x="66" y="33"/>
                    <a:pt x="66" y="32"/>
                  </a:cubicBezTo>
                  <a:cubicBezTo>
                    <a:pt x="64" y="32"/>
                    <a:pt x="63" y="32"/>
                    <a:pt x="61" y="32"/>
                  </a:cubicBezTo>
                  <a:close/>
                  <a:moveTo>
                    <a:pt x="73" y="32"/>
                  </a:moveTo>
                  <a:cubicBezTo>
                    <a:pt x="73" y="33"/>
                    <a:pt x="73" y="34"/>
                    <a:pt x="73" y="35"/>
                  </a:cubicBezTo>
                  <a:cubicBezTo>
                    <a:pt x="75" y="35"/>
                    <a:pt x="76" y="35"/>
                    <a:pt x="78" y="35"/>
                  </a:cubicBezTo>
                  <a:cubicBezTo>
                    <a:pt x="78" y="34"/>
                    <a:pt x="78" y="33"/>
                    <a:pt x="78" y="32"/>
                  </a:cubicBezTo>
                  <a:cubicBezTo>
                    <a:pt x="76" y="32"/>
                    <a:pt x="75" y="32"/>
                    <a:pt x="73" y="32"/>
                  </a:cubicBezTo>
                  <a:close/>
                  <a:moveTo>
                    <a:pt x="79" y="32"/>
                  </a:moveTo>
                  <a:cubicBezTo>
                    <a:pt x="79" y="33"/>
                    <a:pt x="79" y="34"/>
                    <a:pt x="79" y="35"/>
                  </a:cubicBezTo>
                  <a:cubicBezTo>
                    <a:pt x="81" y="35"/>
                    <a:pt x="82" y="35"/>
                    <a:pt x="84" y="35"/>
                  </a:cubicBezTo>
                  <a:cubicBezTo>
                    <a:pt x="84" y="34"/>
                    <a:pt x="84" y="33"/>
                    <a:pt x="84" y="32"/>
                  </a:cubicBezTo>
                  <a:cubicBezTo>
                    <a:pt x="82" y="32"/>
                    <a:pt x="81" y="32"/>
                    <a:pt x="79" y="32"/>
                  </a:cubicBezTo>
                  <a:close/>
                  <a:moveTo>
                    <a:pt x="86" y="32"/>
                  </a:moveTo>
                  <a:cubicBezTo>
                    <a:pt x="86" y="33"/>
                    <a:pt x="86" y="34"/>
                    <a:pt x="86" y="35"/>
                  </a:cubicBezTo>
                  <a:cubicBezTo>
                    <a:pt x="87" y="35"/>
                    <a:pt x="88" y="35"/>
                    <a:pt x="90" y="35"/>
                  </a:cubicBezTo>
                  <a:cubicBezTo>
                    <a:pt x="90" y="34"/>
                    <a:pt x="90" y="33"/>
                    <a:pt x="90" y="32"/>
                  </a:cubicBezTo>
                  <a:cubicBezTo>
                    <a:pt x="88" y="32"/>
                    <a:pt x="87" y="32"/>
                    <a:pt x="86" y="32"/>
                  </a:cubicBezTo>
                  <a:close/>
                  <a:moveTo>
                    <a:pt x="7" y="27"/>
                  </a:moveTo>
                  <a:cubicBezTo>
                    <a:pt x="7" y="28"/>
                    <a:pt x="7" y="29"/>
                    <a:pt x="7" y="30"/>
                  </a:cubicBezTo>
                  <a:cubicBezTo>
                    <a:pt x="8" y="30"/>
                    <a:pt x="10" y="30"/>
                    <a:pt x="11" y="30"/>
                  </a:cubicBezTo>
                  <a:cubicBezTo>
                    <a:pt x="11" y="29"/>
                    <a:pt x="11" y="28"/>
                    <a:pt x="11" y="27"/>
                  </a:cubicBezTo>
                  <a:cubicBezTo>
                    <a:pt x="10" y="27"/>
                    <a:pt x="8" y="27"/>
                    <a:pt x="7" y="27"/>
                  </a:cubicBezTo>
                  <a:close/>
                  <a:moveTo>
                    <a:pt x="25" y="27"/>
                  </a:moveTo>
                  <a:cubicBezTo>
                    <a:pt x="25" y="28"/>
                    <a:pt x="25" y="29"/>
                    <a:pt x="25" y="30"/>
                  </a:cubicBezTo>
                  <a:cubicBezTo>
                    <a:pt x="26" y="30"/>
                    <a:pt x="28" y="30"/>
                    <a:pt x="29" y="30"/>
                  </a:cubicBezTo>
                  <a:cubicBezTo>
                    <a:pt x="29" y="29"/>
                    <a:pt x="29" y="28"/>
                    <a:pt x="29" y="27"/>
                  </a:cubicBezTo>
                  <a:cubicBezTo>
                    <a:pt x="28" y="27"/>
                    <a:pt x="26" y="27"/>
                    <a:pt x="25" y="27"/>
                  </a:cubicBezTo>
                  <a:close/>
                  <a:moveTo>
                    <a:pt x="31" y="27"/>
                  </a:moveTo>
                  <a:cubicBezTo>
                    <a:pt x="31" y="28"/>
                    <a:pt x="31" y="29"/>
                    <a:pt x="31" y="30"/>
                  </a:cubicBezTo>
                  <a:cubicBezTo>
                    <a:pt x="32" y="30"/>
                    <a:pt x="34" y="30"/>
                    <a:pt x="35" y="30"/>
                  </a:cubicBezTo>
                  <a:cubicBezTo>
                    <a:pt x="35" y="29"/>
                    <a:pt x="35" y="28"/>
                    <a:pt x="35" y="27"/>
                  </a:cubicBezTo>
                  <a:cubicBezTo>
                    <a:pt x="34" y="27"/>
                    <a:pt x="32" y="27"/>
                    <a:pt x="31" y="27"/>
                  </a:cubicBezTo>
                  <a:close/>
                  <a:moveTo>
                    <a:pt x="37" y="27"/>
                  </a:moveTo>
                  <a:cubicBezTo>
                    <a:pt x="37" y="28"/>
                    <a:pt x="37" y="29"/>
                    <a:pt x="37" y="30"/>
                  </a:cubicBezTo>
                  <a:cubicBezTo>
                    <a:pt x="38" y="30"/>
                    <a:pt x="40" y="30"/>
                    <a:pt x="41" y="30"/>
                  </a:cubicBezTo>
                  <a:cubicBezTo>
                    <a:pt x="41" y="29"/>
                    <a:pt x="41" y="28"/>
                    <a:pt x="41" y="27"/>
                  </a:cubicBezTo>
                  <a:cubicBezTo>
                    <a:pt x="40" y="27"/>
                    <a:pt x="38" y="27"/>
                    <a:pt x="37" y="27"/>
                  </a:cubicBezTo>
                  <a:close/>
                  <a:moveTo>
                    <a:pt x="61" y="27"/>
                  </a:moveTo>
                  <a:cubicBezTo>
                    <a:pt x="61" y="28"/>
                    <a:pt x="61" y="29"/>
                    <a:pt x="61" y="30"/>
                  </a:cubicBezTo>
                  <a:cubicBezTo>
                    <a:pt x="63" y="30"/>
                    <a:pt x="64" y="30"/>
                    <a:pt x="66" y="30"/>
                  </a:cubicBezTo>
                  <a:cubicBezTo>
                    <a:pt x="66" y="29"/>
                    <a:pt x="66" y="28"/>
                    <a:pt x="66" y="27"/>
                  </a:cubicBezTo>
                  <a:cubicBezTo>
                    <a:pt x="64" y="27"/>
                    <a:pt x="63" y="27"/>
                    <a:pt x="61" y="27"/>
                  </a:cubicBezTo>
                  <a:close/>
                  <a:moveTo>
                    <a:pt x="73" y="27"/>
                  </a:moveTo>
                  <a:cubicBezTo>
                    <a:pt x="73" y="28"/>
                    <a:pt x="73" y="29"/>
                    <a:pt x="73" y="30"/>
                  </a:cubicBezTo>
                  <a:cubicBezTo>
                    <a:pt x="75" y="30"/>
                    <a:pt x="76" y="30"/>
                    <a:pt x="78" y="30"/>
                  </a:cubicBezTo>
                  <a:cubicBezTo>
                    <a:pt x="78" y="29"/>
                    <a:pt x="78" y="28"/>
                    <a:pt x="78" y="27"/>
                  </a:cubicBezTo>
                  <a:cubicBezTo>
                    <a:pt x="76" y="27"/>
                    <a:pt x="75" y="27"/>
                    <a:pt x="73" y="27"/>
                  </a:cubicBezTo>
                  <a:close/>
                  <a:moveTo>
                    <a:pt x="79" y="27"/>
                  </a:moveTo>
                  <a:cubicBezTo>
                    <a:pt x="79" y="28"/>
                    <a:pt x="79" y="29"/>
                    <a:pt x="79" y="30"/>
                  </a:cubicBezTo>
                  <a:cubicBezTo>
                    <a:pt x="81" y="30"/>
                    <a:pt x="82" y="30"/>
                    <a:pt x="84" y="30"/>
                  </a:cubicBezTo>
                  <a:cubicBezTo>
                    <a:pt x="84" y="29"/>
                    <a:pt x="84" y="28"/>
                    <a:pt x="84" y="27"/>
                  </a:cubicBezTo>
                  <a:cubicBezTo>
                    <a:pt x="82" y="27"/>
                    <a:pt x="81" y="27"/>
                    <a:pt x="79" y="27"/>
                  </a:cubicBezTo>
                  <a:close/>
                  <a:moveTo>
                    <a:pt x="86" y="27"/>
                  </a:moveTo>
                  <a:cubicBezTo>
                    <a:pt x="86" y="28"/>
                    <a:pt x="86" y="29"/>
                    <a:pt x="86" y="30"/>
                  </a:cubicBezTo>
                  <a:cubicBezTo>
                    <a:pt x="87" y="30"/>
                    <a:pt x="88" y="30"/>
                    <a:pt x="90" y="30"/>
                  </a:cubicBezTo>
                  <a:cubicBezTo>
                    <a:pt x="90" y="29"/>
                    <a:pt x="90" y="28"/>
                    <a:pt x="90" y="27"/>
                  </a:cubicBezTo>
                  <a:cubicBezTo>
                    <a:pt x="88" y="27"/>
                    <a:pt x="87" y="27"/>
                    <a:pt x="86" y="27"/>
                  </a:cubicBezTo>
                  <a:close/>
                  <a:moveTo>
                    <a:pt x="7" y="22"/>
                  </a:moveTo>
                  <a:cubicBezTo>
                    <a:pt x="7" y="23"/>
                    <a:pt x="7" y="24"/>
                    <a:pt x="7" y="25"/>
                  </a:cubicBezTo>
                  <a:cubicBezTo>
                    <a:pt x="8" y="25"/>
                    <a:pt x="10" y="25"/>
                    <a:pt x="11" y="25"/>
                  </a:cubicBezTo>
                  <a:cubicBezTo>
                    <a:pt x="11" y="24"/>
                    <a:pt x="11" y="23"/>
                    <a:pt x="11" y="22"/>
                  </a:cubicBezTo>
                  <a:cubicBezTo>
                    <a:pt x="10" y="22"/>
                    <a:pt x="8" y="22"/>
                    <a:pt x="7" y="22"/>
                  </a:cubicBezTo>
                  <a:close/>
                  <a:moveTo>
                    <a:pt x="19" y="22"/>
                  </a:moveTo>
                  <a:cubicBezTo>
                    <a:pt x="19" y="23"/>
                    <a:pt x="19" y="24"/>
                    <a:pt x="19" y="25"/>
                  </a:cubicBezTo>
                  <a:cubicBezTo>
                    <a:pt x="20" y="25"/>
                    <a:pt x="22" y="25"/>
                    <a:pt x="23" y="25"/>
                  </a:cubicBezTo>
                  <a:cubicBezTo>
                    <a:pt x="23" y="24"/>
                    <a:pt x="23" y="23"/>
                    <a:pt x="23" y="22"/>
                  </a:cubicBezTo>
                  <a:cubicBezTo>
                    <a:pt x="22" y="22"/>
                    <a:pt x="20" y="22"/>
                    <a:pt x="19" y="22"/>
                  </a:cubicBezTo>
                  <a:close/>
                  <a:moveTo>
                    <a:pt x="25" y="22"/>
                  </a:moveTo>
                  <a:cubicBezTo>
                    <a:pt x="25" y="23"/>
                    <a:pt x="25" y="24"/>
                    <a:pt x="25" y="25"/>
                  </a:cubicBezTo>
                  <a:cubicBezTo>
                    <a:pt x="26" y="25"/>
                    <a:pt x="28" y="25"/>
                    <a:pt x="29" y="25"/>
                  </a:cubicBezTo>
                  <a:cubicBezTo>
                    <a:pt x="29" y="24"/>
                    <a:pt x="29" y="23"/>
                    <a:pt x="29" y="22"/>
                  </a:cubicBezTo>
                  <a:cubicBezTo>
                    <a:pt x="28" y="22"/>
                    <a:pt x="26" y="22"/>
                    <a:pt x="25" y="22"/>
                  </a:cubicBezTo>
                  <a:close/>
                  <a:moveTo>
                    <a:pt x="37" y="22"/>
                  </a:moveTo>
                  <a:cubicBezTo>
                    <a:pt x="37" y="23"/>
                    <a:pt x="37" y="24"/>
                    <a:pt x="37" y="25"/>
                  </a:cubicBezTo>
                  <a:cubicBezTo>
                    <a:pt x="38" y="25"/>
                    <a:pt x="40" y="25"/>
                    <a:pt x="41" y="25"/>
                  </a:cubicBezTo>
                  <a:cubicBezTo>
                    <a:pt x="41" y="24"/>
                    <a:pt x="41" y="23"/>
                    <a:pt x="41" y="22"/>
                  </a:cubicBezTo>
                  <a:cubicBezTo>
                    <a:pt x="40" y="22"/>
                    <a:pt x="38" y="22"/>
                    <a:pt x="37" y="22"/>
                  </a:cubicBezTo>
                  <a:close/>
                  <a:moveTo>
                    <a:pt x="55" y="22"/>
                  </a:moveTo>
                  <a:cubicBezTo>
                    <a:pt x="55" y="23"/>
                    <a:pt x="55" y="24"/>
                    <a:pt x="55" y="25"/>
                  </a:cubicBezTo>
                  <a:cubicBezTo>
                    <a:pt x="57" y="25"/>
                    <a:pt x="58" y="25"/>
                    <a:pt x="60" y="25"/>
                  </a:cubicBezTo>
                  <a:cubicBezTo>
                    <a:pt x="60" y="24"/>
                    <a:pt x="60" y="23"/>
                    <a:pt x="60" y="22"/>
                  </a:cubicBezTo>
                  <a:cubicBezTo>
                    <a:pt x="58" y="22"/>
                    <a:pt x="57" y="22"/>
                    <a:pt x="55" y="22"/>
                  </a:cubicBezTo>
                  <a:close/>
                  <a:moveTo>
                    <a:pt x="61" y="22"/>
                  </a:moveTo>
                  <a:cubicBezTo>
                    <a:pt x="61" y="23"/>
                    <a:pt x="61" y="24"/>
                    <a:pt x="61" y="25"/>
                  </a:cubicBezTo>
                  <a:cubicBezTo>
                    <a:pt x="63" y="25"/>
                    <a:pt x="64" y="25"/>
                    <a:pt x="66" y="25"/>
                  </a:cubicBezTo>
                  <a:cubicBezTo>
                    <a:pt x="66" y="24"/>
                    <a:pt x="66" y="23"/>
                    <a:pt x="66" y="22"/>
                  </a:cubicBezTo>
                  <a:cubicBezTo>
                    <a:pt x="64" y="22"/>
                    <a:pt x="63" y="22"/>
                    <a:pt x="61" y="22"/>
                  </a:cubicBezTo>
                  <a:close/>
                  <a:moveTo>
                    <a:pt x="79" y="22"/>
                  </a:moveTo>
                  <a:cubicBezTo>
                    <a:pt x="79" y="23"/>
                    <a:pt x="79" y="24"/>
                    <a:pt x="79" y="25"/>
                  </a:cubicBezTo>
                  <a:cubicBezTo>
                    <a:pt x="81" y="25"/>
                    <a:pt x="82" y="25"/>
                    <a:pt x="84" y="25"/>
                  </a:cubicBezTo>
                  <a:cubicBezTo>
                    <a:pt x="84" y="24"/>
                    <a:pt x="84" y="23"/>
                    <a:pt x="84" y="22"/>
                  </a:cubicBezTo>
                  <a:cubicBezTo>
                    <a:pt x="82" y="22"/>
                    <a:pt x="81" y="22"/>
                    <a:pt x="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4" name="Rectangle 2610"/>
            <p:cNvSpPr>
              <a:spLocks noChangeArrowheads="1"/>
            </p:cNvSpPr>
            <p:nvPr/>
          </p:nvSpPr>
          <p:spPr bwMode="auto">
            <a:xfrm>
              <a:off x="-2268537" y="846137"/>
              <a:ext cx="71438" cy="309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5" name="Freeform 2611"/>
            <p:cNvSpPr>
              <a:spLocks noEditPoints="1"/>
            </p:cNvSpPr>
            <p:nvPr/>
          </p:nvSpPr>
          <p:spPr bwMode="auto">
            <a:xfrm>
              <a:off x="-2386012" y="549275"/>
              <a:ext cx="142875" cy="606425"/>
            </a:xfrm>
            <a:custGeom>
              <a:avLst/>
              <a:gdLst>
                <a:gd name="T0" fmla="*/ 0 w 44"/>
                <a:gd name="T1" fmla="*/ 46 h 186"/>
                <a:gd name="T2" fmla="*/ 4 w 44"/>
                <a:gd name="T3" fmla="*/ 17 h 186"/>
                <a:gd name="T4" fmla="*/ 38 w 44"/>
                <a:gd name="T5" fmla="*/ 17 h 186"/>
                <a:gd name="T6" fmla="*/ 44 w 44"/>
                <a:gd name="T7" fmla="*/ 56 h 186"/>
                <a:gd name="T8" fmla="*/ 10 w 44"/>
                <a:gd name="T9" fmla="*/ 46 h 186"/>
                <a:gd name="T10" fmla="*/ 10 w 44"/>
                <a:gd name="T11" fmla="*/ 37 h 186"/>
                <a:gd name="T12" fmla="*/ 6 w 44"/>
                <a:gd name="T13" fmla="*/ 37 h 186"/>
                <a:gd name="T14" fmla="*/ 14 w 44"/>
                <a:gd name="T15" fmla="*/ 37 h 186"/>
                <a:gd name="T16" fmla="*/ 19 w 44"/>
                <a:gd name="T17" fmla="*/ 37 h 186"/>
                <a:gd name="T18" fmla="*/ 23 w 44"/>
                <a:gd name="T19" fmla="*/ 37 h 186"/>
                <a:gd name="T20" fmla="*/ 27 w 44"/>
                <a:gd name="T21" fmla="*/ 37 h 186"/>
                <a:gd name="T22" fmla="*/ 31 w 44"/>
                <a:gd name="T23" fmla="*/ 37 h 186"/>
                <a:gd name="T24" fmla="*/ 35 w 44"/>
                <a:gd name="T25" fmla="*/ 37 h 186"/>
                <a:gd name="T26" fmla="*/ 40 w 44"/>
                <a:gd name="T27" fmla="*/ 37 h 186"/>
                <a:gd name="T28" fmla="*/ 6 w 44"/>
                <a:gd name="T29" fmla="*/ 46 h 186"/>
                <a:gd name="T30" fmla="*/ 14 w 44"/>
                <a:gd name="T31" fmla="*/ 46 h 186"/>
                <a:gd name="T32" fmla="*/ 19 w 44"/>
                <a:gd name="T33" fmla="*/ 46 h 186"/>
                <a:gd name="T34" fmla="*/ 23 w 44"/>
                <a:gd name="T35" fmla="*/ 46 h 186"/>
                <a:gd name="T36" fmla="*/ 27 w 44"/>
                <a:gd name="T37" fmla="*/ 46 h 186"/>
                <a:gd name="T38" fmla="*/ 31 w 44"/>
                <a:gd name="T39" fmla="*/ 46 h 186"/>
                <a:gd name="T40" fmla="*/ 35 w 44"/>
                <a:gd name="T41" fmla="*/ 46 h 186"/>
                <a:gd name="T42" fmla="*/ 40 w 44"/>
                <a:gd name="T43" fmla="*/ 46 h 186"/>
                <a:gd name="T44" fmla="*/ 30 w 44"/>
                <a:gd name="T45" fmla="*/ 62 h 186"/>
                <a:gd name="T46" fmla="*/ 12 w 44"/>
                <a:gd name="T47" fmla="*/ 62 h 186"/>
                <a:gd name="T48" fmla="*/ 12 w 44"/>
                <a:gd name="T49" fmla="*/ 59 h 186"/>
                <a:gd name="T50" fmla="*/ 39 w 44"/>
                <a:gd name="T51" fmla="*/ 59 h 186"/>
                <a:gd name="T52" fmla="*/ 12 w 44"/>
                <a:gd name="T53" fmla="*/ 66 h 186"/>
                <a:gd name="T54" fmla="*/ 12 w 44"/>
                <a:gd name="T55" fmla="*/ 69 h 186"/>
                <a:gd name="T56" fmla="*/ 12 w 44"/>
                <a:gd name="T57" fmla="*/ 75 h 186"/>
                <a:gd name="T58" fmla="*/ 12 w 44"/>
                <a:gd name="T59" fmla="*/ 78 h 186"/>
                <a:gd name="T60" fmla="*/ 12 w 44"/>
                <a:gd name="T61" fmla="*/ 82 h 186"/>
                <a:gd name="T62" fmla="*/ 12 w 44"/>
                <a:gd name="T63" fmla="*/ 85 h 186"/>
                <a:gd name="T64" fmla="*/ 12 w 44"/>
                <a:gd name="T65" fmla="*/ 88 h 186"/>
                <a:gd name="T66" fmla="*/ 12 w 44"/>
                <a:gd name="T67" fmla="*/ 98 h 186"/>
                <a:gd name="T68" fmla="*/ 39 w 44"/>
                <a:gd name="T69" fmla="*/ 98 h 186"/>
                <a:gd name="T70" fmla="*/ 30 w 44"/>
                <a:gd name="T71" fmla="*/ 98 h 186"/>
                <a:gd name="T72" fmla="*/ 21 w 44"/>
                <a:gd name="T73" fmla="*/ 98 h 186"/>
                <a:gd name="T74" fmla="*/ 30 w 44"/>
                <a:gd name="T75" fmla="*/ 94 h 186"/>
                <a:gd name="T76" fmla="*/ 21 w 44"/>
                <a:gd name="T77" fmla="*/ 94 h 186"/>
                <a:gd name="T78" fmla="*/ 39 w 44"/>
                <a:gd name="T79" fmla="*/ 91 h 186"/>
                <a:gd name="T80" fmla="*/ 30 w 44"/>
                <a:gd name="T81" fmla="*/ 91 h 186"/>
                <a:gd name="T82" fmla="*/ 21 w 44"/>
                <a:gd name="T83" fmla="*/ 91 h 186"/>
                <a:gd name="T84" fmla="*/ 30 w 44"/>
                <a:gd name="T85" fmla="*/ 88 h 186"/>
                <a:gd name="T86" fmla="*/ 21 w 44"/>
                <a:gd name="T87" fmla="*/ 88 h 186"/>
                <a:gd name="T88" fmla="*/ 39 w 44"/>
                <a:gd name="T89" fmla="*/ 85 h 186"/>
                <a:gd name="T90" fmla="*/ 30 w 44"/>
                <a:gd name="T91" fmla="*/ 85 h 186"/>
                <a:gd name="T92" fmla="*/ 21 w 44"/>
                <a:gd name="T93" fmla="*/ 85 h 186"/>
                <a:gd name="T94" fmla="*/ 39 w 44"/>
                <a:gd name="T95" fmla="*/ 82 h 186"/>
                <a:gd name="T96" fmla="*/ 21 w 44"/>
                <a:gd name="T97" fmla="*/ 82 h 186"/>
                <a:gd name="T98" fmla="*/ 30 w 44"/>
                <a:gd name="T99" fmla="*/ 78 h 186"/>
                <a:gd name="T100" fmla="*/ 21 w 44"/>
                <a:gd name="T101" fmla="*/ 78 h 186"/>
                <a:gd name="T102" fmla="*/ 39 w 44"/>
                <a:gd name="T103" fmla="*/ 75 h 186"/>
                <a:gd name="T104" fmla="*/ 30 w 44"/>
                <a:gd name="T105" fmla="*/ 75 h 186"/>
                <a:gd name="T106" fmla="*/ 21 w 44"/>
                <a:gd name="T107" fmla="*/ 75 h 186"/>
                <a:gd name="T108" fmla="*/ 39 w 44"/>
                <a:gd name="T109" fmla="*/ 72 h 186"/>
                <a:gd name="T110" fmla="*/ 30 w 44"/>
                <a:gd name="T111" fmla="*/ 72 h 186"/>
                <a:gd name="T112" fmla="*/ 39 w 44"/>
                <a:gd name="T113" fmla="*/ 69 h 186"/>
                <a:gd name="T114" fmla="*/ 21 w 44"/>
                <a:gd name="T115" fmla="*/ 69 h 186"/>
                <a:gd name="T116" fmla="*/ 39 w 44"/>
                <a:gd name="T117" fmla="*/ 66 h 186"/>
                <a:gd name="T118" fmla="*/ 30 w 44"/>
                <a:gd name="T119" fmla="*/ 66 h 186"/>
                <a:gd name="T120" fmla="*/ 21 w 44"/>
                <a:gd name="T121" fmla="*/ 66 h 186"/>
                <a:gd name="T122" fmla="*/ 39 w 44"/>
                <a:gd name="T123"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186">
                  <a:moveTo>
                    <a:pt x="43" y="186"/>
                  </a:moveTo>
                  <a:cubicBezTo>
                    <a:pt x="1" y="186"/>
                    <a:pt x="1" y="186"/>
                    <a:pt x="1" y="186"/>
                  </a:cubicBezTo>
                  <a:cubicBezTo>
                    <a:pt x="1" y="56"/>
                    <a:pt x="1" y="56"/>
                    <a:pt x="1" y="56"/>
                  </a:cubicBezTo>
                  <a:cubicBezTo>
                    <a:pt x="0" y="56"/>
                    <a:pt x="0" y="56"/>
                    <a:pt x="0" y="56"/>
                  </a:cubicBezTo>
                  <a:cubicBezTo>
                    <a:pt x="0" y="46"/>
                    <a:pt x="0" y="46"/>
                    <a:pt x="0" y="46"/>
                  </a:cubicBezTo>
                  <a:cubicBezTo>
                    <a:pt x="1" y="46"/>
                    <a:pt x="1" y="46"/>
                    <a:pt x="1" y="46"/>
                  </a:cubicBezTo>
                  <a:cubicBezTo>
                    <a:pt x="1" y="29"/>
                    <a:pt x="1" y="29"/>
                    <a:pt x="1" y="29"/>
                  </a:cubicBezTo>
                  <a:cubicBezTo>
                    <a:pt x="3" y="28"/>
                    <a:pt x="5" y="27"/>
                    <a:pt x="7" y="27"/>
                  </a:cubicBezTo>
                  <a:cubicBezTo>
                    <a:pt x="7" y="17"/>
                    <a:pt x="7" y="17"/>
                    <a:pt x="7" y="17"/>
                  </a:cubicBezTo>
                  <a:cubicBezTo>
                    <a:pt x="4" y="17"/>
                    <a:pt x="4" y="17"/>
                    <a:pt x="4" y="17"/>
                  </a:cubicBezTo>
                  <a:cubicBezTo>
                    <a:pt x="13" y="8"/>
                    <a:pt x="13" y="8"/>
                    <a:pt x="13" y="8"/>
                  </a:cubicBezTo>
                  <a:cubicBezTo>
                    <a:pt x="22" y="0"/>
                    <a:pt x="22" y="0"/>
                    <a:pt x="22" y="0"/>
                  </a:cubicBezTo>
                  <a:cubicBezTo>
                    <a:pt x="31" y="8"/>
                    <a:pt x="31" y="8"/>
                    <a:pt x="31" y="8"/>
                  </a:cubicBezTo>
                  <a:cubicBezTo>
                    <a:pt x="40" y="17"/>
                    <a:pt x="40" y="17"/>
                    <a:pt x="40" y="17"/>
                  </a:cubicBezTo>
                  <a:cubicBezTo>
                    <a:pt x="38" y="17"/>
                    <a:pt x="38" y="17"/>
                    <a:pt x="38" y="17"/>
                  </a:cubicBezTo>
                  <a:cubicBezTo>
                    <a:pt x="38" y="27"/>
                    <a:pt x="38" y="27"/>
                    <a:pt x="38" y="27"/>
                  </a:cubicBezTo>
                  <a:cubicBezTo>
                    <a:pt x="40" y="27"/>
                    <a:pt x="41" y="28"/>
                    <a:pt x="43" y="29"/>
                  </a:cubicBezTo>
                  <a:cubicBezTo>
                    <a:pt x="43" y="46"/>
                    <a:pt x="43" y="46"/>
                    <a:pt x="43" y="46"/>
                  </a:cubicBezTo>
                  <a:cubicBezTo>
                    <a:pt x="44" y="46"/>
                    <a:pt x="44" y="46"/>
                    <a:pt x="44" y="46"/>
                  </a:cubicBezTo>
                  <a:cubicBezTo>
                    <a:pt x="44" y="56"/>
                    <a:pt x="44" y="56"/>
                    <a:pt x="44" y="56"/>
                  </a:cubicBezTo>
                  <a:cubicBezTo>
                    <a:pt x="43" y="56"/>
                    <a:pt x="43" y="56"/>
                    <a:pt x="43" y="56"/>
                  </a:cubicBezTo>
                  <a:cubicBezTo>
                    <a:pt x="43" y="186"/>
                    <a:pt x="43" y="186"/>
                    <a:pt x="43" y="186"/>
                  </a:cubicBezTo>
                  <a:close/>
                  <a:moveTo>
                    <a:pt x="8" y="42"/>
                  </a:moveTo>
                  <a:cubicBezTo>
                    <a:pt x="8" y="43"/>
                    <a:pt x="8" y="44"/>
                    <a:pt x="8" y="46"/>
                  </a:cubicBezTo>
                  <a:cubicBezTo>
                    <a:pt x="9" y="46"/>
                    <a:pt x="10" y="46"/>
                    <a:pt x="10" y="46"/>
                  </a:cubicBezTo>
                  <a:cubicBezTo>
                    <a:pt x="10" y="44"/>
                    <a:pt x="10" y="43"/>
                    <a:pt x="10" y="42"/>
                  </a:cubicBezTo>
                  <a:cubicBezTo>
                    <a:pt x="10" y="42"/>
                    <a:pt x="9" y="42"/>
                    <a:pt x="8" y="42"/>
                  </a:cubicBezTo>
                  <a:close/>
                  <a:moveTo>
                    <a:pt x="8" y="33"/>
                  </a:moveTo>
                  <a:cubicBezTo>
                    <a:pt x="8" y="35"/>
                    <a:pt x="8" y="36"/>
                    <a:pt x="8" y="37"/>
                  </a:cubicBezTo>
                  <a:cubicBezTo>
                    <a:pt x="9" y="37"/>
                    <a:pt x="10" y="37"/>
                    <a:pt x="10" y="37"/>
                  </a:cubicBezTo>
                  <a:cubicBezTo>
                    <a:pt x="10" y="36"/>
                    <a:pt x="10" y="35"/>
                    <a:pt x="10" y="33"/>
                  </a:cubicBezTo>
                  <a:cubicBezTo>
                    <a:pt x="10" y="33"/>
                    <a:pt x="9" y="33"/>
                    <a:pt x="8" y="33"/>
                  </a:cubicBezTo>
                  <a:close/>
                  <a:moveTo>
                    <a:pt x="4" y="33"/>
                  </a:moveTo>
                  <a:cubicBezTo>
                    <a:pt x="4" y="37"/>
                    <a:pt x="4" y="37"/>
                    <a:pt x="4" y="37"/>
                  </a:cubicBezTo>
                  <a:cubicBezTo>
                    <a:pt x="6" y="37"/>
                    <a:pt x="6" y="37"/>
                    <a:pt x="6" y="37"/>
                  </a:cubicBezTo>
                  <a:cubicBezTo>
                    <a:pt x="6" y="33"/>
                    <a:pt x="6" y="33"/>
                    <a:pt x="6" y="33"/>
                  </a:cubicBezTo>
                  <a:cubicBezTo>
                    <a:pt x="4" y="33"/>
                    <a:pt x="4" y="33"/>
                    <a:pt x="4" y="33"/>
                  </a:cubicBezTo>
                  <a:close/>
                  <a:moveTo>
                    <a:pt x="13" y="33"/>
                  </a:moveTo>
                  <a:cubicBezTo>
                    <a:pt x="13" y="35"/>
                    <a:pt x="13" y="36"/>
                    <a:pt x="13" y="37"/>
                  </a:cubicBezTo>
                  <a:cubicBezTo>
                    <a:pt x="13" y="37"/>
                    <a:pt x="14" y="37"/>
                    <a:pt x="14" y="37"/>
                  </a:cubicBezTo>
                  <a:cubicBezTo>
                    <a:pt x="14" y="36"/>
                    <a:pt x="14" y="35"/>
                    <a:pt x="14" y="33"/>
                  </a:cubicBezTo>
                  <a:cubicBezTo>
                    <a:pt x="14" y="33"/>
                    <a:pt x="13" y="33"/>
                    <a:pt x="13" y="33"/>
                  </a:cubicBezTo>
                  <a:close/>
                  <a:moveTo>
                    <a:pt x="17" y="33"/>
                  </a:moveTo>
                  <a:cubicBezTo>
                    <a:pt x="17" y="35"/>
                    <a:pt x="17" y="36"/>
                    <a:pt x="17" y="37"/>
                  </a:cubicBezTo>
                  <a:cubicBezTo>
                    <a:pt x="17" y="37"/>
                    <a:pt x="18" y="37"/>
                    <a:pt x="19" y="37"/>
                  </a:cubicBezTo>
                  <a:cubicBezTo>
                    <a:pt x="19" y="36"/>
                    <a:pt x="19" y="35"/>
                    <a:pt x="19" y="33"/>
                  </a:cubicBezTo>
                  <a:cubicBezTo>
                    <a:pt x="18" y="33"/>
                    <a:pt x="17" y="33"/>
                    <a:pt x="17" y="33"/>
                  </a:cubicBezTo>
                  <a:close/>
                  <a:moveTo>
                    <a:pt x="21" y="33"/>
                  </a:moveTo>
                  <a:cubicBezTo>
                    <a:pt x="21" y="35"/>
                    <a:pt x="21" y="36"/>
                    <a:pt x="21" y="37"/>
                  </a:cubicBezTo>
                  <a:cubicBezTo>
                    <a:pt x="22" y="37"/>
                    <a:pt x="22" y="37"/>
                    <a:pt x="23" y="37"/>
                  </a:cubicBezTo>
                  <a:cubicBezTo>
                    <a:pt x="23" y="36"/>
                    <a:pt x="23" y="35"/>
                    <a:pt x="23" y="33"/>
                  </a:cubicBezTo>
                  <a:cubicBezTo>
                    <a:pt x="22" y="33"/>
                    <a:pt x="22" y="33"/>
                    <a:pt x="21" y="33"/>
                  </a:cubicBezTo>
                  <a:close/>
                  <a:moveTo>
                    <a:pt x="25" y="33"/>
                  </a:moveTo>
                  <a:cubicBezTo>
                    <a:pt x="25" y="35"/>
                    <a:pt x="25" y="36"/>
                    <a:pt x="25" y="37"/>
                  </a:cubicBezTo>
                  <a:cubicBezTo>
                    <a:pt x="26" y="37"/>
                    <a:pt x="26" y="37"/>
                    <a:pt x="27" y="37"/>
                  </a:cubicBezTo>
                  <a:cubicBezTo>
                    <a:pt x="27" y="36"/>
                    <a:pt x="27" y="35"/>
                    <a:pt x="27" y="33"/>
                  </a:cubicBezTo>
                  <a:cubicBezTo>
                    <a:pt x="26" y="33"/>
                    <a:pt x="26" y="33"/>
                    <a:pt x="25" y="33"/>
                  </a:cubicBezTo>
                  <a:close/>
                  <a:moveTo>
                    <a:pt x="29" y="33"/>
                  </a:moveTo>
                  <a:cubicBezTo>
                    <a:pt x="29" y="35"/>
                    <a:pt x="29" y="36"/>
                    <a:pt x="29" y="37"/>
                  </a:cubicBezTo>
                  <a:cubicBezTo>
                    <a:pt x="30" y="37"/>
                    <a:pt x="31" y="37"/>
                    <a:pt x="31" y="37"/>
                  </a:cubicBezTo>
                  <a:cubicBezTo>
                    <a:pt x="31" y="36"/>
                    <a:pt x="31" y="35"/>
                    <a:pt x="31" y="33"/>
                  </a:cubicBezTo>
                  <a:cubicBezTo>
                    <a:pt x="31" y="33"/>
                    <a:pt x="30" y="33"/>
                    <a:pt x="29" y="33"/>
                  </a:cubicBezTo>
                  <a:close/>
                  <a:moveTo>
                    <a:pt x="34" y="33"/>
                  </a:moveTo>
                  <a:cubicBezTo>
                    <a:pt x="34" y="35"/>
                    <a:pt x="34" y="36"/>
                    <a:pt x="34" y="37"/>
                  </a:cubicBezTo>
                  <a:cubicBezTo>
                    <a:pt x="34" y="37"/>
                    <a:pt x="35" y="37"/>
                    <a:pt x="35" y="37"/>
                  </a:cubicBezTo>
                  <a:cubicBezTo>
                    <a:pt x="35" y="36"/>
                    <a:pt x="35" y="35"/>
                    <a:pt x="35" y="33"/>
                  </a:cubicBezTo>
                  <a:cubicBezTo>
                    <a:pt x="35" y="33"/>
                    <a:pt x="34" y="33"/>
                    <a:pt x="34" y="33"/>
                  </a:cubicBezTo>
                  <a:close/>
                  <a:moveTo>
                    <a:pt x="38" y="33"/>
                  </a:moveTo>
                  <a:cubicBezTo>
                    <a:pt x="38" y="37"/>
                    <a:pt x="38" y="37"/>
                    <a:pt x="38" y="37"/>
                  </a:cubicBezTo>
                  <a:cubicBezTo>
                    <a:pt x="40" y="37"/>
                    <a:pt x="40" y="37"/>
                    <a:pt x="40" y="37"/>
                  </a:cubicBezTo>
                  <a:cubicBezTo>
                    <a:pt x="40" y="33"/>
                    <a:pt x="40" y="33"/>
                    <a:pt x="40" y="33"/>
                  </a:cubicBezTo>
                  <a:cubicBezTo>
                    <a:pt x="38" y="33"/>
                    <a:pt x="38" y="33"/>
                    <a:pt x="38" y="33"/>
                  </a:cubicBezTo>
                  <a:close/>
                  <a:moveTo>
                    <a:pt x="4" y="42"/>
                  </a:moveTo>
                  <a:cubicBezTo>
                    <a:pt x="4" y="46"/>
                    <a:pt x="4" y="46"/>
                    <a:pt x="4" y="46"/>
                  </a:cubicBezTo>
                  <a:cubicBezTo>
                    <a:pt x="6" y="46"/>
                    <a:pt x="6" y="46"/>
                    <a:pt x="6" y="46"/>
                  </a:cubicBezTo>
                  <a:cubicBezTo>
                    <a:pt x="6" y="42"/>
                    <a:pt x="6" y="42"/>
                    <a:pt x="6" y="42"/>
                  </a:cubicBezTo>
                  <a:cubicBezTo>
                    <a:pt x="4" y="42"/>
                    <a:pt x="4" y="42"/>
                    <a:pt x="4" y="42"/>
                  </a:cubicBezTo>
                  <a:close/>
                  <a:moveTo>
                    <a:pt x="13" y="42"/>
                  </a:moveTo>
                  <a:cubicBezTo>
                    <a:pt x="13" y="43"/>
                    <a:pt x="13" y="44"/>
                    <a:pt x="13" y="46"/>
                  </a:cubicBezTo>
                  <a:cubicBezTo>
                    <a:pt x="13" y="46"/>
                    <a:pt x="14" y="46"/>
                    <a:pt x="14" y="46"/>
                  </a:cubicBezTo>
                  <a:cubicBezTo>
                    <a:pt x="14" y="44"/>
                    <a:pt x="14" y="43"/>
                    <a:pt x="14" y="42"/>
                  </a:cubicBezTo>
                  <a:cubicBezTo>
                    <a:pt x="14" y="42"/>
                    <a:pt x="13" y="42"/>
                    <a:pt x="13" y="42"/>
                  </a:cubicBezTo>
                  <a:close/>
                  <a:moveTo>
                    <a:pt x="17" y="42"/>
                  </a:moveTo>
                  <a:cubicBezTo>
                    <a:pt x="17" y="43"/>
                    <a:pt x="17" y="44"/>
                    <a:pt x="17" y="46"/>
                  </a:cubicBezTo>
                  <a:cubicBezTo>
                    <a:pt x="17" y="46"/>
                    <a:pt x="18" y="46"/>
                    <a:pt x="19" y="46"/>
                  </a:cubicBezTo>
                  <a:cubicBezTo>
                    <a:pt x="19" y="44"/>
                    <a:pt x="19" y="43"/>
                    <a:pt x="19" y="42"/>
                  </a:cubicBezTo>
                  <a:cubicBezTo>
                    <a:pt x="18" y="42"/>
                    <a:pt x="17" y="42"/>
                    <a:pt x="17" y="42"/>
                  </a:cubicBezTo>
                  <a:close/>
                  <a:moveTo>
                    <a:pt x="21" y="42"/>
                  </a:moveTo>
                  <a:cubicBezTo>
                    <a:pt x="21" y="43"/>
                    <a:pt x="21" y="44"/>
                    <a:pt x="21" y="46"/>
                  </a:cubicBezTo>
                  <a:cubicBezTo>
                    <a:pt x="22" y="46"/>
                    <a:pt x="22" y="46"/>
                    <a:pt x="23" y="46"/>
                  </a:cubicBezTo>
                  <a:cubicBezTo>
                    <a:pt x="23" y="44"/>
                    <a:pt x="23" y="43"/>
                    <a:pt x="23" y="42"/>
                  </a:cubicBezTo>
                  <a:cubicBezTo>
                    <a:pt x="22" y="42"/>
                    <a:pt x="22" y="42"/>
                    <a:pt x="21" y="42"/>
                  </a:cubicBezTo>
                  <a:close/>
                  <a:moveTo>
                    <a:pt x="25" y="42"/>
                  </a:moveTo>
                  <a:cubicBezTo>
                    <a:pt x="25" y="43"/>
                    <a:pt x="25" y="44"/>
                    <a:pt x="25" y="46"/>
                  </a:cubicBezTo>
                  <a:cubicBezTo>
                    <a:pt x="26" y="46"/>
                    <a:pt x="26" y="46"/>
                    <a:pt x="27" y="46"/>
                  </a:cubicBezTo>
                  <a:cubicBezTo>
                    <a:pt x="27" y="44"/>
                    <a:pt x="27" y="43"/>
                    <a:pt x="27" y="42"/>
                  </a:cubicBezTo>
                  <a:cubicBezTo>
                    <a:pt x="26" y="42"/>
                    <a:pt x="26" y="42"/>
                    <a:pt x="25" y="42"/>
                  </a:cubicBezTo>
                  <a:close/>
                  <a:moveTo>
                    <a:pt x="29" y="42"/>
                  </a:moveTo>
                  <a:cubicBezTo>
                    <a:pt x="29" y="43"/>
                    <a:pt x="29" y="44"/>
                    <a:pt x="29" y="46"/>
                  </a:cubicBezTo>
                  <a:cubicBezTo>
                    <a:pt x="30" y="46"/>
                    <a:pt x="31" y="46"/>
                    <a:pt x="31" y="46"/>
                  </a:cubicBezTo>
                  <a:cubicBezTo>
                    <a:pt x="31" y="44"/>
                    <a:pt x="31" y="43"/>
                    <a:pt x="31" y="42"/>
                  </a:cubicBezTo>
                  <a:cubicBezTo>
                    <a:pt x="31" y="42"/>
                    <a:pt x="30" y="42"/>
                    <a:pt x="29" y="42"/>
                  </a:cubicBezTo>
                  <a:close/>
                  <a:moveTo>
                    <a:pt x="34" y="42"/>
                  </a:moveTo>
                  <a:cubicBezTo>
                    <a:pt x="34" y="43"/>
                    <a:pt x="34" y="44"/>
                    <a:pt x="34" y="46"/>
                  </a:cubicBezTo>
                  <a:cubicBezTo>
                    <a:pt x="34" y="46"/>
                    <a:pt x="35" y="46"/>
                    <a:pt x="35" y="46"/>
                  </a:cubicBezTo>
                  <a:cubicBezTo>
                    <a:pt x="35" y="44"/>
                    <a:pt x="35" y="43"/>
                    <a:pt x="35" y="42"/>
                  </a:cubicBezTo>
                  <a:cubicBezTo>
                    <a:pt x="35" y="42"/>
                    <a:pt x="34" y="42"/>
                    <a:pt x="34" y="42"/>
                  </a:cubicBezTo>
                  <a:close/>
                  <a:moveTo>
                    <a:pt x="38" y="42"/>
                  </a:moveTo>
                  <a:cubicBezTo>
                    <a:pt x="38" y="46"/>
                    <a:pt x="38" y="46"/>
                    <a:pt x="38" y="46"/>
                  </a:cubicBezTo>
                  <a:cubicBezTo>
                    <a:pt x="40" y="46"/>
                    <a:pt x="40" y="46"/>
                    <a:pt x="40" y="46"/>
                  </a:cubicBezTo>
                  <a:cubicBezTo>
                    <a:pt x="40" y="42"/>
                    <a:pt x="40" y="42"/>
                    <a:pt x="40" y="42"/>
                  </a:cubicBezTo>
                  <a:cubicBezTo>
                    <a:pt x="38" y="42"/>
                    <a:pt x="38" y="42"/>
                    <a:pt x="38" y="42"/>
                  </a:cubicBezTo>
                  <a:close/>
                  <a:moveTo>
                    <a:pt x="23" y="61"/>
                  </a:moveTo>
                  <a:cubicBezTo>
                    <a:pt x="23" y="62"/>
                    <a:pt x="23" y="62"/>
                    <a:pt x="23" y="62"/>
                  </a:cubicBezTo>
                  <a:cubicBezTo>
                    <a:pt x="26" y="62"/>
                    <a:pt x="28" y="62"/>
                    <a:pt x="30" y="62"/>
                  </a:cubicBezTo>
                  <a:cubicBezTo>
                    <a:pt x="30" y="62"/>
                    <a:pt x="30" y="62"/>
                    <a:pt x="30" y="61"/>
                  </a:cubicBezTo>
                  <a:cubicBezTo>
                    <a:pt x="28" y="61"/>
                    <a:pt x="26" y="61"/>
                    <a:pt x="23" y="61"/>
                  </a:cubicBezTo>
                  <a:close/>
                  <a:moveTo>
                    <a:pt x="5" y="61"/>
                  </a:moveTo>
                  <a:cubicBezTo>
                    <a:pt x="5" y="62"/>
                    <a:pt x="5" y="62"/>
                    <a:pt x="5" y="62"/>
                  </a:cubicBezTo>
                  <a:cubicBezTo>
                    <a:pt x="8" y="62"/>
                    <a:pt x="10" y="62"/>
                    <a:pt x="12" y="62"/>
                  </a:cubicBezTo>
                  <a:cubicBezTo>
                    <a:pt x="12" y="62"/>
                    <a:pt x="12" y="62"/>
                    <a:pt x="12" y="61"/>
                  </a:cubicBezTo>
                  <a:cubicBezTo>
                    <a:pt x="10" y="61"/>
                    <a:pt x="8" y="61"/>
                    <a:pt x="5" y="61"/>
                  </a:cubicBezTo>
                  <a:close/>
                  <a:moveTo>
                    <a:pt x="5" y="58"/>
                  </a:moveTo>
                  <a:cubicBezTo>
                    <a:pt x="5" y="59"/>
                    <a:pt x="5" y="59"/>
                    <a:pt x="5" y="59"/>
                  </a:cubicBezTo>
                  <a:cubicBezTo>
                    <a:pt x="12" y="59"/>
                    <a:pt x="12" y="59"/>
                    <a:pt x="12" y="59"/>
                  </a:cubicBezTo>
                  <a:cubicBezTo>
                    <a:pt x="12" y="58"/>
                    <a:pt x="12" y="58"/>
                    <a:pt x="12" y="58"/>
                  </a:cubicBezTo>
                  <a:cubicBezTo>
                    <a:pt x="5" y="58"/>
                    <a:pt x="5" y="58"/>
                    <a:pt x="5" y="58"/>
                  </a:cubicBezTo>
                  <a:close/>
                  <a:moveTo>
                    <a:pt x="32" y="58"/>
                  </a:moveTo>
                  <a:cubicBezTo>
                    <a:pt x="32" y="59"/>
                    <a:pt x="32" y="59"/>
                    <a:pt x="32" y="59"/>
                  </a:cubicBezTo>
                  <a:cubicBezTo>
                    <a:pt x="39" y="59"/>
                    <a:pt x="39" y="59"/>
                    <a:pt x="39" y="59"/>
                  </a:cubicBezTo>
                  <a:cubicBezTo>
                    <a:pt x="39" y="58"/>
                    <a:pt x="39" y="58"/>
                    <a:pt x="39" y="58"/>
                  </a:cubicBezTo>
                  <a:cubicBezTo>
                    <a:pt x="32" y="58"/>
                    <a:pt x="32" y="58"/>
                    <a:pt x="32" y="58"/>
                  </a:cubicBezTo>
                  <a:close/>
                  <a:moveTo>
                    <a:pt x="5" y="64"/>
                  </a:moveTo>
                  <a:cubicBezTo>
                    <a:pt x="5" y="65"/>
                    <a:pt x="5" y="65"/>
                    <a:pt x="5" y="66"/>
                  </a:cubicBezTo>
                  <a:cubicBezTo>
                    <a:pt x="8" y="66"/>
                    <a:pt x="10" y="66"/>
                    <a:pt x="12" y="66"/>
                  </a:cubicBezTo>
                  <a:cubicBezTo>
                    <a:pt x="12" y="65"/>
                    <a:pt x="12" y="65"/>
                    <a:pt x="12" y="64"/>
                  </a:cubicBezTo>
                  <a:cubicBezTo>
                    <a:pt x="10" y="64"/>
                    <a:pt x="8" y="64"/>
                    <a:pt x="5" y="64"/>
                  </a:cubicBezTo>
                  <a:close/>
                  <a:moveTo>
                    <a:pt x="5" y="68"/>
                  </a:moveTo>
                  <a:cubicBezTo>
                    <a:pt x="5" y="68"/>
                    <a:pt x="5" y="68"/>
                    <a:pt x="5" y="69"/>
                  </a:cubicBezTo>
                  <a:cubicBezTo>
                    <a:pt x="8" y="69"/>
                    <a:pt x="10" y="69"/>
                    <a:pt x="12" y="69"/>
                  </a:cubicBezTo>
                  <a:cubicBezTo>
                    <a:pt x="12" y="68"/>
                    <a:pt x="12" y="68"/>
                    <a:pt x="12" y="68"/>
                  </a:cubicBezTo>
                  <a:cubicBezTo>
                    <a:pt x="10" y="68"/>
                    <a:pt x="8" y="68"/>
                    <a:pt x="5" y="68"/>
                  </a:cubicBezTo>
                  <a:close/>
                  <a:moveTo>
                    <a:pt x="5" y="74"/>
                  </a:moveTo>
                  <a:cubicBezTo>
                    <a:pt x="5" y="74"/>
                    <a:pt x="5" y="75"/>
                    <a:pt x="5" y="75"/>
                  </a:cubicBezTo>
                  <a:cubicBezTo>
                    <a:pt x="8" y="75"/>
                    <a:pt x="10" y="75"/>
                    <a:pt x="12" y="75"/>
                  </a:cubicBezTo>
                  <a:cubicBezTo>
                    <a:pt x="12" y="75"/>
                    <a:pt x="12" y="74"/>
                    <a:pt x="12" y="74"/>
                  </a:cubicBezTo>
                  <a:cubicBezTo>
                    <a:pt x="10" y="74"/>
                    <a:pt x="8" y="74"/>
                    <a:pt x="5" y="74"/>
                  </a:cubicBezTo>
                  <a:close/>
                  <a:moveTo>
                    <a:pt x="5" y="77"/>
                  </a:moveTo>
                  <a:cubicBezTo>
                    <a:pt x="5" y="78"/>
                    <a:pt x="5" y="78"/>
                    <a:pt x="5" y="78"/>
                  </a:cubicBezTo>
                  <a:cubicBezTo>
                    <a:pt x="8" y="78"/>
                    <a:pt x="10" y="78"/>
                    <a:pt x="12" y="78"/>
                  </a:cubicBezTo>
                  <a:cubicBezTo>
                    <a:pt x="12" y="78"/>
                    <a:pt x="12" y="78"/>
                    <a:pt x="12" y="77"/>
                  </a:cubicBezTo>
                  <a:cubicBezTo>
                    <a:pt x="10" y="77"/>
                    <a:pt x="8" y="77"/>
                    <a:pt x="5" y="77"/>
                  </a:cubicBezTo>
                  <a:close/>
                  <a:moveTo>
                    <a:pt x="5" y="80"/>
                  </a:moveTo>
                  <a:cubicBezTo>
                    <a:pt x="5" y="81"/>
                    <a:pt x="5" y="81"/>
                    <a:pt x="5" y="82"/>
                  </a:cubicBezTo>
                  <a:cubicBezTo>
                    <a:pt x="8" y="82"/>
                    <a:pt x="10" y="82"/>
                    <a:pt x="12" y="82"/>
                  </a:cubicBezTo>
                  <a:cubicBezTo>
                    <a:pt x="12" y="81"/>
                    <a:pt x="12" y="81"/>
                    <a:pt x="12" y="80"/>
                  </a:cubicBezTo>
                  <a:cubicBezTo>
                    <a:pt x="10" y="80"/>
                    <a:pt x="8" y="80"/>
                    <a:pt x="5" y="80"/>
                  </a:cubicBezTo>
                  <a:close/>
                  <a:moveTo>
                    <a:pt x="5" y="84"/>
                  </a:moveTo>
                  <a:cubicBezTo>
                    <a:pt x="5" y="84"/>
                    <a:pt x="5" y="84"/>
                    <a:pt x="5" y="85"/>
                  </a:cubicBezTo>
                  <a:cubicBezTo>
                    <a:pt x="8" y="85"/>
                    <a:pt x="10" y="85"/>
                    <a:pt x="12" y="85"/>
                  </a:cubicBezTo>
                  <a:cubicBezTo>
                    <a:pt x="12" y="84"/>
                    <a:pt x="12" y="84"/>
                    <a:pt x="12" y="84"/>
                  </a:cubicBezTo>
                  <a:cubicBezTo>
                    <a:pt x="10" y="84"/>
                    <a:pt x="8" y="84"/>
                    <a:pt x="5" y="84"/>
                  </a:cubicBezTo>
                  <a:close/>
                  <a:moveTo>
                    <a:pt x="5" y="87"/>
                  </a:moveTo>
                  <a:cubicBezTo>
                    <a:pt x="5" y="87"/>
                    <a:pt x="5" y="88"/>
                    <a:pt x="5" y="88"/>
                  </a:cubicBezTo>
                  <a:cubicBezTo>
                    <a:pt x="8" y="88"/>
                    <a:pt x="10" y="88"/>
                    <a:pt x="12" y="88"/>
                  </a:cubicBezTo>
                  <a:cubicBezTo>
                    <a:pt x="12" y="88"/>
                    <a:pt x="12" y="87"/>
                    <a:pt x="12" y="87"/>
                  </a:cubicBezTo>
                  <a:cubicBezTo>
                    <a:pt x="10" y="87"/>
                    <a:pt x="8" y="87"/>
                    <a:pt x="5" y="87"/>
                  </a:cubicBezTo>
                  <a:close/>
                  <a:moveTo>
                    <a:pt x="5" y="97"/>
                  </a:moveTo>
                  <a:cubicBezTo>
                    <a:pt x="5" y="98"/>
                    <a:pt x="5" y="98"/>
                    <a:pt x="5" y="98"/>
                  </a:cubicBezTo>
                  <a:cubicBezTo>
                    <a:pt x="12" y="98"/>
                    <a:pt x="12" y="98"/>
                    <a:pt x="12" y="98"/>
                  </a:cubicBezTo>
                  <a:cubicBezTo>
                    <a:pt x="12" y="97"/>
                    <a:pt x="12" y="97"/>
                    <a:pt x="12" y="97"/>
                  </a:cubicBezTo>
                  <a:cubicBezTo>
                    <a:pt x="5" y="97"/>
                    <a:pt x="5" y="97"/>
                    <a:pt x="5" y="97"/>
                  </a:cubicBezTo>
                  <a:close/>
                  <a:moveTo>
                    <a:pt x="32" y="97"/>
                  </a:moveTo>
                  <a:cubicBezTo>
                    <a:pt x="32" y="98"/>
                    <a:pt x="32" y="98"/>
                    <a:pt x="32" y="98"/>
                  </a:cubicBezTo>
                  <a:cubicBezTo>
                    <a:pt x="39" y="98"/>
                    <a:pt x="39" y="98"/>
                    <a:pt x="39" y="98"/>
                  </a:cubicBezTo>
                  <a:cubicBezTo>
                    <a:pt x="39" y="97"/>
                    <a:pt x="39" y="97"/>
                    <a:pt x="39" y="97"/>
                  </a:cubicBezTo>
                  <a:cubicBezTo>
                    <a:pt x="32" y="97"/>
                    <a:pt x="32" y="97"/>
                    <a:pt x="32" y="97"/>
                  </a:cubicBezTo>
                  <a:close/>
                  <a:moveTo>
                    <a:pt x="23" y="97"/>
                  </a:moveTo>
                  <a:cubicBezTo>
                    <a:pt x="23" y="98"/>
                    <a:pt x="23" y="98"/>
                    <a:pt x="23" y="98"/>
                  </a:cubicBezTo>
                  <a:cubicBezTo>
                    <a:pt x="30" y="98"/>
                    <a:pt x="30" y="98"/>
                    <a:pt x="30" y="98"/>
                  </a:cubicBezTo>
                  <a:cubicBezTo>
                    <a:pt x="30" y="97"/>
                    <a:pt x="30" y="97"/>
                    <a:pt x="30" y="97"/>
                  </a:cubicBezTo>
                  <a:cubicBezTo>
                    <a:pt x="23" y="97"/>
                    <a:pt x="23" y="97"/>
                    <a:pt x="23" y="97"/>
                  </a:cubicBezTo>
                  <a:close/>
                  <a:moveTo>
                    <a:pt x="14" y="97"/>
                  </a:moveTo>
                  <a:cubicBezTo>
                    <a:pt x="14" y="98"/>
                    <a:pt x="14" y="98"/>
                    <a:pt x="14" y="98"/>
                  </a:cubicBezTo>
                  <a:cubicBezTo>
                    <a:pt x="21" y="98"/>
                    <a:pt x="21" y="98"/>
                    <a:pt x="21" y="98"/>
                  </a:cubicBezTo>
                  <a:cubicBezTo>
                    <a:pt x="21" y="97"/>
                    <a:pt x="21" y="97"/>
                    <a:pt x="21" y="97"/>
                  </a:cubicBezTo>
                  <a:cubicBezTo>
                    <a:pt x="14" y="97"/>
                    <a:pt x="14" y="97"/>
                    <a:pt x="14" y="97"/>
                  </a:cubicBezTo>
                  <a:close/>
                  <a:moveTo>
                    <a:pt x="23" y="93"/>
                  </a:moveTo>
                  <a:cubicBezTo>
                    <a:pt x="23" y="94"/>
                    <a:pt x="23" y="94"/>
                    <a:pt x="23" y="94"/>
                  </a:cubicBezTo>
                  <a:cubicBezTo>
                    <a:pt x="26" y="94"/>
                    <a:pt x="28" y="94"/>
                    <a:pt x="30" y="94"/>
                  </a:cubicBezTo>
                  <a:cubicBezTo>
                    <a:pt x="30" y="94"/>
                    <a:pt x="30" y="94"/>
                    <a:pt x="30" y="93"/>
                  </a:cubicBezTo>
                  <a:cubicBezTo>
                    <a:pt x="28" y="93"/>
                    <a:pt x="26" y="93"/>
                    <a:pt x="23" y="93"/>
                  </a:cubicBezTo>
                  <a:close/>
                  <a:moveTo>
                    <a:pt x="14" y="93"/>
                  </a:moveTo>
                  <a:cubicBezTo>
                    <a:pt x="14" y="94"/>
                    <a:pt x="14" y="94"/>
                    <a:pt x="14" y="94"/>
                  </a:cubicBezTo>
                  <a:cubicBezTo>
                    <a:pt x="17" y="94"/>
                    <a:pt x="19" y="94"/>
                    <a:pt x="21" y="94"/>
                  </a:cubicBezTo>
                  <a:cubicBezTo>
                    <a:pt x="21" y="94"/>
                    <a:pt x="21" y="94"/>
                    <a:pt x="21" y="93"/>
                  </a:cubicBezTo>
                  <a:cubicBezTo>
                    <a:pt x="19" y="93"/>
                    <a:pt x="17" y="93"/>
                    <a:pt x="14" y="93"/>
                  </a:cubicBezTo>
                  <a:close/>
                  <a:moveTo>
                    <a:pt x="32" y="90"/>
                  </a:moveTo>
                  <a:cubicBezTo>
                    <a:pt x="32" y="90"/>
                    <a:pt x="32" y="91"/>
                    <a:pt x="32" y="91"/>
                  </a:cubicBezTo>
                  <a:cubicBezTo>
                    <a:pt x="35" y="91"/>
                    <a:pt x="37" y="91"/>
                    <a:pt x="39" y="91"/>
                  </a:cubicBezTo>
                  <a:cubicBezTo>
                    <a:pt x="39" y="91"/>
                    <a:pt x="39" y="90"/>
                    <a:pt x="39" y="90"/>
                  </a:cubicBezTo>
                  <a:cubicBezTo>
                    <a:pt x="37" y="90"/>
                    <a:pt x="35" y="90"/>
                    <a:pt x="32" y="90"/>
                  </a:cubicBezTo>
                  <a:close/>
                  <a:moveTo>
                    <a:pt x="23" y="90"/>
                  </a:moveTo>
                  <a:cubicBezTo>
                    <a:pt x="23" y="90"/>
                    <a:pt x="23" y="91"/>
                    <a:pt x="23" y="91"/>
                  </a:cubicBezTo>
                  <a:cubicBezTo>
                    <a:pt x="26" y="91"/>
                    <a:pt x="28" y="91"/>
                    <a:pt x="30" y="91"/>
                  </a:cubicBezTo>
                  <a:cubicBezTo>
                    <a:pt x="30" y="91"/>
                    <a:pt x="30" y="90"/>
                    <a:pt x="30" y="90"/>
                  </a:cubicBezTo>
                  <a:cubicBezTo>
                    <a:pt x="28" y="90"/>
                    <a:pt x="26" y="90"/>
                    <a:pt x="23" y="90"/>
                  </a:cubicBezTo>
                  <a:close/>
                  <a:moveTo>
                    <a:pt x="14" y="90"/>
                  </a:moveTo>
                  <a:cubicBezTo>
                    <a:pt x="14" y="90"/>
                    <a:pt x="14" y="91"/>
                    <a:pt x="14" y="91"/>
                  </a:cubicBezTo>
                  <a:cubicBezTo>
                    <a:pt x="17" y="91"/>
                    <a:pt x="19" y="91"/>
                    <a:pt x="21" y="91"/>
                  </a:cubicBezTo>
                  <a:cubicBezTo>
                    <a:pt x="21" y="91"/>
                    <a:pt x="21" y="90"/>
                    <a:pt x="21" y="90"/>
                  </a:cubicBezTo>
                  <a:cubicBezTo>
                    <a:pt x="19" y="90"/>
                    <a:pt x="17" y="90"/>
                    <a:pt x="14" y="90"/>
                  </a:cubicBezTo>
                  <a:close/>
                  <a:moveTo>
                    <a:pt x="23" y="87"/>
                  </a:moveTo>
                  <a:cubicBezTo>
                    <a:pt x="23" y="87"/>
                    <a:pt x="23" y="88"/>
                    <a:pt x="23" y="88"/>
                  </a:cubicBezTo>
                  <a:cubicBezTo>
                    <a:pt x="26" y="88"/>
                    <a:pt x="28" y="88"/>
                    <a:pt x="30" y="88"/>
                  </a:cubicBezTo>
                  <a:cubicBezTo>
                    <a:pt x="30" y="88"/>
                    <a:pt x="30" y="87"/>
                    <a:pt x="30" y="87"/>
                  </a:cubicBezTo>
                  <a:cubicBezTo>
                    <a:pt x="28" y="87"/>
                    <a:pt x="26" y="87"/>
                    <a:pt x="23" y="87"/>
                  </a:cubicBezTo>
                  <a:close/>
                  <a:moveTo>
                    <a:pt x="14" y="87"/>
                  </a:moveTo>
                  <a:cubicBezTo>
                    <a:pt x="14" y="87"/>
                    <a:pt x="14" y="88"/>
                    <a:pt x="14" y="88"/>
                  </a:cubicBezTo>
                  <a:cubicBezTo>
                    <a:pt x="17" y="88"/>
                    <a:pt x="19" y="88"/>
                    <a:pt x="21" y="88"/>
                  </a:cubicBezTo>
                  <a:cubicBezTo>
                    <a:pt x="21" y="88"/>
                    <a:pt x="21" y="87"/>
                    <a:pt x="21" y="87"/>
                  </a:cubicBezTo>
                  <a:cubicBezTo>
                    <a:pt x="19" y="87"/>
                    <a:pt x="17" y="87"/>
                    <a:pt x="14" y="87"/>
                  </a:cubicBezTo>
                  <a:close/>
                  <a:moveTo>
                    <a:pt x="32" y="84"/>
                  </a:moveTo>
                  <a:cubicBezTo>
                    <a:pt x="32" y="84"/>
                    <a:pt x="32" y="84"/>
                    <a:pt x="32" y="85"/>
                  </a:cubicBezTo>
                  <a:cubicBezTo>
                    <a:pt x="35" y="85"/>
                    <a:pt x="37" y="85"/>
                    <a:pt x="39" y="85"/>
                  </a:cubicBezTo>
                  <a:cubicBezTo>
                    <a:pt x="39" y="84"/>
                    <a:pt x="39" y="84"/>
                    <a:pt x="39" y="84"/>
                  </a:cubicBezTo>
                  <a:cubicBezTo>
                    <a:pt x="37" y="84"/>
                    <a:pt x="35" y="84"/>
                    <a:pt x="32" y="84"/>
                  </a:cubicBezTo>
                  <a:close/>
                  <a:moveTo>
                    <a:pt x="23" y="84"/>
                  </a:moveTo>
                  <a:cubicBezTo>
                    <a:pt x="23" y="84"/>
                    <a:pt x="23" y="84"/>
                    <a:pt x="23" y="85"/>
                  </a:cubicBezTo>
                  <a:cubicBezTo>
                    <a:pt x="26" y="85"/>
                    <a:pt x="28" y="85"/>
                    <a:pt x="30" y="85"/>
                  </a:cubicBezTo>
                  <a:cubicBezTo>
                    <a:pt x="30" y="84"/>
                    <a:pt x="30" y="84"/>
                    <a:pt x="30" y="84"/>
                  </a:cubicBezTo>
                  <a:cubicBezTo>
                    <a:pt x="28" y="84"/>
                    <a:pt x="26" y="84"/>
                    <a:pt x="23" y="84"/>
                  </a:cubicBezTo>
                  <a:close/>
                  <a:moveTo>
                    <a:pt x="14" y="84"/>
                  </a:moveTo>
                  <a:cubicBezTo>
                    <a:pt x="14" y="84"/>
                    <a:pt x="14" y="84"/>
                    <a:pt x="14" y="85"/>
                  </a:cubicBezTo>
                  <a:cubicBezTo>
                    <a:pt x="17" y="85"/>
                    <a:pt x="19" y="85"/>
                    <a:pt x="21" y="85"/>
                  </a:cubicBezTo>
                  <a:cubicBezTo>
                    <a:pt x="21" y="84"/>
                    <a:pt x="21" y="84"/>
                    <a:pt x="21" y="84"/>
                  </a:cubicBezTo>
                  <a:cubicBezTo>
                    <a:pt x="19" y="84"/>
                    <a:pt x="17" y="84"/>
                    <a:pt x="14" y="84"/>
                  </a:cubicBezTo>
                  <a:close/>
                  <a:moveTo>
                    <a:pt x="32" y="80"/>
                  </a:moveTo>
                  <a:cubicBezTo>
                    <a:pt x="32" y="81"/>
                    <a:pt x="32" y="81"/>
                    <a:pt x="32" y="82"/>
                  </a:cubicBezTo>
                  <a:cubicBezTo>
                    <a:pt x="35" y="82"/>
                    <a:pt x="37" y="82"/>
                    <a:pt x="39" y="82"/>
                  </a:cubicBezTo>
                  <a:cubicBezTo>
                    <a:pt x="39" y="81"/>
                    <a:pt x="39" y="81"/>
                    <a:pt x="39" y="80"/>
                  </a:cubicBezTo>
                  <a:cubicBezTo>
                    <a:pt x="37" y="80"/>
                    <a:pt x="35" y="80"/>
                    <a:pt x="32" y="80"/>
                  </a:cubicBezTo>
                  <a:close/>
                  <a:moveTo>
                    <a:pt x="14" y="80"/>
                  </a:moveTo>
                  <a:cubicBezTo>
                    <a:pt x="14" y="81"/>
                    <a:pt x="14" y="81"/>
                    <a:pt x="14" y="82"/>
                  </a:cubicBezTo>
                  <a:cubicBezTo>
                    <a:pt x="17" y="82"/>
                    <a:pt x="19" y="82"/>
                    <a:pt x="21" y="82"/>
                  </a:cubicBezTo>
                  <a:cubicBezTo>
                    <a:pt x="21" y="81"/>
                    <a:pt x="21" y="81"/>
                    <a:pt x="21" y="80"/>
                  </a:cubicBezTo>
                  <a:cubicBezTo>
                    <a:pt x="19" y="80"/>
                    <a:pt x="17" y="80"/>
                    <a:pt x="14" y="80"/>
                  </a:cubicBezTo>
                  <a:close/>
                  <a:moveTo>
                    <a:pt x="23" y="77"/>
                  </a:moveTo>
                  <a:cubicBezTo>
                    <a:pt x="23" y="78"/>
                    <a:pt x="23" y="78"/>
                    <a:pt x="23" y="78"/>
                  </a:cubicBezTo>
                  <a:cubicBezTo>
                    <a:pt x="26" y="78"/>
                    <a:pt x="28" y="78"/>
                    <a:pt x="30" y="78"/>
                  </a:cubicBezTo>
                  <a:cubicBezTo>
                    <a:pt x="30" y="78"/>
                    <a:pt x="30" y="78"/>
                    <a:pt x="30" y="77"/>
                  </a:cubicBezTo>
                  <a:cubicBezTo>
                    <a:pt x="28" y="77"/>
                    <a:pt x="26" y="77"/>
                    <a:pt x="23" y="77"/>
                  </a:cubicBezTo>
                  <a:close/>
                  <a:moveTo>
                    <a:pt x="14" y="77"/>
                  </a:moveTo>
                  <a:cubicBezTo>
                    <a:pt x="14" y="78"/>
                    <a:pt x="14" y="78"/>
                    <a:pt x="14" y="78"/>
                  </a:cubicBezTo>
                  <a:cubicBezTo>
                    <a:pt x="17" y="78"/>
                    <a:pt x="19" y="78"/>
                    <a:pt x="21" y="78"/>
                  </a:cubicBezTo>
                  <a:cubicBezTo>
                    <a:pt x="21" y="78"/>
                    <a:pt x="21" y="78"/>
                    <a:pt x="21" y="77"/>
                  </a:cubicBezTo>
                  <a:cubicBezTo>
                    <a:pt x="19" y="77"/>
                    <a:pt x="17" y="77"/>
                    <a:pt x="14" y="77"/>
                  </a:cubicBezTo>
                  <a:close/>
                  <a:moveTo>
                    <a:pt x="32" y="74"/>
                  </a:moveTo>
                  <a:cubicBezTo>
                    <a:pt x="32" y="74"/>
                    <a:pt x="32" y="75"/>
                    <a:pt x="32" y="75"/>
                  </a:cubicBezTo>
                  <a:cubicBezTo>
                    <a:pt x="35" y="75"/>
                    <a:pt x="37" y="75"/>
                    <a:pt x="39" y="75"/>
                  </a:cubicBezTo>
                  <a:cubicBezTo>
                    <a:pt x="39" y="75"/>
                    <a:pt x="39" y="74"/>
                    <a:pt x="39" y="74"/>
                  </a:cubicBezTo>
                  <a:cubicBezTo>
                    <a:pt x="37" y="74"/>
                    <a:pt x="35" y="74"/>
                    <a:pt x="32" y="74"/>
                  </a:cubicBezTo>
                  <a:close/>
                  <a:moveTo>
                    <a:pt x="23" y="74"/>
                  </a:moveTo>
                  <a:cubicBezTo>
                    <a:pt x="23" y="74"/>
                    <a:pt x="23" y="75"/>
                    <a:pt x="23" y="75"/>
                  </a:cubicBezTo>
                  <a:cubicBezTo>
                    <a:pt x="26" y="75"/>
                    <a:pt x="28" y="75"/>
                    <a:pt x="30" y="75"/>
                  </a:cubicBezTo>
                  <a:cubicBezTo>
                    <a:pt x="30" y="75"/>
                    <a:pt x="30" y="74"/>
                    <a:pt x="30" y="74"/>
                  </a:cubicBezTo>
                  <a:cubicBezTo>
                    <a:pt x="28" y="74"/>
                    <a:pt x="26" y="74"/>
                    <a:pt x="23" y="74"/>
                  </a:cubicBezTo>
                  <a:close/>
                  <a:moveTo>
                    <a:pt x="14" y="74"/>
                  </a:moveTo>
                  <a:cubicBezTo>
                    <a:pt x="14" y="74"/>
                    <a:pt x="14" y="75"/>
                    <a:pt x="14" y="75"/>
                  </a:cubicBezTo>
                  <a:cubicBezTo>
                    <a:pt x="17" y="75"/>
                    <a:pt x="19" y="75"/>
                    <a:pt x="21" y="75"/>
                  </a:cubicBezTo>
                  <a:cubicBezTo>
                    <a:pt x="21" y="75"/>
                    <a:pt x="21" y="74"/>
                    <a:pt x="21" y="74"/>
                  </a:cubicBezTo>
                  <a:cubicBezTo>
                    <a:pt x="19" y="74"/>
                    <a:pt x="17" y="74"/>
                    <a:pt x="14" y="74"/>
                  </a:cubicBezTo>
                  <a:close/>
                  <a:moveTo>
                    <a:pt x="32" y="71"/>
                  </a:moveTo>
                  <a:cubicBezTo>
                    <a:pt x="32" y="71"/>
                    <a:pt x="32" y="72"/>
                    <a:pt x="32" y="72"/>
                  </a:cubicBezTo>
                  <a:cubicBezTo>
                    <a:pt x="35" y="72"/>
                    <a:pt x="37" y="72"/>
                    <a:pt x="39" y="72"/>
                  </a:cubicBezTo>
                  <a:cubicBezTo>
                    <a:pt x="39" y="72"/>
                    <a:pt x="39" y="71"/>
                    <a:pt x="39" y="71"/>
                  </a:cubicBezTo>
                  <a:cubicBezTo>
                    <a:pt x="37" y="71"/>
                    <a:pt x="35" y="71"/>
                    <a:pt x="32" y="71"/>
                  </a:cubicBezTo>
                  <a:close/>
                  <a:moveTo>
                    <a:pt x="23" y="71"/>
                  </a:moveTo>
                  <a:cubicBezTo>
                    <a:pt x="23" y="71"/>
                    <a:pt x="23" y="72"/>
                    <a:pt x="23" y="72"/>
                  </a:cubicBezTo>
                  <a:cubicBezTo>
                    <a:pt x="26" y="72"/>
                    <a:pt x="28" y="72"/>
                    <a:pt x="30" y="72"/>
                  </a:cubicBezTo>
                  <a:cubicBezTo>
                    <a:pt x="30" y="72"/>
                    <a:pt x="30" y="71"/>
                    <a:pt x="30" y="71"/>
                  </a:cubicBezTo>
                  <a:cubicBezTo>
                    <a:pt x="28" y="71"/>
                    <a:pt x="26" y="71"/>
                    <a:pt x="23" y="71"/>
                  </a:cubicBezTo>
                  <a:close/>
                  <a:moveTo>
                    <a:pt x="32" y="68"/>
                  </a:moveTo>
                  <a:cubicBezTo>
                    <a:pt x="32" y="68"/>
                    <a:pt x="32" y="68"/>
                    <a:pt x="32" y="69"/>
                  </a:cubicBezTo>
                  <a:cubicBezTo>
                    <a:pt x="35" y="69"/>
                    <a:pt x="37" y="69"/>
                    <a:pt x="39" y="69"/>
                  </a:cubicBezTo>
                  <a:cubicBezTo>
                    <a:pt x="39" y="68"/>
                    <a:pt x="39" y="68"/>
                    <a:pt x="39" y="68"/>
                  </a:cubicBezTo>
                  <a:cubicBezTo>
                    <a:pt x="37" y="68"/>
                    <a:pt x="35" y="68"/>
                    <a:pt x="32" y="68"/>
                  </a:cubicBezTo>
                  <a:close/>
                  <a:moveTo>
                    <a:pt x="14" y="68"/>
                  </a:moveTo>
                  <a:cubicBezTo>
                    <a:pt x="14" y="68"/>
                    <a:pt x="14" y="68"/>
                    <a:pt x="14" y="69"/>
                  </a:cubicBezTo>
                  <a:cubicBezTo>
                    <a:pt x="17" y="69"/>
                    <a:pt x="19" y="69"/>
                    <a:pt x="21" y="69"/>
                  </a:cubicBezTo>
                  <a:cubicBezTo>
                    <a:pt x="21" y="68"/>
                    <a:pt x="21" y="68"/>
                    <a:pt x="21" y="68"/>
                  </a:cubicBezTo>
                  <a:cubicBezTo>
                    <a:pt x="19" y="68"/>
                    <a:pt x="17" y="68"/>
                    <a:pt x="14" y="68"/>
                  </a:cubicBezTo>
                  <a:close/>
                  <a:moveTo>
                    <a:pt x="32" y="64"/>
                  </a:moveTo>
                  <a:cubicBezTo>
                    <a:pt x="32" y="65"/>
                    <a:pt x="32" y="65"/>
                    <a:pt x="32" y="66"/>
                  </a:cubicBezTo>
                  <a:cubicBezTo>
                    <a:pt x="35" y="66"/>
                    <a:pt x="37" y="66"/>
                    <a:pt x="39" y="66"/>
                  </a:cubicBezTo>
                  <a:cubicBezTo>
                    <a:pt x="39" y="65"/>
                    <a:pt x="39" y="65"/>
                    <a:pt x="39" y="64"/>
                  </a:cubicBezTo>
                  <a:cubicBezTo>
                    <a:pt x="37" y="64"/>
                    <a:pt x="35" y="64"/>
                    <a:pt x="32" y="64"/>
                  </a:cubicBezTo>
                  <a:close/>
                  <a:moveTo>
                    <a:pt x="23" y="64"/>
                  </a:moveTo>
                  <a:cubicBezTo>
                    <a:pt x="23" y="65"/>
                    <a:pt x="23" y="65"/>
                    <a:pt x="23" y="66"/>
                  </a:cubicBezTo>
                  <a:cubicBezTo>
                    <a:pt x="26" y="66"/>
                    <a:pt x="28" y="66"/>
                    <a:pt x="30" y="66"/>
                  </a:cubicBezTo>
                  <a:cubicBezTo>
                    <a:pt x="30" y="65"/>
                    <a:pt x="30" y="65"/>
                    <a:pt x="30" y="64"/>
                  </a:cubicBezTo>
                  <a:cubicBezTo>
                    <a:pt x="28" y="64"/>
                    <a:pt x="26" y="64"/>
                    <a:pt x="23" y="64"/>
                  </a:cubicBezTo>
                  <a:close/>
                  <a:moveTo>
                    <a:pt x="14" y="64"/>
                  </a:moveTo>
                  <a:cubicBezTo>
                    <a:pt x="14" y="65"/>
                    <a:pt x="14" y="65"/>
                    <a:pt x="14" y="66"/>
                  </a:cubicBezTo>
                  <a:cubicBezTo>
                    <a:pt x="17" y="66"/>
                    <a:pt x="19" y="66"/>
                    <a:pt x="21" y="66"/>
                  </a:cubicBezTo>
                  <a:cubicBezTo>
                    <a:pt x="21" y="65"/>
                    <a:pt x="21" y="65"/>
                    <a:pt x="21" y="64"/>
                  </a:cubicBezTo>
                  <a:cubicBezTo>
                    <a:pt x="19" y="64"/>
                    <a:pt x="17" y="64"/>
                    <a:pt x="14" y="64"/>
                  </a:cubicBezTo>
                  <a:close/>
                  <a:moveTo>
                    <a:pt x="32" y="61"/>
                  </a:moveTo>
                  <a:cubicBezTo>
                    <a:pt x="32" y="62"/>
                    <a:pt x="32" y="62"/>
                    <a:pt x="32" y="62"/>
                  </a:cubicBezTo>
                  <a:cubicBezTo>
                    <a:pt x="35" y="62"/>
                    <a:pt x="37" y="62"/>
                    <a:pt x="39" y="62"/>
                  </a:cubicBezTo>
                  <a:cubicBezTo>
                    <a:pt x="39" y="62"/>
                    <a:pt x="39" y="62"/>
                    <a:pt x="39" y="61"/>
                  </a:cubicBezTo>
                  <a:cubicBezTo>
                    <a:pt x="37" y="61"/>
                    <a:pt x="35" y="61"/>
                    <a:pt x="3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6" name="Rectangle 2612"/>
            <p:cNvSpPr>
              <a:spLocks noChangeArrowheads="1"/>
            </p:cNvSpPr>
            <p:nvPr/>
          </p:nvSpPr>
          <p:spPr bwMode="auto">
            <a:xfrm>
              <a:off x="-2405062" y="882650"/>
              <a:ext cx="41275" cy="273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7" name="Freeform 2613"/>
            <p:cNvSpPr>
              <a:spLocks noEditPoints="1"/>
            </p:cNvSpPr>
            <p:nvPr/>
          </p:nvSpPr>
          <p:spPr bwMode="auto">
            <a:xfrm>
              <a:off x="-2608262" y="571500"/>
              <a:ext cx="206375" cy="584200"/>
            </a:xfrm>
            <a:custGeom>
              <a:avLst/>
              <a:gdLst>
                <a:gd name="T0" fmla="*/ 18 w 63"/>
                <a:gd name="T1" fmla="*/ 45 h 179"/>
                <a:gd name="T2" fmla="*/ 48 w 63"/>
                <a:gd name="T3" fmla="*/ 13 h 179"/>
                <a:gd name="T4" fmla="*/ 11 w 63"/>
                <a:gd name="T5" fmla="*/ 149 h 179"/>
                <a:gd name="T6" fmla="*/ 22 w 63"/>
                <a:gd name="T7" fmla="*/ 151 h 179"/>
                <a:gd name="T8" fmla="*/ 36 w 63"/>
                <a:gd name="T9" fmla="*/ 149 h 179"/>
                <a:gd name="T10" fmla="*/ 52 w 63"/>
                <a:gd name="T11" fmla="*/ 151 h 179"/>
                <a:gd name="T12" fmla="*/ 45 w 63"/>
                <a:gd name="T13" fmla="*/ 36 h 179"/>
                <a:gd name="T14" fmla="*/ 41 w 63"/>
                <a:gd name="T15" fmla="*/ 41 h 179"/>
                <a:gd name="T16" fmla="*/ 56 w 63"/>
                <a:gd name="T17" fmla="*/ 43 h 179"/>
                <a:gd name="T18" fmla="*/ 41 w 63"/>
                <a:gd name="T19" fmla="*/ 46 h 179"/>
                <a:gd name="T20" fmla="*/ 36 w 63"/>
                <a:gd name="T21" fmla="*/ 54 h 179"/>
                <a:gd name="T22" fmla="*/ 51 w 63"/>
                <a:gd name="T23" fmla="*/ 51 h 179"/>
                <a:gd name="T24" fmla="*/ 52 w 63"/>
                <a:gd name="T25" fmla="*/ 56 h 179"/>
                <a:gd name="T26" fmla="*/ 40 w 63"/>
                <a:gd name="T27" fmla="*/ 64 h 179"/>
                <a:gd name="T28" fmla="*/ 47 w 63"/>
                <a:gd name="T29" fmla="*/ 61 h 179"/>
                <a:gd name="T30" fmla="*/ 24 w 63"/>
                <a:gd name="T31" fmla="*/ 69 h 179"/>
                <a:gd name="T32" fmla="*/ 45 w 63"/>
                <a:gd name="T33" fmla="*/ 67 h 179"/>
                <a:gd name="T34" fmla="*/ 18 w 63"/>
                <a:gd name="T35" fmla="*/ 72 h 179"/>
                <a:gd name="T36" fmla="*/ 45 w 63"/>
                <a:gd name="T37" fmla="*/ 74 h 179"/>
                <a:gd name="T38" fmla="*/ 52 w 63"/>
                <a:gd name="T39" fmla="*/ 72 h 179"/>
                <a:gd name="T40" fmla="*/ 18 w 63"/>
                <a:gd name="T41" fmla="*/ 79 h 179"/>
                <a:gd name="T42" fmla="*/ 40 w 63"/>
                <a:gd name="T43" fmla="*/ 77 h 179"/>
                <a:gd name="T44" fmla="*/ 52 w 63"/>
                <a:gd name="T45" fmla="*/ 77 h 179"/>
                <a:gd name="T46" fmla="*/ 10 w 63"/>
                <a:gd name="T47" fmla="*/ 85 h 179"/>
                <a:gd name="T48" fmla="*/ 24 w 63"/>
                <a:gd name="T49" fmla="*/ 82 h 179"/>
                <a:gd name="T50" fmla="*/ 47 w 63"/>
                <a:gd name="T51" fmla="*/ 85 h 179"/>
                <a:gd name="T52" fmla="*/ 16 w 63"/>
                <a:gd name="T53" fmla="*/ 87 h 179"/>
                <a:gd name="T54" fmla="*/ 36 w 63"/>
                <a:gd name="T55" fmla="*/ 87 h 179"/>
                <a:gd name="T56" fmla="*/ 56 w 63"/>
                <a:gd name="T57" fmla="*/ 90 h 179"/>
                <a:gd name="T58" fmla="*/ 18 w 63"/>
                <a:gd name="T59" fmla="*/ 92 h 179"/>
                <a:gd name="T60" fmla="*/ 47 w 63"/>
                <a:gd name="T61" fmla="*/ 95 h 179"/>
                <a:gd name="T62" fmla="*/ 16 w 63"/>
                <a:gd name="T63" fmla="*/ 97 h 179"/>
                <a:gd name="T64" fmla="*/ 24 w 63"/>
                <a:gd name="T65" fmla="*/ 97 h 179"/>
                <a:gd name="T66" fmla="*/ 45 w 63"/>
                <a:gd name="T67" fmla="*/ 100 h 179"/>
                <a:gd name="T68" fmla="*/ 52 w 63"/>
                <a:gd name="T69" fmla="*/ 97 h 179"/>
                <a:gd name="T70" fmla="*/ 18 w 63"/>
                <a:gd name="T71" fmla="*/ 105 h 179"/>
                <a:gd name="T72" fmla="*/ 40 w 63"/>
                <a:gd name="T73" fmla="*/ 102 h 179"/>
                <a:gd name="T74" fmla="*/ 52 w 63"/>
                <a:gd name="T75" fmla="*/ 102 h 179"/>
                <a:gd name="T76" fmla="*/ 10 w 63"/>
                <a:gd name="T77" fmla="*/ 110 h 179"/>
                <a:gd name="T78" fmla="*/ 24 w 63"/>
                <a:gd name="T79" fmla="*/ 108 h 179"/>
                <a:gd name="T80" fmla="*/ 47 w 63"/>
                <a:gd name="T81" fmla="*/ 110 h 179"/>
                <a:gd name="T82" fmla="*/ 16 w 63"/>
                <a:gd name="T83" fmla="*/ 113 h 179"/>
                <a:gd name="T84" fmla="*/ 24 w 63"/>
                <a:gd name="T85" fmla="*/ 113 h 179"/>
                <a:gd name="T86" fmla="*/ 45 w 63"/>
                <a:gd name="T87" fmla="*/ 115 h 179"/>
                <a:gd name="T88" fmla="*/ 52 w 63"/>
                <a:gd name="T89" fmla="*/ 113 h 179"/>
                <a:gd name="T90" fmla="*/ 24 w 63"/>
                <a:gd name="T91" fmla="*/ 121 h 179"/>
                <a:gd name="T92" fmla="*/ 45 w 63"/>
                <a:gd name="T93" fmla="*/ 118 h 179"/>
                <a:gd name="T94" fmla="*/ 5 w 63"/>
                <a:gd name="T95" fmla="*/ 123 h 179"/>
                <a:gd name="T96" fmla="*/ 28 w 63"/>
                <a:gd name="T97" fmla="*/ 126 h 179"/>
                <a:gd name="T98" fmla="*/ 47 w 63"/>
                <a:gd name="T99" fmla="*/ 123 h 179"/>
                <a:gd name="T100" fmla="*/ 5 w 63"/>
                <a:gd name="T101" fmla="*/ 131 h 179"/>
                <a:gd name="T102" fmla="*/ 28 w 63"/>
                <a:gd name="T103" fmla="*/ 128 h 179"/>
                <a:gd name="T104" fmla="*/ 47 w 63"/>
                <a:gd name="T105" fmla="*/ 128 h 179"/>
                <a:gd name="T106" fmla="*/ 16 w 63"/>
                <a:gd name="T107" fmla="*/ 136 h 179"/>
                <a:gd name="T108" fmla="*/ 18 w 63"/>
                <a:gd name="T109" fmla="*/ 133 h 179"/>
                <a:gd name="T110" fmla="*/ 47 w 63"/>
                <a:gd name="T111" fmla="*/ 136 h 179"/>
                <a:gd name="T112" fmla="*/ 16 w 63"/>
                <a:gd name="T113" fmla="*/ 138 h 179"/>
                <a:gd name="T114" fmla="*/ 36 w 63"/>
                <a:gd name="T115" fmla="*/ 138 h 179"/>
                <a:gd name="T116" fmla="*/ 51 w 63"/>
                <a:gd name="T117" fmla="*/ 141 h 179"/>
                <a:gd name="T118" fmla="*/ 11 w 63"/>
                <a:gd name="T119" fmla="*/ 144 h 179"/>
                <a:gd name="T120" fmla="*/ 24 w 63"/>
                <a:gd name="T121" fmla="*/ 146 h 179"/>
                <a:gd name="T122" fmla="*/ 51 w 63"/>
                <a:gd name="T123" fmla="*/ 1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 h="179">
                  <a:moveTo>
                    <a:pt x="63" y="179"/>
                  </a:moveTo>
                  <a:cubicBezTo>
                    <a:pt x="38" y="179"/>
                    <a:pt x="38" y="179"/>
                    <a:pt x="38" y="179"/>
                  </a:cubicBezTo>
                  <a:cubicBezTo>
                    <a:pt x="28" y="179"/>
                    <a:pt x="28" y="179"/>
                    <a:pt x="28" y="179"/>
                  </a:cubicBezTo>
                  <a:cubicBezTo>
                    <a:pt x="0" y="179"/>
                    <a:pt x="0" y="179"/>
                    <a:pt x="0" y="179"/>
                  </a:cubicBezTo>
                  <a:cubicBezTo>
                    <a:pt x="0" y="61"/>
                    <a:pt x="0" y="61"/>
                    <a:pt x="0" y="61"/>
                  </a:cubicBezTo>
                  <a:cubicBezTo>
                    <a:pt x="9" y="56"/>
                    <a:pt x="9" y="56"/>
                    <a:pt x="9" y="56"/>
                  </a:cubicBezTo>
                  <a:cubicBezTo>
                    <a:pt x="9" y="45"/>
                    <a:pt x="9" y="45"/>
                    <a:pt x="9" y="45"/>
                  </a:cubicBezTo>
                  <a:cubicBezTo>
                    <a:pt x="12" y="45"/>
                    <a:pt x="12" y="45"/>
                    <a:pt x="12" y="45"/>
                  </a:cubicBezTo>
                  <a:cubicBezTo>
                    <a:pt x="12" y="33"/>
                    <a:pt x="12" y="33"/>
                    <a:pt x="12" y="33"/>
                  </a:cubicBezTo>
                  <a:cubicBezTo>
                    <a:pt x="13" y="33"/>
                    <a:pt x="13" y="33"/>
                    <a:pt x="13" y="33"/>
                  </a:cubicBezTo>
                  <a:cubicBezTo>
                    <a:pt x="13" y="45"/>
                    <a:pt x="13" y="45"/>
                    <a:pt x="13" y="45"/>
                  </a:cubicBezTo>
                  <a:cubicBezTo>
                    <a:pt x="18" y="45"/>
                    <a:pt x="18" y="45"/>
                    <a:pt x="18" y="45"/>
                  </a:cubicBezTo>
                  <a:cubicBezTo>
                    <a:pt x="18" y="31"/>
                    <a:pt x="18" y="31"/>
                    <a:pt x="18" y="31"/>
                  </a:cubicBezTo>
                  <a:cubicBezTo>
                    <a:pt x="20" y="31"/>
                    <a:pt x="20" y="31"/>
                    <a:pt x="20" y="31"/>
                  </a:cubicBezTo>
                  <a:cubicBezTo>
                    <a:pt x="20" y="45"/>
                    <a:pt x="20" y="45"/>
                    <a:pt x="20" y="45"/>
                  </a:cubicBezTo>
                  <a:cubicBezTo>
                    <a:pt x="23" y="45"/>
                    <a:pt x="23" y="45"/>
                    <a:pt x="23" y="45"/>
                  </a:cubicBezTo>
                  <a:cubicBezTo>
                    <a:pt x="23" y="48"/>
                    <a:pt x="23" y="48"/>
                    <a:pt x="23" y="48"/>
                  </a:cubicBezTo>
                  <a:cubicBezTo>
                    <a:pt x="28" y="45"/>
                    <a:pt x="28" y="45"/>
                    <a:pt x="28" y="45"/>
                  </a:cubicBezTo>
                  <a:cubicBezTo>
                    <a:pt x="28" y="9"/>
                    <a:pt x="28" y="9"/>
                    <a:pt x="28" y="9"/>
                  </a:cubicBezTo>
                  <a:cubicBezTo>
                    <a:pt x="37" y="13"/>
                    <a:pt x="37" y="13"/>
                    <a:pt x="37" y="13"/>
                  </a:cubicBezTo>
                  <a:cubicBezTo>
                    <a:pt x="47" y="13"/>
                    <a:pt x="47" y="13"/>
                    <a:pt x="47" y="13"/>
                  </a:cubicBezTo>
                  <a:cubicBezTo>
                    <a:pt x="47" y="0"/>
                    <a:pt x="47" y="0"/>
                    <a:pt x="47" y="0"/>
                  </a:cubicBezTo>
                  <a:cubicBezTo>
                    <a:pt x="48" y="0"/>
                    <a:pt x="48" y="0"/>
                    <a:pt x="48" y="0"/>
                  </a:cubicBezTo>
                  <a:cubicBezTo>
                    <a:pt x="48" y="13"/>
                    <a:pt x="48" y="13"/>
                    <a:pt x="48" y="13"/>
                  </a:cubicBezTo>
                  <a:cubicBezTo>
                    <a:pt x="51" y="13"/>
                    <a:pt x="51" y="13"/>
                    <a:pt x="51" y="13"/>
                  </a:cubicBezTo>
                  <a:cubicBezTo>
                    <a:pt x="51" y="9"/>
                    <a:pt x="51" y="9"/>
                    <a:pt x="51" y="9"/>
                  </a:cubicBezTo>
                  <a:cubicBezTo>
                    <a:pt x="53" y="9"/>
                    <a:pt x="53" y="9"/>
                    <a:pt x="53" y="9"/>
                  </a:cubicBezTo>
                  <a:cubicBezTo>
                    <a:pt x="53" y="21"/>
                    <a:pt x="53" y="21"/>
                    <a:pt x="53" y="21"/>
                  </a:cubicBezTo>
                  <a:cubicBezTo>
                    <a:pt x="63" y="26"/>
                    <a:pt x="63" y="26"/>
                    <a:pt x="63" y="26"/>
                  </a:cubicBezTo>
                  <a:cubicBezTo>
                    <a:pt x="63" y="179"/>
                    <a:pt x="63" y="179"/>
                    <a:pt x="63" y="179"/>
                  </a:cubicBezTo>
                  <a:close/>
                  <a:moveTo>
                    <a:pt x="41" y="31"/>
                  </a:moveTo>
                  <a:cubicBezTo>
                    <a:pt x="41" y="31"/>
                    <a:pt x="41" y="32"/>
                    <a:pt x="41" y="33"/>
                  </a:cubicBezTo>
                  <a:cubicBezTo>
                    <a:pt x="42" y="33"/>
                    <a:pt x="44" y="33"/>
                    <a:pt x="45" y="33"/>
                  </a:cubicBezTo>
                  <a:cubicBezTo>
                    <a:pt x="45" y="32"/>
                    <a:pt x="45" y="31"/>
                    <a:pt x="45" y="31"/>
                  </a:cubicBezTo>
                  <a:cubicBezTo>
                    <a:pt x="44" y="31"/>
                    <a:pt x="42" y="31"/>
                    <a:pt x="41" y="31"/>
                  </a:cubicBezTo>
                  <a:close/>
                  <a:moveTo>
                    <a:pt x="11" y="149"/>
                  </a:moveTo>
                  <a:cubicBezTo>
                    <a:pt x="11" y="150"/>
                    <a:pt x="11" y="150"/>
                    <a:pt x="11" y="151"/>
                  </a:cubicBezTo>
                  <a:cubicBezTo>
                    <a:pt x="13" y="151"/>
                    <a:pt x="14" y="151"/>
                    <a:pt x="16" y="151"/>
                  </a:cubicBezTo>
                  <a:cubicBezTo>
                    <a:pt x="16" y="150"/>
                    <a:pt x="16" y="150"/>
                    <a:pt x="16" y="149"/>
                  </a:cubicBezTo>
                  <a:cubicBezTo>
                    <a:pt x="14" y="149"/>
                    <a:pt x="13" y="149"/>
                    <a:pt x="11" y="149"/>
                  </a:cubicBezTo>
                  <a:close/>
                  <a:moveTo>
                    <a:pt x="5" y="149"/>
                  </a:moveTo>
                  <a:cubicBezTo>
                    <a:pt x="5" y="151"/>
                    <a:pt x="5" y="151"/>
                    <a:pt x="5" y="151"/>
                  </a:cubicBezTo>
                  <a:cubicBezTo>
                    <a:pt x="10" y="151"/>
                    <a:pt x="10" y="151"/>
                    <a:pt x="10" y="151"/>
                  </a:cubicBezTo>
                  <a:cubicBezTo>
                    <a:pt x="10" y="149"/>
                    <a:pt x="10" y="149"/>
                    <a:pt x="10" y="149"/>
                  </a:cubicBezTo>
                  <a:cubicBezTo>
                    <a:pt x="5" y="149"/>
                    <a:pt x="5" y="149"/>
                    <a:pt x="5" y="149"/>
                  </a:cubicBezTo>
                  <a:close/>
                  <a:moveTo>
                    <a:pt x="18" y="149"/>
                  </a:moveTo>
                  <a:cubicBezTo>
                    <a:pt x="18" y="150"/>
                    <a:pt x="18" y="150"/>
                    <a:pt x="18" y="151"/>
                  </a:cubicBezTo>
                  <a:cubicBezTo>
                    <a:pt x="19" y="151"/>
                    <a:pt x="20" y="151"/>
                    <a:pt x="22" y="151"/>
                  </a:cubicBezTo>
                  <a:cubicBezTo>
                    <a:pt x="22" y="150"/>
                    <a:pt x="22" y="150"/>
                    <a:pt x="22" y="149"/>
                  </a:cubicBezTo>
                  <a:cubicBezTo>
                    <a:pt x="20" y="149"/>
                    <a:pt x="19" y="149"/>
                    <a:pt x="18" y="149"/>
                  </a:cubicBezTo>
                  <a:close/>
                  <a:moveTo>
                    <a:pt x="24" y="149"/>
                  </a:moveTo>
                  <a:cubicBezTo>
                    <a:pt x="24" y="150"/>
                    <a:pt x="24" y="150"/>
                    <a:pt x="24" y="151"/>
                  </a:cubicBezTo>
                  <a:cubicBezTo>
                    <a:pt x="25" y="151"/>
                    <a:pt x="26" y="151"/>
                    <a:pt x="28" y="151"/>
                  </a:cubicBezTo>
                  <a:cubicBezTo>
                    <a:pt x="28" y="150"/>
                    <a:pt x="28" y="150"/>
                    <a:pt x="28" y="149"/>
                  </a:cubicBezTo>
                  <a:cubicBezTo>
                    <a:pt x="26" y="149"/>
                    <a:pt x="25" y="149"/>
                    <a:pt x="24" y="149"/>
                  </a:cubicBezTo>
                  <a:close/>
                  <a:moveTo>
                    <a:pt x="36" y="149"/>
                  </a:moveTo>
                  <a:cubicBezTo>
                    <a:pt x="36" y="150"/>
                    <a:pt x="36" y="150"/>
                    <a:pt x="36" y="151"/>
                  </a:cubicBezTo>
                  <a:cubicBezTo>
                    <a:pt x="37" y="151"/>
                    <a:pt x="38" y="151"/>
                    <a:pt x="40" y="151"/>
                  </a:cubicBezTo>
                  <a:cubicBezTo>
                    <a:pt x="40" y="150"/>
                    <a:pt x="40" y="150"/>
                    <a:pt x="40" y="149"/>
                  </a:cubicBezTo>
                  <a:cubicBezTo>
                    <a:pt x="38" y="149"/>
                    <a:pt x="37" y="149"/>
                    <a:pt x="36" y="149"/>
                  </a:cubicBezTo>
                  <a:close/>
                  <a:moveTo>
                    <a:pt x="41" y="149"/>
                  </a:moveTo>
                  <a:cubicBezTo>
                    <a:pt x="41" y="150"/>
                    <a:pt x="41" y="150"/>
                    <a:pt x="41" y="151"/>
                  </a:cubicBezTo>
                  <a:cubicBezTo>
                    <a:pt x="42" y="151"/>
                    <a:pt x="44" y="151"/>
                    <a:pt x="45" y="151"/>
                  </a:cubicBezTo>
                  <a:cubicBezTo>
                    <a:pt x="45" y="150"/>
                    <a:pt x="45" y="150"/>
                    <a:pt x="45" y="149"/>
                  </a:cubicBezTo>
                  <a:cubicBezTo>
                    <a:pt x="44" y="149"/>
                    <a:pt x="42" y="149"/>
                    <a:pt x="41" y="149"/>
                  </a:cubicBezTo>
                  <a:close/>
                  <a:moveTo>
                    <a:pt x="47" y="149"/>
                  </a:moveTo>
                  <a:cubicBezTo>
                    <a:pt x="47" y="150"/>
                    <a:pt x="47" y="150"/>
                    <a:pt x="47" y="151"/>
                  </a:cubicBezTo>
                  <a:cubicBezTo>
                    <a:pt x="48" y="151"/>
                    <a:pt x="49" y="151"/>
                    <a:pt x="51" y="151"/>
                  </a:cubicBezTo>
                  <a:cubicBezTo>
                    <a:pt x="51" y="150"/>
                    <a:pt x="51" y="150"/>
                    <a:pt x="51" y="149"/>
                  </a:cubicBezTo>
                  <a:cubicBezTo>
                    <a:pt x="49" y="149"/>
                    <a:pt x="48" y="149"/>
                    <a:pt x="47" y="149"/>
                  </a:cubicBezTo>
                  <a:close/>
                  <a:moveTo>
                    <a:pt x="52" y="149"/>
                  </a:moveTo>
                  <a:cubicBezTo>
                    <a:pt x="52" y="151"/>
                    <a:pt x="52" y="151"/>
                    <a:pt x="52" y="151"/>
                  </a:cubicBezTo>
                  <a:cubicBezTo>
                    <a:pt x="56" y="151"/>
                    <a:pt x="56" y="151"/>
                    <a:pt x="56" y="151"/>
                  </a:cubicBezTo>
                  <a:cubicBezTo>
                    <a:pt x="56" y="149"/>
                    <a:pt x="56" y="149"/>
                    <a:pt x="56" y="149"/>
                  </a:cubicBezTo>
                  <a:cubicBezTo>
                    <a:pt x="52" y="149"/>
                    <a:pt x="52" y="149"/>
                    <a:pt x="52" y="149"/>
                  </a:cubicBezTo>
                  <a:close/>
                  <a:moveTo>
                    <a:pt x="36" y="36"/>
                  </a:moveTo>
                  <a:cubicBezTo>
                    <a:pt x="36" y="37"/>
                    <a:pt x="36" y="37"/>
                    <a:pt x="36" y="38"/>
                  </a:cubicBezTo>
                  <a:cubicBezTo>
                    <a:pt x="37" y="38"/>
                    <a:pt x="38" y="38"/>
                    <a:pt x="40" y="38"/>
                  </a:cubicBezTo>
                  <a:cubicBezTo>
                    <a:pt x="40" y="37"/>
                    <a:pt x="40" y="37"/>
                    <a:pt x="40" y="36"/>
                  </a:cubicBezTo>
                  <a:cubicBezTo>
                    <a:pt x="38" y="36"/>
                    <a:pt x="37" y="36"/>
                    <a:pt x="36" y="36"/>
                  </a:cubicBezTo>
                  <a:close/>
                  <a:moveTo>
                    <a:pt x="41" y="36"/>
                  </a:moveTo>
                  <a:cubicBezTo>
                    <a:pt x="41" y="37"/>
                    <a:pt x="41" y="37"/>
                    <a:pt x="41" y="38"/>
                  </a:cubicBezTo>
                  <a:cubicBezTo>
                    <a:pt x="42" y="38"/>
                    <a:pt x="44" y="38"/>
                    <a:pt x="45" y="38"/>
                  </a:cubicBezTo>
                  <a:cubicBezTo>
                    <a:pt x="45" y="37"/>
                    <a:pt x="45" y="37"/>
                    <a:pt x="45" y="36"/>
                  </a:cubicBezTo>
                  <a:cubicBezTo>
                    <a:pt x="44" y="36"/>
                    <a:pt x="42" y="36"/>
                    <a:pt x="41" y="36"/>
                  </a:cubicBezTo>
                  <a:close/>
                  <a:moveTo>
                    <a:pt x="47" y="36"/>
                  </a:moveTo>
                  <a:cubicBezTo>
                    <a:pt x="47" y="37"/>
                    <a:pt x="47" y="37"/>
                    <a:pt x="47" y="38"/>
                  </a:cubicBezTo>
                  <a:cubicBezTo>
                    <a:pt x="48" y="38"/>
                    <a:pt x="49" y="38"/>
                    <a:pt x="51" y="38"/>
                  </a:cubicBezTo>
                  <a:cubicBezTo>
                    <a:pt x="51" y="37"/>
                    <a:pt x="51" y="37"/>
                    <a:pt x="51" y="36"/>
                  </a:cubicBezTo>
                  <a:cubicBezTo>
                    <a:pt x="49" y="36"/>
                    <a:pt x="48" y="36"/>
                    <a:pt x="47" y="36"/>
                  </a:cubicBezTo>
                  <a:close/>
                  <a:moveTo>
                    <a:pt x="36" y="41"/>
                  </a:moveTo>
                  <a:cubicBezTo>
                    <a:pt x="36" y="42"/>
                    <a:pt x="36" y="43"/>
                    <a:pt x="36" y="43"/>
                  </a:cubicBezTo>
                  <a:cubicBezTo>
                    <a:pt x="37" y="43"/>
                    <a:pt x="38" y="43"/>
                    <a:pt x="40" y="43"/>
                  </a:cubicBezTo>
                  <a:cubicBezTo>
                    <a:pt x="40" y="43"/>
                    <a:pt x="40" y="42"/>
                    <a:pt x="40" y="41"/>
                  </a:cubicBezTo>
                  <a:cubicBezTo>
                    <a:pt x="38" y="41"/>
                    <a:pt x="37" y="41"/>
                    <a:pt x="36" y="41"/>
                  </a:cubicBezTo>
                  <a:close/>
                  <a:moveTo>
                    <a:pt x="41" y="41"/>
                  </a:moveTo>
                  <a:cubicBezTo>
                    <a:pt x="41" y="42"/>
                    <a:pt x="41" y="43"/>
                    <a:pt x="41" y="43"/>
                  </a:cubicBezTo>
                  <a:cubicBezTo>
                    <a:pt x="42" y="43"/>
                    <a:pt x="44" y="43"/>
                    <a:pt x="45" y="43"/>
                  </a:cubicBezTo>
                  <a:cubicBezTo>
                    <a:pt x="45" y="43"/>
                    <a:pt x="45" y="42"/>
                    <a:pt x="45" y="41"/>
                  </a:cubicBezTo>
                  <a:cubicBezTo>
                    <a:pt x="44" y="41"/>
                    <a:pt x="42" y="41"/>
                    <a:pt x="41" y="41"/>
                  </a:cubicBezTo>
                  <a:close/>
                  <a:moveTo>
                    <a:pt x="47" y="41"/>
                  </a:moveTo>
                  <a:cubicBezTo>
                    <a:pt x="47" y="42"/>
                    <a:pt x="47" y="43"/>
                    <a:pt x="47" y="43"/>
                  </a:cubicBezTo>
                  <a:cubicBezTo>
                    <a:pt x="48" y="43"/>
                    <a:pt x="49" y="43"/>
                    <a:pt x="51" y="43"/>
                  </a:cubicBezTo>
                  <a:cubicBezTo>
                    <a:pt x="51" y="43"/>
                    <a:pt x="51" y="42"/>
                    <a:pt x="51" y="41"/>
                  </a:cubicBezTo>
                  <a:cubicBezTo>
                    <a:pt x="49" y="41"/>
                    <a:pt x="48" y="41"/>
                    <a:pt x="47" y="41"/>
                  </a:cubicBezTo>
                  <a:close/>
                  <a:moveTo>
                    <a:pt x="52" y="41"/>
                  </a:moveTo>
                  <a:cubicBezTo>
                    <a:pt x="52" y="42"/>
                    <a:pt x="52" y="43"/>
                    <a:pt x="52" y="43"/>
                  </a:cubicBezTo>
                  <a:cubicBezTo>
                    <a:pt x="53" y="43"/>
                    <a:pt x="55" y="43"/>
                    <a:pt x="56" y="43"/>
                  </a:cubicBezTo>
                  <a:cubicBezTo>
                    <a:pt x="56" y="43"/>
                    <a:pt x="56" y="42"/>
                    <a:pt x="56" y="41"/>
                  </a:cubicBezTo>
                  <a:cubicBezTo>
                    <a:pt x="55" y="41"/>
                    <a:pt x="53" y="41"/>
                    <a:pt x="52" y="41"/>
                  </a:cubicBezTo>
                  <a:close/>
                  <a:moveTo>
                    <a:pt x="36" y="46"/>
                  </a:moveTo>
                  <a:cubicBezTo>
                    <a:pt x="36" y="47"/>
                    <a:pt x="36" y="48"/>
                    <a:pt x="36" y="49"/>
                  </a:cubicBezTo>
                  <a:cubicBezTo>
                    <a:pt x="37" y="49"/>
                    <a:pt x="38" y="49"/>
                    <a:pt x="40" y="49"/>
                  </a:cubicBezTo>
                  <a:cubicBezTo>
                    <a:pt x="40" y="48"/>
                    <a:pt x="40" y="47"/>
                    <a:pt x="40" y="46"/>
                  </a:cubicBezTo>
                  <a:cubicBezTo>
                    <a:pt x="38" y="46"/>
                    <a:pt x="37" y="46"/>
                    <a:pt x="36" y="46"/>
                  </a:cubicBezTo>
                  <a:close/>
                  <a:moveTo>
                    <a:pt x="41" y="46"/>
                  </a:moveTo>
                  <a:cubicBezTo>
                    <a:pt x="41" y="47"/>
                    <a:pt x="41" y="48"/>
                    <a:pt x="41" y="49"/>
                  </a:cubicBezTo>
                  <a:cubicBezTo>
                    <a:pt x="42" y="49"/>
                    <a:pt x="44" y="49"/>
                    <a:pt x="45" y="49"/>
                  </a:cubicBezTo>
                  <a:cubicBezTo>
                    <a:pt x="45" y="48"/>
                    <a:pt x="45" y="47"/>
                    <a:pt x="45" y="46"/>
                  </a:cubicBezTo>
                  <a:cubicBezTo>
                    <a:pt x="44" y="46"/>
                    <a:pt x="42" y="46"/>
                    <a:pt x="41" y="46"/>
                  </a:cubicBezTo>
                  <a:close/>
                  <a:moveTo>
                    <a:pt x="47" y="46"/>
                  </a:moveTo>
                  <a:cubicBezTo>
                    <a:pt x="47" y="47"/>
                    <a:pt x="47" y="48"/>
                    <a:pt x="47" y="49"/>
                  </a:cubicBezTo>
                  <a:cubicBezTo>
                    <a:pt x="48" y="49"/>
                    <a:pt x="49" y="49"/>
                    <a:pt x="51" y="49"/>
                  </a:cubicBezTo>
                  <a:cubicBezTo>
                    <a:pt x="51" y="48"/>
                    <a:pt x="51" y="47"/>
                    <a:pt x="51" y="46"/>
                  </a:cubicBezTo>
                  <a:cubicBezTo>
                    <a:pt x="49" y="46"/>
                    <a:pt x="48" y="46"/>
                    <a:pt x="47" y="46"/>
                  </a:cubicBezTo>
                  <a:close/>
                  <a:moveTo>
                    <a:pt x="52" y="46"/>
                  </a:moveTo>
                  <a:cubicBezTo>
                    <a:pt x="52" y="47"/>
                    <a:pt x="52" y="48"/>
                    <a:pt x="52" y="49"/>
                  </a:cubicBezTo>
                  <a:cubicBezTo>
                    <a:pt x="53" y="49"/>
                    <a:pt x="55" y="49"/>
                    <a:pt x="56" y="49"/>
                  </a:cubicBezTo>
                  <a:cubicBezTo>
                    <a:pt x="56" y="48"/>
                    <a:pt x="56" y="47"/>
                    <a:pt x="56" y="46"/>
                  </a:cubicBezTo>
                  <a:cubicBezTo>
                    <a:pt x="55" y="46"/>
                    <a:pt x="53" y="46"/>
                    <a:pt x="52" y="46"/>
                  </a:cubicBezTo>
                  <a:close/>
                  <a:moveTo>
                    <a:pt x="36" y="51"/>
                  </a:moveTo>
                  <a:cubicBezTo>
                    <a:pt x="36" y="52"/>
                    <a:pt x="36" y="53"/>
                    <a:pt x="36" y="54"/>
                  </a:cubicBezTo>
                  <a:cubicBezTo>
                    <a:pt x="37" y="54"/>
                    <a:pt x="38" y="54"/>
                    <a:pt x="40" y="54"/>
                  </a:cubicBezTo>
                  <a:cubicBezTo>
                    <a:pt x="40" y="53"/>
                    <a:pt x="40" y="52"/>
                    <a:pt x="40" y="51"/>
                  </a:cubicBezTo>
                  <a:cubicBezTo>
                    <a:pt x="38" y="51"/>
                    <a:pt x="37" y="51"/>
                    <a:pt x="36" y="51"/>
                  </a:cubicBezTo>
                  <a:close/>
                  <a:moveTo>
                    <a:pt x="41" y="51"/>
                  </a:moveTo>
                  <a:cubicBezTo>
                    <a:pt x="41" y="52"/>
                    <a:pt x="41" y="53"/>
                    <a:pt x="41" y="54"/>
                  </a:cubicBezTo>
                  <a:cubicBezTo>
                    <a:pt x="42" y="54"/>
                    <a:pt x="44" y="54"/>
                    <a:pt x="45" y="54"/>
                  </a:cubicBezTo>
                  <a:cubicBezTo>
                    <a:pt x="45" y="53"/>
                    <a:pt x="45" y="52"/>
                    <a:pt x="45" y="51"/>
                  </a:cubicBezTo>
                  <a:cubicBezTo>
                    <a:pt x="44" y="51"/>
                    <a:pt x="42" y="51"/>
                    <a:pt x="41" y="51"/>
                  </a:cubicBezTo>
                  <a:close/>
                  <a:moveTo>
                    <a:pt x="47" y="51"/>
                  </a:moveTo>
                  <a:cubicBezTo>
                    <a:pt x="47" y="52"/>
                    <a:pt x="47" y="53"/>
                    <a:pt x="47" y="54"/>
                  </a:cubicBezTo>
                  <a:cubicBezTo>
                    <a:pt x="48" y="54"/>
                    <a:pt x="49" y="54"/>
                    <a:pt x="51" y="54"/>
                  </a:cubicBezTo>
                  <a:cubicBezTo>
                    <a:pt x="51" y="53"/>
                    <a:pt x="51" y="52"/>
                    <a:pt x="51" y="51"/>
                  </a:cubicBezTo>
                  <a:cubicBezTo>
                    <a:pt x="49" y="51"/>
                    <a:pt x="48" y="51"/>
                    <a:pt x="47" y="51"/>
                  </a:cubicBezTo>
                  <a:close/>
                  <a:moveTo>
                    <a:pt x="52" y="51"/>
                  </a:moveTo>
                  <a:cubicBezTo>
                    <a:pt x="52" y="52"/>
                    <a:pt x="52" y="53"/>
                    <a:pt x="52" y="54"/>
                  </a:cubicBezTo>
                  <a:cubicBezTo>
                    <a:pt x="53" y="54"/>
                    <a:pt x="55" y="54"/>
                    <a:pt x="56" y="54"/>
                  </a:cubicBezTo>
                  <a:cubicBezTo>
                    <a:pt x="56" y="53"/>
                    <a:pt x="56" y="52"/>
                    <a:pt x="56" y="51"/>
                  </a:cubicBezTo>
                  <a:cubicBezTo>
                    <a:pt x="55" y="51"/>
                    <a:pt x="53" y="51"/>
                    <a:pt x="52" y="51"/>
                  </a:cubicBezTo>
                  <a:close/>
                  <a:moveTo>
                    <a:pt x="41" y="56"/>
                  </a:moveTo>
                  <a:cubicBezTo>
                    <a:pt x="41" y="57"/>
                    <a:pt x="41" y="58"/>
                    <a:pt x="41" y="59"/>
                  </a:cubicBezTo>
                  <a:cubicBezTo>
                    <a:pt x="42" y="59"/>
                    <a:pt x="44" y="59"/>
                    <a:pt x="45" y="59"/>
                  </a:cubicBezTo>
                  <a:cubicBezTo>
                    <a:pt x="45" y="58"/>
                    <a:pt x="45" y="57"/>
                    <a:pt x="45" y="56"/>
                  </a:cubicBezTo>
                  <a:cubicBezTo>
                    <a:pt x="44" y="56"/>
                    <a:pt x="42" y="56"/>
                    <a:pt x="41" y="56"/>
                  </a:cubicBezTo>
                  <a:close/>
                  <a:moveTo>
                    <a:pt x="52" y="56"/>
                  </a:moveTo>
                  <a:cubicBezTo>
                    <a:pt x="52" y="57"/>
                    <a:pt x="52" y="58"/>
                    <a:pt x="52" y="59"/>
                  </a:cubicBezTo>
                  <a:cubicBezTo>
                    <a:pt x="53" y="59"/>
                    <a:pt x="55" y="59"/>
                    <a:pt x="56" y="59"/>
                  </a:cubicBezTo>
                  <a:cubicBezTo>
                    <a:pt x="56" y="58"/>
                    <a:pt x="56" y="57"/>
                    <a:pt x="56" y="56"/>
                  </a:cubicBezTo>
                  <a:cubicBezTo>
                    <a:pt x="55" y="56"/>
                    <a:pt x="53" y="56"/>
                    <a:pt x="52" y="56"/>
                  </a:cubicBezTo>
                  <a:close/>
                  <a:moveTo>
                    <a:pt x="24" y="61"/>
                  </a:moveTo>
                  <a:cubicBezTo>
                    <a:pt x="24" y="62"/>
                    <a:pt x="24" y="63"/>
                    <a:pt x="24" y="64"/>
                  </a:cubicBezTo>
                  <a:cubicBezTo>
                    <a:pt x="25" y="64"/>
                    <a:pt x="26" y="64"/>
                    <a:pt x="28" y="64"/>
                  </a:cubicBezTo>
                  <a:cubicBezTo>
                    <a:pt x="28" y="63"/>
                    <a:pt x="28" y="62"/>
                    <a:pt x="28" y="61"/>
                  </a:cubicBezTo>
                  <a:cubicBezTo>
                    <a:pt x="26" y="61"/>
                    <a:pt x="25" y="61"/>
                    <a:pt x="24" y="61"/>
                  </a:cubicBezTo>
                  <a:close/>
                  <a:moveTo>
                    <a:pt x="36" y="61"/>
                  </a:moveTo>
                  <a:cubicBezTo>
                    <a:pt x="36" y="62"/>
                    <a:pt x="36" y="63"/>
                    <a:pt x="36" y="64"/>
                  </a:cubicBezTo>
                  <a:cubicBezTo>
                    <a:pt x="37" y="64"/>
                    <a:pt x="38" y="64"/>
                    <a:pt x="40" y="64"/>
                  </a:cubicBezTo>
                  <a:cubicBezTo>
                    <a:pt x="40" y="63"/>
                    <a:pt x="40" y="62"/>
                    <a:pt x="40" y="61"/>
                  </a:cubicBezTo>
                  <a:cubicBezTo>
                    <a:pt x="38" y="61"/>
                    <a:pt x="37" y="61"/>
                    <a:pt x="36" y="61"/>
                  </a:cubicBezTo>
                  <a:close/>
                  <a:moveTo>
                    <a:pt x="41" y="61"/>
                  </a:moveTo>
                  <a:cubicBezTo>
                    <a:pt x="41" y="62"/>
                    <a:pt x="41" y="63"/>
                    <a:pt x="41" y="64"/>
                  </a:cubicBezTo>
                  <a:cubicBezTo>
                    <a:pt x="42" y="64"/>
                    <a:pt x="44" y="64"/>
                    <a:pt x="45" y="64"/>
                  </a:cubicBezTo>
                  <a:cubicBezTo>
                    <a:pt x="45" y="63"/>
                    <a:pt x="45" y="62"/>
                    <a:pt x="45" y="61"/>
                  </a:cubicBezTo>
                  <a:cubicBezTo>
                    <a:pt x="44" y="61"/>
                    <a:pt x="42" y="61"/>
                    <a:pt x="41" y="61"/>
                  </a:cubicBezTo>
                  <a:close/>
                  <a:moveTo>
                    <a:pt x="47" y="61"/>
                  </a:moveTo>
                  <a:cubicBezTo>
                    <a:pt x="47" y="62"/>
                    <a:pt x="47" y="63"/>
                    <a:pt x="47" y="64"/>
                  </a:cubicBezTo>
                  <a:cubicBezTo>
                    <a:pt x="48" y="64"/>
                    <a:pt x="49" y="64"/>
                    <a:pt x="51" y="64"/>
                  </a:cubicBezTo>
                  <a:cubicBezTo>
                    <a:pt x="51" y="63"/>
                    <a:pt x="51" y="62"/>
                    <a:pt x="51" y="61"/>
                  </a:cubicBezTo>
                  <a:cubicBezTo>
                    <a:pt x="49" y="61"/>
                    <a:pt x="48" y="61"/>
                    <a:pt x="47" y="61"/>
                  </a:cubicBezTo>
                  <a:close/>
                  <a:moveTo>
                    <a:pt x="52" y="61"/>
                  </a:moveTo>
                  <a:cubicBezTo>
                    <a:pt x="52" y="62"/>
                    <a:pt x="52" y="63"/>
                    <a:pt x="52" y="64"/>
                  </a:cubicBezTo>
                  <a:cubicBezTo>
                    <a:pt x="53" y="64"/>
                    <a:pt x="55" y="64"/>
                    <a:pt x="56" y="64"/>
                  </a:cubicBezTo>
                  <a:cubicBezTo>
                    <a:pt x="56" y="63"/>
                    <a:pt x="56" y="62"/>
                    <a:pt x="56" y="61"/>
                  </a:cubicBezTo>
                  <a:cubicBezTo>
                    <a:pt x="55" y="61"/>
                    <a:pt x="53" y="61"/>
                    <a:pt x="52" y="61"/>
                  </a:cubicBezTo>
                  <a:close/>
                  <a:moveTo>
                    <a:pt x="11" y="67"/>
                  </a:moveTo>
                  <a:cubicBezTo>
                    <a:pt x="11" y="67"/>
                    <a:pt x="11" y="68"/>
                    <a:pt x="11" y="69"/>
                  </a:cubicBezTo>
                  <a:cubicBezTo>
                    <a:pt x="13" y="69"/>
                    <a:pt x="14" y="69"/>
                    <a:pt x="16" y="69"/>
                  </a:cubicBezTo>
                  <a:cubicBezTo>
                    <a:pt x="16" y="68"/>
                    <a:pt x="16" y="67"/>
                    <a:pt x="16" y="67"/>
                  </a:cubicBezTo>
                  <a:cubicBezTo>
                    <a:pt x="14" y="67"/>
                    <a:pt x="13" y="67"/>
                    <a:pt x="11" y="67"/>
                  </a:cubicBezTo>
                  <a:close/>
                  <a:moveTo>
                    <a:pt x="24" y="67"/>
                  </a:moveTo>
                  <a:cubicBezTo>
                    <a:pt x="24" y="67"/>
                    <a:pt x="24" y="68"/>
                    <a:pt x="24" y="69"/>
                  </a:cubicBezTo>
                  <a:cubicBezTo>
                    <a:pt x="25" y="69"/>
                    <a:pt x="26" y="69"/>
                    <a:pt x="28" y="69"/>
                  </a:cubicBezTo>
                  <a:cubicBezTo>
                    <a:pt x="28" y="68"/>
                    <a:pt x="28" y="67"/>
                    <a:pt x="28" y="67"/>
                  </a:cubicBezTo>
                  <a:cubicBezTo>
                    <a:pt x="26" y="67"/>
                    <a:pt x="25" y="67"/>
                    <a:pt x="24" y="67"/>
                  </a:cubicBezTo>
                  <a:close/>
                  <a:moveTo>
                    <a:pt x="36" y="67"/>
                  </a:moveTo>
                  <a:cubicBezTo>
                    <a:pt x="36" y="67"/>
                    <a:pt x="36" y="68"/>
                    <a:pt x="36" y="69"/>
                  </a:cubicBezTo>
                  <a:cubicBezTo>
                    <a:pt x="37" y="69"/>
                    <a:pt x="38" y="69"/>
                    <a:pt x="40" y="69"/>
                  </a:cubicBezTo>
                  <a:cubicBezTo>
                    <a:pt x="40" y="68"/>
                    <a:pt x="40" y="67"/>
                    <a:pt x="40" y="67"/>
                  </a:cubicBezTo>
                  <a:cubicBezTo>
                    <a:pt x="38" y="67"/>
                    <a:pt x="37" y="67"/>
                    <a:pt x="36" y="67"/>
                  </a:cubicBezTo>
                  <a:close/>
                  <a:moveTo>
                    <a:pt x="41" y="67"/>
                  </a:moveTo>
                  <a:cubicBezTo>
                    <a:pt x="41" y="67"/>
                    <a:pt x="41" y="68"/>
                    <a:pt x="41" y="69"/>
                  </a:cubicBezTo>
                  <a:cubicBezTo>
                    <a:pt x="42" y="69"/>
                    <a:pt x="44" y="69"/>
                    <a:pt x="45" y="69"/>
                  </a:cubicBezTo>
                  <a:cubicBezTo>
                    <a:pt x="45" y="68"/>
                    <a:pt x="45" y="67"/>
                    <a:pt x="45" y="67"/>
                  </a:cubicBezTo>
                  <a:cubicBezTo>
                    <a:pt x="44" y="67"/>
                    <a:pt x="42" y="67"/>
                    <a:pt x="41" y="67"/>
                  </a:cubicBezTo>
                  <a:close/>
                  <a:moveTo>
                    <a:pt x="47" y="67"/>
                  </a:moveTo>
                  <a:cubicBezTo>
                    <a:pt x="47" y="67"/>
                    <a:pt x="47" y="68"/>
                    <a:pt x="47" y="69"/>
                  </a:cubicBezTo>
                  <a:cubicBezTo>
                    <a:pt x="48" y="69"/>
                    <a:pt x="49" y="69"/>
                    <a:pt x="51" y="69"/>
                  </a:cubicBezTo>
                  <a:cubicBezTo>
                    <a:pt x="51" y="68"/>
                    <a:pt x="51" y="67"/>
                    <a:pt x="51" y="67"/>
                  </a:cubicBezTo>
                  <a:cubicBezTo>
                    <a:pt x="49" y="67"/>
                    <a:pt x="48" y="67"/>
                    <a:pt x="47" y="67"/>
                  </a:cubicBezTo>
                  <a:close/>
                  <a:moveTo>
                    <a:pt x="52" y="67"/>
                  </a:moveTo>
                  <a:cubicBezTo>
                    <a:pt x="52" y="67"/>
                    <a:pt x="52" y="68"/>
                    <a:pt x="52" y="69"/>
                  </a:cubicBezTo>
                  <a:cubicBezTo>
                    <a:pt x="53" y="69"/>
                    <a:pt x="55" y="69"/>
                    <a:pt x="56" y="69"/>
                  </a:cubicBezTo>
                  <a:cubicBezTo>
                    <a:pt x="56" y="68"/>
                    <a:pt x="56" y="67"/>
                    <a:pt x="56" y="67"/>
                  </a:cubicBezTo>
                  <a:cubicBezTo>
                    <a:pt x="55" y="67"/>
                    <a:pt x="53" y="67"/>
                    <a:pt x="52" y="67"/>
                  </a:cubicBezTo>
                  <a:close/>
                  <a:moveTo>
                    <a:pt x="18" y="72"/>
                  </a:moveTo>
                  <a:cubicBezTo>
                    <a:pt x="18" y="73"/>
                    <a:pt x="18" y="73"/>
                    <a:pt x="18" y="74"/>
                  </a:cubicBezTo>
                  <a:cubicBezTo>
                    <a:pt x="19" y="74"/>
                    <a:pt x="20" y="74"/>
                    <a:pt x="22" y="74"/>
                  </a:cubicBezTo>
                  <a:cubicBezTo>
                    <a:pt x="22" y="73"/>
                    <a:pt x="22" y="73"/>
                    <a:pt x="22" y="72"/>
                  </a:cubicBezTo>
                  <a:cubicBezTo>
                    <a:pt x="20" y="72"/>
                    <a:pt x="19" y="72"/>
                    <a:pt x="18" y="72"/>
                  </a:cubicBezTo>
                  <a:close/>
                  <a:moveTo>
                    <a:pt x="24" y="72"/>
                  </a:moveTo>
                  <a:cubicBezTo>
                    <a:pt x="24" y="73"/>
                    <a:pt x="24" y="73"/>
                    <a:pt x="24" y="74"/>
                  </a:cubicBezTo>
                  <a:cubicBezTo>
                    <a:pt x="25" y="74"/>
                    <a:pt x="26" y="74"/>
                    <a:pt x="28" y="74"/>
                  </a:cubicBezTo>
                  <a:cubicBezTo>
                    <a:pt x="28" y="73"/>
                    <a:pt x="28" y="73"/>
                    <a:pt x="28" y="72"/>
                  </a:cubicBezTo>
                  <a:cubicBezTo>
                    <a:pt x="26" y="72"/>
                    <a:pt x="25" y="72"/>
                    <a:pt x="24" y="72"/>
                  </a:cubicBezTo>
                  <a:close/>
                  <a:moveTo>
                    <a:pt x="41" y="72"/>
                  </a:moveTo>
                  <a:cubicBezTo>
                    <a:pt x="41" y="73"/>
                    <a:pt x="41" y="73"/>
                    <a:pt x="41" y="74"/>
                  </a:cubicBezTo>
                  <a:cubicBezTo>
                    <a:pt x="42" y="74"/>
                    <a:pt x="44" y="74"/>
                    <a:pt x="45" y="74"/>
                  </a:cubicBezTo>
                  <a:cubicBezTo>
                    <a:pt x="45" y="73"/>
                    <a:pt x="45" y="73"/>
                    <a:pt x="45" y="72"/>
                  </a:cubicBezTo>
                  <a:cubicBezTo>
                    <a:pt x="44" y="72"/>
                    <a:pt x="42" y="72"/>
                    <a:pt x="41" y="72"/>
                  </a:cubicBezTo>
                  <a:close/>
                  <a:moveTo>
                    <a:pt x="47" y="72"/>
                  </a:moveTo>
                  <a:cubicBezTo>
                    <a:pt x="47" y="73"/>
                    <a:pt x="47" y="73"/>
                    <a:pt x="47" y="74"/>
                  </a:cubicBezTo>
                  <a:cubicBezTo>
                    <a:pt x="48" y="74"/>
                    <a:pt x="49" y="74"/>
                    <a:pt x="51" y="74"/>
                  </a:cubicBezTo>
                  <a:cubicBezTo>
                    <a:pt x="51" y="73"/>
                    <a:pt x="51" y="73"/>
                    <a:pt x="51" y="72"/>
                  </a:cubicBezTo>
                  <a:cubicBezTo>
                    <a:pt x="49" y="72"/>
                    <a:pt x="48" y="72"/>
                    <a:pt x="47" y="72"/>
                  </a:cubicBezTo>
                  <a:close/>
                  <a:moveTo>
                    <a:pt x="52" y="72"/>
                  </a:moveTo>
                  <a:cubicBezTo>
                    <a:pt x="52" y="73"/>
                    <a:pt x="52" y="73"/>
                    <a:pt x="52" y="74"/>
                  </a:cubicBezTo>
                  <a:cubicBezTo>
                    <a:pt x="53" y="74"/>
                    <a:pt x="55" y="74"/>
                    <a:pt x="56" y="74"/>
                  </a:cubicBezTo>
                  <a:cubicBezTo>
                    <a:pt x="56" y="73"/>
                    <a:pt x="56" y="73"/>
                    <a:pt x="56" y="72"/>
                  </a:cubicBezTo>
                  <a:cubicBezTo>
                    <a:pt x="55" y="72"/>
                    <a:pt x="53" y="72"/>
                    <a:pt x="52" y="72"/>
                  </a:cubicBezTo>
                  <a:close/>
                  <a:moveTo>
                    <a:pt x="11" y="77"/>
                  </a:moveTo>
                  <a:cubicBezTo>
                    <a:pt x="11" y="78"/>
                    <a:pt x="11" y="79"/>
                    <a:pt x="11" y="79"/>
                  </a:cubicBezTo>
                  <a:cubicBezTo>
                    <a:pt x="13" y="79"/>
                    <a:pt x="14" y="79"/>
                    <a:pt x="16" y="79"/>
                  </a:cubicBezTo>
                  <a:cubicBezTo>
                    <a:pt x="16" y="79"/>
                    <a:pt x="16" y="78"/>
                    <a:pt x="16" y="77"/>
                  </a:cubicBezTo>
                  <a:cubicBezTo>
                    <a:pt x="14" y="77"/>
                    <a:pt x="13" y="77"/>
                    <a:pt x="11" y="77"/>
                  </a:cubicBezTo>
                  <a:close/>
                  <a:moveTo>
                    <a:pt x="5" y="77"/>
                  </a:moveTo>
                  <a:cubicBezTo>
                    <a:pt x="5" y="78"/>
                    <a:pt x="5" y="79"/>
                    <a:pt x="5" y="79"/>
                  </a:cubicBezTo>
                  <a:cubicBezTo>
                    <a:pt x="7" y="79"/>
                    <a:pt x="8" y="79"/>
                    <a:pt x="10" y="79"/>
                  </a:cubicBezTo>
                  <a:cubicBezTo>
                    <a:pt x="10" y="79"/>
                    <a:pt x="10" y="78"/>
                    <a:pt x="10" y="77"/>
                  </a:cubicBezTo>
                  <a:cubicBezTo>
                    <a:pt x="8" y="77"/>
                    <a:pt x="7" y="77"/>
                    <a:pt x="5" y="77"/>
                  </a:cubicBezTo>
                  <a:close/>
                  <a:moveTo>
                    <a:pt x="18" y="77"/>
                  </a:moveTo>
                  <a:cubicBezTo>
                    <a:pt x="18" y="78"/>
                    <a:pt x="18" y="79"/>
                    <a:pt x="18" y="79"/>
                  </a:cubicBezTo>
                  <a:cubicBezTo>
                    <a:pt x="19" y="79"/>
                    <a:pt x="20" y="79"/>
                    <a:pt x="22" y="79"/>
                  </a:cubicBezTo>
                  <a:cubicBezTo>
                    <a:pt x="22" y="79"/>
                    <a:pt x="22" y="78"/>
                    <a:pt x="22" y="77"/>
                  </a:cubicBezTo>
                  <a:cubicBezTo>
                    <a:pt x="20" y="77"/>
                    <a:pt x="19" y="77"/>
                    <a:pt x="18" y="77"/>
                  </a:cubicBezTo>
                  <a:close/>
                  <a:moveTo>
                    <a:pt x="24" y="77"/>
                  </a:moveTo>
                  <a:cubicBezTo>
                    <a:pt x="24" y="78"/>
                    <a:pt x="24" y="79"/>
                    <a:pt x="24" y="79"/>
                  </a:cubicBezTo>
                  <a:cubicBezTo>
                    <a:pt x="25" y="79"/>
                    <a:pt x="26" y="79"/>
                    <a:pt x="28" y="79"/>
                  </a:cubicBezTo>
                  <a:cubicBezTo>
                    <a:pt x="28" y="79"/>
                    <a:pt x="28" y="78"/>
                    <a:pt x="28" y="77"/>
                  </a:cubicBezTo>
                  <a:cubicBezTo>
                    <a:pt x="26" y="77"/>
                    <a:pt x="25" y="77"/>
                    <a:pt x="24" y="77"/>
                  </a:cubicBezTo>
                  <a:close/>
                  <a:moveTo>
                    <a:pt x="36" y="77"/>
                  </a:moveTo>
                  <a:cubicBezTo>
                    <a:pt x="36" y="78"/>
                    <a:pt x="36" y="79"/>
                    <a:pt x="36" y="79"/>
                  </a:cubicBezTo>
                  <a:cubicBezTo>
                    <a:pt x="37" y="79"/>
                    <a:pt x="38" y="79"/>
                    <a:pt x="40" y="79"/>
                  </a:cubicBezTo>
                  <a:cubicBezTo>
                    <a:pt x="40" y="79"/>
                    <a:pt x="40" y="78"/>
                    <a:pt x="40" y="77"/>
                  </a:cubicBezTo>
                  <a:cubicBezTo>
                    <a:pt x="38" y="77"/>
                    <a:pt x="37" y="77"/>
                    <a:pt x="36" y="77"/>
                  </a:cubicBezTo>
                  <a:close/>
                  <a:moveTo>
                    <a:pt x="41" y="77"/>
                  </a:moveTo>
                  <a:cubicBezTo>
                    <a:pt x="41" y="78"/>
                    <a:pt x="41" y="79"/>
                    <a:pt x="41" y="79"/>
                  </a:cubicBezTo>
                  <a:cubicBezTo>
                    <a:pt x="42" y="79"/>
                    <a:pt x="44" y="79"/>
                    <a:pt x="45" y="79"/>
                  </a:cubicBezTo>
                  <a:cubicBezTo>
                    <a:pt x="45" y="79"/>
                    <a:pt x="45" y="78"/>
                    <a:pt x="45" y="77"/>
                  </a:cubicBezTo>
                  <a:cubicBezTo>
                    <a:pt x="44" y="77"/>
                    <a:pt x="42" y="77"/>
                    <a:pt x="41" y="77"/>
                  </a:cubicBezTo>
                  <a:close/>
                  <a:moveTo>
                    <a:pt x="47" y="77"/>
                  </a:moveTo>
                  <a:cubicBezTo>
                    <a:pt x="47" y="78"/>
                    <a:pt x="47" y="79"/>
                    <a:pt x="47" y="79"/>
                  </a:cubicBezTo>
                  <a:cubicBezTo>
                    <a:pt x="48" y="79"/>
                    <a:pt x="49" y="79"/>
                    <a:pt x="51" y="79"/>
                  </a:cubicBezTo>
                  <a:cubicBezTo>
                    <a:pt x="51" y="79"/>
                    <a:pt x="51" y="78"/>
                    <a:pt x="51" y="77"/>
                  </a:cubicBezTo>
                  <a:cubicBezTo>
                    <a:pt x="49" y="77"/>
                    <a:pt x="48" y="77"/>
                    <a:pt x="47" y="77"/>
                  </a:cubicBezTo>
                  <a:close/>
                  <a:moveTo>
                    <a:pt x="52" y="77"/>
                  </a:moveTo>
                  <a:cubicBezTo>
                    <a:pt x="52" y="78"/>
                    <a:pt x="52" y="79"/>
                    <a:pt x="52" y="79"/>
                  </a:cubicBezTo>
                  <a:cubicBezTo>
                    <a:pt x="53" y="79"/>
                    <a:pt x="55" y="79"/>
                    <a:pt x="56" y="79"/>
                  </a:cubicBezTo>
                  <a:cubicBezTo>
                    <a:pt x="56" y="79"/>
                    <a:pt x="56" y="78"/>
                    <a:pt x="56" y="77"/>
                  </a:cubicBezTo>
                  <a:cubicBezTo>
                    <a:pt x="55" y="77"/>
                    <a:pt x="53" y="77"/>
                    <a:pt x="52" y="77"/>
                  </a:cubicBezTo>
                  <a:close/>
                  <a:moveTo>
                    <a:pt x="11" y="82"/>
                  </a:moveTo>
                  <a:cubicBezTo>
                    <a:pt x="11" y="83"/>
                    <a:pt x="11" y="84"/>
                    <a:pt x="11" y="85"/>
                  </a:cubicBezTo>
                  <a:cubicBezTo>
                    <a:pt x="13" y="85"/>
                    <a:pt x="14" y="85"/>
                    <a:pt x="16" y="85"/>
                  </a:cubicBezTo>
                  <a:cubicBezTo>
                    <a:pt x="16" y="84"/>
                    <a:pt x="16" y="83"/>
                    <a:pt x="16" y="82"/>
                  </a:cubicBezTo>
                  <a:cubicBezTo>
                    <a:pt x="14" y="82"/>
                    <a:pt x="13" y="82"/>
                    <a:pt x="11" y="82"/>
                  </a:cubicBezTo>
                  <a:close/>
                  <a:moveTo>
                    <a:pt x="5" y="82"/>
                  </a:moveTo>
                  <a:cubicBezTo>
                    <a:pt x="5" y="83"/>
                    <a:pt x="5" y="84"/>
                    <a:pt x="5" y="85"/>
                  </a:cubicBezTo>
                  <a:cubicBezTo>
                    <a:pt x="7" y="85"/>
                    <a:pt x="8" y="85"/>
                    <a:pt x="10" y="85"/>
                  </a:cubicBezTo>
                  <a:cubicBezTo>
                    <a:pt x="10" y="84"/>
                    <a:pt x="10" y="83"/>
                    <a:pt x="10" y="82"/>
                  </a:cubicBezTo>
                  <a:cubicBezTo>
                    <a:pt x="8" y="82"/>
                    <a:pt x="7" y="82"/>
                    <a:pt x="5" y="82"/>
                  </a:cubicBezTo>
                  <a:close/>
                  <a:moveTo>
                    <a:pt x="18" y="82"/>
                  </a:moveTo>
                  <a:cubicBezTo>
                    <a:pt x="18" y="83"/>
                    <a:pt x="18" y="84"/>
                    <a:pt x="18" y="85"/>
                  </a:cubicBezTo>
                  <a:cubicBezTo>
                    <a:pt x="19" y="85"/>
                    <a:pt x="20" y="85"/>
                    <a:pt x="22" y="85"/>
                  </a:cubicBezTo>
                  <a:cubicBezTo>
                    <a:pt x="22" y="84"/>
                    <a:pt x="22" y="83"/>
                    <a:pt x="22" y="82"/>
                  </a:cubicBezTo>
                  <a:cubicBezTo>
                    <a:pt x="20" y="82"/>
                    <a:pt x="19" y="82"/>
                    <a:pt x="18" y="82"/>
                  </a:cubicBezTo>
                  <a:close/>
                  <a:moveTo>
                    <a:pt x="24" y="82"/>
                  </a:moveTo>
                  <a:cubicBezTo>
                    <a:pt x="24" y="83"/>
                    <a:pt x="24" y="84"/>
                    <a:pt x="24" y="85"/>
                  </a:cubicBezTo>
                  <a:cubicBezTo>
                    <a:pt x="25" y="85"/>
                    <a:pt x="26" y="85"/>
                    <a:pt x="28" y="85"/>
                  </a:cubicBezTo>
                  <a:cubicBezTo>
                    <a:pt x="28" y="84"/>
                    <a:pt x="28" y="83"/>
                    <a:pt x="28" y="82"/>
                  </a:cubicBezTo>
                  <a:cubicBezTo>
                    <a:pt x="26" y="82"/>
                    <a:pt x="25" y="82"/>
                    <a:pt x="24" y="82"/>
                  </a:cubicBezTo>
                  <a:close/>
                  <a:moveTo>
                    <a:pt x="36" y="82"/>
                  </a:moveTo>
                  <a:cubicBezTo>
                    <a:pt x="36" y="83"/>
                    <a:pt x="36" y="84"/>
                    <a:pt x="36" y="85"/>
                  </a:cubicBezTo>
                  <a:cubicBezTo>
                    <a:pt x="37" y="85"/>
                    <a:pt x="38" y="85"/>
                    <a:pt x="40" y="85"/>
                  </a:cubicBezTo>
                  <a:cubicBezTo>
                    <a:pt x="40" y="84"/>
                    <a:pt x="40" y="83"/>
                    <a:pt x="40" y="82"/>
                  </a:cubicBezTo>
                  <a:cubicBezTo>
                    <a:pt x="38" y="82"/>
                    <a:pt x="37" y="82"/>
                    <a:pt x="36" y="82"/>
                  </a:cubicBezTo>
                  <a:close/>
                  <a:moveTo>
                    <a:pt x="41" y="82"/>
                  </a:moveTo>
                  <a:cubicBezTo>
                    <a:pt x="41" y="83"/>
                    <a:pt x="41" y="84"/>
                    <a:pt x="41" y="85"/>
                  </a:cubicBezTo>
                  <a:cubicBezTo>
                    <a:pt x="42" y="85"/>
                    <a:pt x="44" y="85"/>
                    <a:pt x="45" y="85"/>
                  </a:cubicBezTo>
                  <a:cubicBezTo>
                    <a:pt x="45" y="84"/>
                    <a:pt x="45" y="83"/>
                    <a:pt x="45" y="82"/>
                  </a:cubicBezTo>
                  <a:cubicBezTo>
                    <a:pt x="44" y="82"/>
                    <a:pt x="42" y="82"/>
                    <a:pt x="41" y="82"/>
                  </a:cubicBezTo>
                  <a:close/>
                  <a:moveTo>
                    <a:pt x="47" y="82"/>
                  </a:moveTo>
                  <a:cubicBezTo>
                    <a:pt x="47" y="83"/>
                    <a:pt x="47" y="84"/>
                    <a:pt x="47" y="85"/>
                  </a:cubicBezTo>
                  <a:cubicBezTo>
                    <a:pt x="48" y="85"/>
                    <a:pt x="49" y="85"/>
                    <a:pt x="51" y="85"/>
                  </a:cubicBezTo>
                  <a:cubicBezTo>
                    <a:pt x="51" y="84"/>
                    <a:pt x="51" y="83"/>
                    <a:pt x="51" y="82"/>
                  </a:cubicBezTo>
                  <a:cubicBezTo>
                    <a:pt x="49" y="82"/>
                    <a:pt x="48" y="82"/>
                    <a:pt x="47" y="82"/>
                  </a:cubicBezTo>
                  <a:close/>
                  <a:moveTo>
                    <a:pt x="52" y="82"/>
                  </a:moveTo>
                  <a:cubicBezTo>
                    <a:pt x="52" y="83"/>
                    <a:pt x="52" y="84"/>
                    <a:pt x="52" y="85"/>
                  </a:cubicBezTo>
                  <a:cubicBezTo>
                    <a:pt x="53" y="85"/>
                    <a:pt x="55" y="85"/>
                    <a:pt x="56" y="85"/>
                  </a:cubicBezTo>
                  <a:cubicBezTo>
                    <a:pt x="56" y="84"/>
                    <a:pt x="56" y="83"/>
                    <a:pt x="56" y="82"/>
                  </a:cubicBezTo>
                  <a:cubicBezTo>
                    <a:pt x="55" y="82"/>
                    <a:pt x="53" y="82"/>
                    <a:pt x="52" y="82"/>
                  </a:cubicBezTo>
                  <a:close/>
                  <a:moveTo>
                    <a:pt x="11" y="87"/>
                  </a:moveTo>
                  <a:cubicBezTo>
                    <a:pt x="11" y="88"/>
                    <a:pt x="11" y="89"/>
                    <a:pt x="11" y="90"/>
                  </a:cubicBezTo>
                  <a:cubicBezTo>
                    <a:pt x="13" y="90"/>
                    <a:pt x="14" y="90"/>
                    <a:pt x="16" y="90"/>
                  </a:cubicBezTo>
                  <a:cubicBezTo>
                    <a:pt x="16" y="89"/>
                    <a:pt x="16" y="88"/>
                    <a:pt x="16" y="87"/>
                  </a:cubicBezTo>
                  <a:cubicBezTo>
                    <a:pt x="14" y="87"/>
                    <a:pt x="13" y="87"/>
                    <a:pt x="11" y="87"/>
                  </a:cubicBezTo>
                  <a:close/>
                  <a:moveTo>
                    <a:pt x="18" y="87"/>
                  </a:moveTo>
                  <a:cubicBezTo>
                    <a:pt x="18" y="88"/>
                    <a:pt x="18" y="89"/>
                    <a:pt x="18" y="90"/>
                  </a:cubicBezTo>
                  <a:cubicBezTo>
                    <a:pt x="19" y="90"/>
                    <a:pt x="20" y="90"/>
                    <a:pt x="22" y="90"/>
                  </a:cubicBezTo>
                  <a:cubicBezTo>
                    <a:pt x="22" y="89"/>
                    <a:pt x="22" y="88"/>
                    <a:pt x="22" y="87"/>
                  </a:cubicBezTo>
                  <a:cubicBezTo>
                    <a:pt x="20" y="87"/>
                    <a:pt x="19" y="87"/>
                    <a:pt x="18" y="87"/>
                  </a:cubicBezTo>
                  <a:close/>
                  <a:moveTo>
                    <a:pt x="24" y="87"/>
                  </a:moveTo>
                  <a:cubicBezTo>
                    <a:pt x="24" y="88"/>
                    <a:pt x="24" y="89"/>
                    <a:pt x="24" y="90"/>
                  </a:cubicBezTo>
                  <a:cubicBezTo>
                    <a:pt x="25" y="90"/>
                    <a:pt x="26" y="90"/>
                    <a:pt x="28" y="90"/>
                  </a:cubicBezTo>
                  <a:cubicBezTo>
                    <a:pt x="28" y="89"/>
                    <a:pt x="28" y="88"/>
                    <a:pt x="28" y="87"/>
                  </a:cubicBezTo>
                  <a:cubicBezTo>
                    <a:pt x="26" y="87"/>
                    <a:pt x="25" y="87"/>
                    <a:pt x="24" y="87"/>
                  </a:cubicBezTo>
                  <a:close/>
                  <a:moveTo>
                    <a:pt x="36" y="87"/>
                  </a:moveTo>
                  <a:cubicBezTo>
                    <a:pt x="36" y="88"/>
                    <a:pt x="36" y="89"/>
                    <a:pt x="36" y="90"/>
                  </a:cubicBezTo>
                  <a:cubicBezTo>
                    <a:pt x="37" y="90"/>
                    <a:pt x="38" y="90"/>
                    <a:pt x="40" y="90"/>
                  </a:cubicBezTo>
                  <a:cubicBezTo>
                    <a:pt x="40" y="89"/>
                    <a:pt x="40" y="88"/>
                    <a:pt x="40" y="87"/>
                  </a:cubicBezTo>
                  <a:cubicBezTo>
                    <a:pt x="38" y="87"/>
                    <a:pt x="37" y="87"/>
                    <a:pt x="36" y="87"/>
                  </a:cubicBezTo>
                  <a:close/>
                  <a:moveTo>
                    <a:pt x="41" y="87"/>
                  </a:moveTo>
                  <a:cubicBezTo>
                    <a:pt x="41" y="88"/>
                    <a:pt x="41" y="89"/>
                    <a:pt x="41" y="90"/>
                  </a:cubicBezTo>
                  <a:cubicBezTo>
                    <a:pt x="42" y="90"/>
                    <a:pt x="44" y="90"/>
                    <a:pt x="45" y="90"/>
                  </a:cubicBezTo>
                  <a:cubicBezTo>
                    <a:pt x="45" y="89"/>
                    <a:pt x="45" y="88"/>
                    <a:pt x="45" y="87"/>
                  </a:cubicBezTo>
                  <a:cubicBezTo>
                    <a:pt x="44" y="87"/>
                    <a:pt x="42" y="87"/>
                    <a:pt x="41" y="87"/>
                  </a:cubicBezTo>
                  <a:close/>
                  <a:moveTo>
                    <a:pt x="52" y="87"/>
                  </a:moveTo>
                  <a:cubicBezTo>
                    <a:pt x="52" y="88"/>
                    <a:pt x="52" y="89"/>
                    <a:pt x="52" y="90"/>
                  </a:cubicBezTo>
                  <a:cubicBezTo>
                    <a:pt x="53" y="90"/>
                    <a:pt x="55" y="90"/>
                    <a:pt x="56" y="90"/>
                  </a:cubicBezTo>
                  <a:cubicBezTo>
                    <a:pt x="56" y="89"/>
                    <a:pt x="56" y="88"/>
                    <a:pt x="56" y="87"/>
                  </a:cubicBezTo>
                  <a:cubicBezTo>
                    <a:pt x="55" y="87"/>
                    <a:pt x="53" y="87"/>
                    <a:pt x="52" y="87"/>
                  </a:cubicBezTo>
                  <a:close/>
                  <a:moveTo>
                    <a:pt x="5" y="92"/>
                  </a:moveTo>
                  <a:cubicBezTo>
                    <a:pt x="5" y="93"/>
                    <a:pt x="5" y="94"/>
                    <a:pt x="5" y="95"/>
                  </a:cubicBezTo>
                  <a:cubicBezTo>
                    <a:pt x="7" y="95"/>
                    <a:pt x="8" y="95"/>
                    <a:pt x="10" y="95"/>
                  </a:cubicBezTo>
                  <a:cubicBezTo>
                    <a:pt x="10" y="94"/>
                    <a:pt x="10" y="93"/>
                    <a:pt x="10" y="92"/>
                  </a:cubicBezTo>
                  <a:cubicBezTo>
                    <a:pt x="8" y="92"/>
                    <a:pt x="7" y="92"/>
                    <a:pt x="5" y="92"/>
                  </a:cubicBezTo>
                  <a:close/>
                  <a:moveTo>
                    <a:pt x="18" y="92"/>
                  </a:moveTo>
                  <a:cubicBezTo>
                    <a:pt x="18" y="93"/>
                    <a:pt x="18" y="94"/>
                    <a:pt x="18" y="95"/>
                  </a:cubicBezTo>
                  <a:cubicBezTo>
                    <a:pt x="19" y="95"/>
                    <a:pt x="20" y="95"/>
                    <a:pt x="22" y="95"/>
                  </a:cubicBezTo>
                  <a:cubicBezTo>
                    <a:pt x="22" y="94"/>
                    <a:pt x="22" y="93"/>
                    <a:pt x="22" y="92"/>
                  </a:cubicBezTo>
                  <a:cubicBezTo>
                    <a:pt x="20" y="92"/>
                    <a:pt x="19" y="92"/>
                    <a:pt x="18" y="92"/>
                  </a:cubicBezTo>
                  <a:close/>
                  <a:moveTo>
                    <a:pt x="24" y="92"/>
                  </a:moveTo>
                  <a:cubicBezTo>
                    <a:pt x="24" y="93"/>
                    <a:pt x="24" y="94"/>
                    <a:pt x="24" y="95"/>
                  </a:cubicBezTo>
                  <a:cubicBezTo>
                    <a:pt x="25" y="95"/>
                    <a:pt x="26" y="95"/>
                    <a:pt x="28" y="95"/>
                  </a:cubicBezTo>
                  <a:cubicBezTo>
                    <a:pt x="28" y="94"/>
                    <a:pt x="28" y="93"/>
                    <a:pt x="28" y="92"/>
                  </a:cubicBezTo>
                  <a:cubicBezTo>
                    <a:pt x="26" y="92"/>
                    <a:pt x="25" y="92"/>
                    <a:pt x="24" y="92"/>
                  </a:cubicBezTo>
                  <a:close/>
                  <a:moveTo>
                    <a:pt x="41" y="92"/>
                  </a:moveTo>
                  <a:cubicBezTo>
                    <a:pt x="41" y="93"/>
                    <a:pt x="41" y="94"/>
                    <a:pt x="41" y="95"/>
                  </a:cubicBezTo>
                  <a:cubicBezTo>
                    <a:pt x="42" y="95"/>
                    <a:pt x="44" y="95"/>
                    <a:pt x="45" y="95"/>
                  </a:cubicBezTo>
                  <a:cubicBezTo>
                    <a:pt x="45" y="94"/>
                    <a:pt x="45" y="93"/>
                    <a:pt x="45" y="92"/>
                  </a:cubicBezTo>
                  <a:cubicBezTo>
                    <a:pt x="44" y="92"/>
                    <a:pt x="42" y="92"/>
                    <a:pt x="41" y="92"/>
                  </a:cubicBezTo>
                  <a:close/>
                  <a:moveTo>
                    <a:pt x="47" y="92"/>
                  </a:moveTo>
                  <a:cubicBezTo>
                    <a:pt x="47" y="93"/>
                    <a:pt x="47" y="94"/>
                    <a:pt x="47" y="95"/>
                  </a:cubicBezTo>
                  <a:cubicBezTo>
                    <a:pt x="48" y="95"/>
                    <a:pt x="49" y="95"/>
                    <a:pt x="51" y="95"/>
                  </a:cubicBezTo>
                  <a:cubicBezTo>
                    <a:pt x="51" y="94"/>
                    <a:pt x="51" y="93"/>
                    <a:pt x="51" y="92"/>
                  </a:cubicBezTo>
                  <a:cubicBezTo>
                    <a:pt x="49" y="92"/>
                    <a:pt x="48" y="92"/>
                    <a:pt x="47" y="92"/>
                  </a:cubicBezTo>
                  <a:close/>
                  <a:moveTo>
                    <a:pt x="52" y="92"/>
                  </a:moveTo>
                  <a:cubicBezTo>
                    <a:pt x="52" y="93"/>
                    <a:pt x="52" y="94"/>
                    <a:pt x="52" y="95"/>
                  </a:cubicBezTo>
                  <a:cubicBezTo>
                    <a:pt x="53" y="95"/>
                    <a:pt x="55" y="95"/>
                    <a:pt x="56" y="95"/>
                  </a:cubicBezTo>
                  <a:cubicBezTo>
                    <a:pt x="56" y="94"/>
                    <a:pt x="56" y="93"/>
                    <a:pt x="56" y="92"/>
                  </a:cubicBezTo>
                  <a:cubicBezTo>
                    <a:pt x="55" y="92"/>
                    <a:pt x="53" y="92"/>
                    <a:pt x="52" y="92"/>
                  </a:cubicBezTo>
                  <a:close/>
                  <a:moveTo>
                    <a:pt x="11" y="97"/>
                  </a:moveTo>
                  <a:cubicBezTo>
                    <a:pt x="11" y="98"/>
                    <a:pt x="11" y="99"/>
                    <a:pt x="11" y="100"/>
                  </a:cubicBezTo>
                  <a:cubicBezTo>
                    <a:pt x="13" y="100"/>
                    <a:pt x="14" y="100"/>
                    <a:pt x="16" y="100"/>
                  </a:cubicBezTo>
                  <a:cubicBezTo>
                    <a:pt x="16" y="99"/>
                    <a:pt x="16" y="98"/>
                    <a:pt x="16" y="97"/>
                  </a:cubicBezTo>
                  <a:cubicBezTo>
                    <a:pt x="14" y="97"/>
                    <a:pt x="13" y="97"/>
                    <a:pt x="11" y="97"/>
                  </a:cubicBezTo>
                  <a:close/>
                  <a:moveTo>
                    <a:pt x="5" y="97"/>
                  </a:moveTo>
                  <a:cubicBezTo>
                    <a:pt x="5" y="98"/>
                    <a:pt x="5" y="99"/>
                    <a:pt x="5" y="100"/>
                  </a:cubicBezTo>
                  <a:cubicBezTo>
                    <a:pt x="7" y="100"/>
                    <a:pt x="8" y="100"/>
                    <a:pt x="10" y="100"/>
                  </a:cubicBezTo>
                  <a:cubicBezTo>
                    <a:pt x="10" y="99"/>
                    <a:pt x="10" y="98"/>
                    <a:pt x="10" y="97"/>
                  </a:cubicBezTo>
                  <a:cubicBezTo>
                    <a:pt x="8" y="97"/>
                    <a:pt x="7" y="97"/>
                    <a:pt x="5" y="97"/>
                  </a:cubicBezTo>
                  <a:close/>
                  <a:moveTo>
                    <a:pt x="18" y="97"/>
                  </a:moveTo>
                  <a:cubicBezTo>
                    <a:pt x="18" y="98"/>
                    <a:pt x="18" y="99"/>
                    <a:pt x="18" y="100"/>
                  </a:cubicBezTo>
                  <a:cubicBezTo>
                    <a:pt x="19" y="100"/>
                    <a:pt x="20" y="100"/>
                    <a:pt x="22" y="100"/>
                  </a:cubicBezTo>
                  <a:cubicBezTo>
                    <a:pt x="22" y="99"/>
                    <a:pt x="22" y="98"/>
                    <a:pt x="22" y="97"/>
                  </a:cubicBezTo>
                  <a:cubicBezTo>
                    <a:pt x="20" y="97"/>
                    <a:pt x="19" y="97"/>
                    <a:pt x="18" y="97"/>
                  </a:cubicBezTo>
                  <a:close/>
                  <a:moveTo>
                    <a:pt x="24" y="97"/>
                  </a:moveTo>
                  <a:cubicBezTo>
                    <a:pt x="24" y="98"/>
                    <a:pt x="24" y="99"/>
                    <a:pt x="24" y="100"/>
                  </a:cubicBezTo>
                  <a:cubicBezTo>
                    <a:pt x="25" y="100"/>
                    <a:pt x="26" y="100"/>
                    <a:pt x="28" y="100"/>
                  </a:cubicBezTo>
                  <a:cubicBezTo>
                    <a:pt x="28" y="99"/>
                    <a:pt x="28" y="98"/>
                    <a:pt x="28" y="97"/>
                  </a:cubicBezTo>
                  <a:cubicBezTo>
                    <a:pt x="26" y="97"/>
                    <a:pt x="25" y="97"/>
                    <a:pt x="24" y="97"/>
                  </a:cubicBezTo>
                  <a:close/>
                  <a:moveTo>
                    <a:pt x="36" y="97"/>
                  </a:moveTo>
                  <a:cubicBezTo>
                    <a:pt x="36" y="98"/>
                    <a:pt x="36" y="99"/>
                    <a:pt x="36" y="100"/>
                  </a:cubicBezTo>
                  <a:cubicBezTo>
                    <a:pt x="37" y="100"/>
                    <a:pt x="38" y="100"/>
                    <a:pt x="40" y="100"/>
                  </a:cubicBezTo>
                  <a:cubicBezTo>
                    <a:pt x="40" y="99"/>
                    <a:pt x="40" y="98"/>
                    <a:pt x="40" y="97"/>
                  </a:cubicBezTo>
                  <a:cubicBezTo>
                    <a:pt x="38" y="97"/>
                    <a:pt x="37" y="97"/>
                    <a:pt x="36" y="97"/>
                  </a:cubicBezTo>
                  <a:close/>
                  <a:moveTo>
                    <a:pt x="41" y="97"/>
                  </a:moveTo>
                  <a:cubicBezTo>
                    <a:pt x="41" y="98"/>
                    <a:pt x="41" y="99"/>
                    <a:pt x="41" y="100"/>
                  </a:cubicBezTo>
                  <a:cubicBezTo>
                    <a:pt x="42" y="100"/>
                    <a:pt x="44" y="100"/>
                    <a:pt x="45" y="100"/>
                  </a:cubicBezTo>
                  <a:cubicBezTo>
                    <a:pt x="45" y="99"/>
                    <a:pt x="45" y="98"/>
                    <a:pt x="45" y="97"/>
                  </a:cubicBezTo>
                  <a:cubicBezTo>
                    <a:pt x="44" y="97"/>
                    <a:pt x="42" y="97"/>
                    <a:pt x="41" y="97"/>
                  </a:cubicBezTo>
                  <a:close/>
                  <a:moveTo>
                    <a:pt x="47" y="97"/>
                  </a:moveTo>
                  <a:cubicBezTo>
                    <a:pt x="47" y="98"/>
                    <a:pt x="47" y="99"/>
                    <a:pt x="47" y="100"/>
                  </a:cubicBezTo>
                  <a:cubicBezTo>
                    <a:pt x="48" y="100"/>
                    <a:pt x="49" y="100"/>
                    <a:pt x="51" y="100"/>
                  </a:cubicBezTo>
                  <a:cubicBezTo>
                    <a:pt x="51" y="99"/>
                    <a:pt x="51" y="98"/>
                    <a:pt x="51" y="97"/>
                  </a:cubicBezTo>
                  <a:cubicBezTo>
                    <a:pt x="49" y="97"/>
                    <a:pt x="48" y="97"/>
                    <a:pt x="47" y="97"/>
                  </a:cubicBezTo>
                  <a:close/>
                  <a:moveTo>
                    <a:pt x="52" y="97"/>
                  </a:moveTo>
                  <a:cubicBezTo>
                    <a:pt x="52" y="98"/>
                    <a:pt x="52" y="99"/>
                    <a:pt x="52" y="100"/>
                  </a:cubicBezTo>
                  <a:cubicBezTo>
                    <a:pt x="53" y="100"/>
                    <a:pt x="55" y="100"/>
                    <a:pt x="56" y="100"/>
                  </a:cubicBezTo>
                  <a:cubicBezTo>
                    <a:pt x="56" y="99"/>
                    <a:pt x="56" y="98"/>
                    <a:pt x="56" y="97"/>
                  </a:cubicBezTo>
                  <a:cubicBezTo>
                    <a:pt x="55" y="97"/>
                    <a:pt x="53" y="97"/>
                    <a:pt x="52" y="97"/>
                  </a:cubicBezTo>
                  <a:close/>
                  <a:moveTo>
                    <a:pt x="11" y="102"/>
                  </a:moveTo>
                  <a:cubicBezTo>
                    <a:pt x="11" y="103"/>
                    <a:pt x="11" y="104"/>
                    <a:pt x="11" y="105"/>
                  </a:cubicBezTo>
                  <a:cubicBezTo>
                    <a:pt x="13" y="105"/>
                    <a:pt x="14" y="105"/>
                    <a:pt x="16" y="105"/>
                  </a:cubicBezTo>
                  <a:cubicBezTo>
                    <a:pt x="16" y="104"/>
                    <a:pt x="16" y="103"/>
                    <a:pt x="16" y="102"/>
                  </a:cubicBezTo>
                  <a:cubicBezTo>
                    <a:pt x="14" y="102"/>
                    <a:pt x="13" y="102"/>
                    <a:pt x="11" y="102"/>
                  </a:cubicBezTo>
                  <a:close/>
                  <a:moveTo>
                    <a:pt x="5" y="102"/>
                  </a:moveTo>
                  <a:cubicBezTo>
                    <a:pt x="5" y="103"/>
                    <a:pt x="5" y="104"/>
                    <a:pt x="5" y="105"/>
                  </a:cubicBezTo>
                  <a:cubicBezTo>
                    <a:pt x="7" y="105"/>
                    <a:pt x="8" y="105"/>
                    <a:pt x="10" y="105"/>
                  </a:cubicBezTo>
                  <a:cubicBezTo>
                    <a:pt x="10" y="104"/>
                    <a:pt x="10" y="103"/>
                    <a:pt x="10" y="102"/>
                  </a:cubicBezTo>
                  <a:cubicBezTo>
                    <a:pt x="8" y="102"/>
                    <a:pt x="7" y="102"/>
                    <a:pt x="5" y="102"/>
                  </a:cubicBezTo>
                  <a:close/>
                  <a:moveTo>
                    <a:pt x="18" y="102"/>
                  </a:moveTo>
                  <a:cubicBezTo>
                    <a:pt x="18" y="103"/>
                    <a:pt x="18" y="104"/>
                    <a:pt x="18" y="105"/>
                  </a:cubicBezTo>
                  <a:cubicBezTo>
                    <a:pt x="19" y="105"/>
                    <a:pt x="20" y="105"/>
                    <a:pt x="22" y="105"/>
                  </a:cubicBezTo>
                  <a:cubicBezTo>
                    <a:pt x="22" y="104"/>
                    <a:pt x="22" y="103"/>
                    <a:pt x="22" y="102"/>
                  </a:cubicBezTo>
                  <a:cubicBezTo>
                    <a:pt x="20" y="102"/>
                    <a:pt x="19" y="102"/>
                    <a:pt x="18" y="102"/>
                  </a:cubicBezTo>
                  <a:close/>
                  <a:moveTo>
                    <a:pt x="24" y="102"/>
                  </a:moveTo>
                  <a:cubicBezTo>
                    <a:pt x="24" y="103"/>
                    <a:pt x="24" y="104"/>
                    <a:pt x="24" y="105"/>
                  </a:cubicBezTo>
                  <a:cubicBezTo>
                    <a:pt x="25" y="105"/>
                    <a:pt x="26" y="105"/>
                    <a:pt x="28" y="105"/>
                  </a:cubicBezTo>
                  <a:cubicBezTo>
                    <a:pt x="28" y="104"/>
                    <a:pt x="28" y="103"/>
                    <a:pt x="28" y="102"/>
                  </a:cubicBezTo>
                  <a:cubicBezTo>
                    <a:pt x="26" y="102"/>
                    <a:pt x="25" y="102"/>
                    <a:pt x="24" y="102"/>
                  </a:cubicBezTo>
                  <a:close/>
                  <a:moveTo>
                    <a:pt x="36" y="102"/>
                  </a:moveTo>
                  <a:cubicBezTo>
                    <a:pt x="36" y="103"/>
                    <a:pt x="36" y="104"/>
                    <a:pt x="36" y="105"/>
                  </a:cubicBezTo>
                  <a:cubicBezTo>
                    <a:pt x="37" y="105"/>
                    <a:pt x="38" y="105"/>
                    <a:pt x="40" y="105"/>
                  </a:cubicBezTo>
                  <a:cubicBezTo>
                    <a:pt x="40" y="104"/>
                    <a:pt x="40" y="103"/>
                    <a:pt x="40" y="102"/>
                  </a:cubicBezTo>
                  <a:cubicBezTo>
                    <a:pt x="38" y="102"/>
                    <a:pt x="37" y="102"/>
                    <a:pt x="36" y="102"/>
                  </a:cubicBezTo>
                  <a:close/>
                  <a:moveTo>
                    <a:pt x="41" y="102"/>
                  </a:moveTo>
                  <a:cubicBezTo>
                    <a:pt x="41" y="103"/>
                    <a:pt x="41" y="104"/>
                    <a:pt x="41" y="105"/>
                  </a:cubicBezTo>
                  <a:cubicBezTo>
                    <a:pt x="42" y="105"/>
                    <a:pt x="44" y="105"/>
                    <a:pt x="45" y="105"/>
                  </a:cubicBezTo>
                  <a:cubicBezTo>
                    <a:pt x="45" y="104"/>
                    <a:pt x="45" y="103"/>
                    <a:pt x="45" y="102"/>
                  </a:cubicBezTo>
                  <a:cubicBezTo>
                    <a:pt x="44" y="102"/>
                    <a:pt x="42" y="102"/>
                    <a:pt x="41" y="102"/>
                  </a:cubicBezTo>
                  <a:close/>
                  <a:moveTo>
                    <a:pt x="47" y="102"/>
                  </a:moveTo>
                  <a:cubicBezTo>
                    <a:pt x="47" y="103"/>
                    <a:pt x="47" y="104"/>
                    <a:pt x="47" y="105"/>
                  </a:cubicBezTo>
                  <a:cubicBezTo>
                    <a:pt x="48" y="105"/>
                    <a:pt x="49" y="105"/>
                    <a:pt x="51" y="105"/>
                  </a:cubicBezTo>
                  <a:cubicBezTo>
                    <a:pt x="51" y="104"/>
                    <a:pt x="51" y="103"/>
                    <a:pt x="51" y="102"/>
                  </a:cubicBezTo>
                  <a:cubicBezTo>
                    <a:pt x="49" y="102"/>
                    <a:pt x="48" y="102"/>
                    <a:pt x="47" y="102"/>
                  </a:cubicBezTo>
                  <a:close/>
                  <a:moveTo>
                    <a:pt x="52" y="102"/>
                  </a:moveTo>
                  <a:cubicBezTo>
                    <a:pt x="52" y="103"/>
                    <a:pt x="52" y="104"/>
                    <a:pt x="52" y="105"/>
                  </a:cubicBezTo>
                  <a:cubicBezTo>
                    <a:pt x="53" y="105"/>
                    <a:pt x="55" y="105"/>
                    <a:pt x="56" y="105"/>
                  </a:cubicBezTo>
                  <a:cubicBezTo>
                    <a:pt x="56" y="104"/>
                    <a:pt x="56" y="103"/>
                    <a:pt x="56" y="102"/>
                  </a:cubicBezTo>
                  <a:cubicBezTo>
                    <a:pt x="55" y="102"/>
                    <a:pt x="53" y="102"/>
                    <a:pt x="52" y="102"/>
                  </a:cubicBezTo>
                  <a:close/>
                  <a:moveTo>
                    <a:pt x="11" y="108"/>
                  </a:moveTo>
                  <a:cubicBezTo>
                    <a:pt x="11" y="108"/>
                    <a:pt x="11" y="109"/>
                    <a:pt x="11" y="110"/>
                  </a:cubicBezTo>
                  <a:cubicBezTo>
                    <a:pt x="13" y="110"/>
                    <a:pt x="14" y="110"/>
                    <a:pt x="16" y="110"/>
                  </a:cubicBezTo>
                  <a:cubicBezTo>
                    <a:pt x="16" y="109"/>
                    <a:pt x="16" y="108"/>
                    <a:pt x="16" y="108"/>
                  </a:cubicBezTo>
                  <a:cubicBezTo>
                    <a:pt x="14" y="108"/>
                    <a:pt x="13" y="108"/>
                    <a:pt x="11" y="108"/>
                  </a:cubicBezTo>
                  <a:close/>
                  <a:moveTo>
                    <a:pt x="5" y="108"/>
                  </a:moveTo>
                  <a:cubicBezTo>
                    <a:pt x="5" y="108"/>
                    <a:pt x="5" y="109"/>
                    <a:pt x="5" y="110"/>
                  </a:cubicBezTo>
                  <a:cubicBezTo>
                    <a:pt x="7" y="110"/>
                    <a:pt x="8" y="110"/>
                    <a:pt x="10" y="110"/>
                  </a:cubicBezTo>
                  <a:cubicBezTo>
                    <a:pt x="10" y="109"/>
                    <a:pt x="10" y="108"/>
                    <a:pt x="10" y="108"/>
                  </a:cubicBezTo>
                  <a:cubicBezTo>
                    <a:pt x="8" y="108"/>
                    <a:pt x="7" y="108"/>
                    <a:pt x="5" y="108"/>
                  </a:cubicBezTo>
                  <a:close/>
                  <a:moveTo>
                    <a:pt x="18" y="108"/>
                  </a:moveTo>
                  <a:cubicBezTo>
                    <a:pt x="18" y="108"/>
                    <a:pt x="18" y="109"/>
                    <a:pt x="18" y="110"/>
                  </a:cubicBezTo>
                  <a:cubicBezTo>
                    <a:pt x="19" y="110"/>
                    <a:pt x="20" y="110"/>
                    <a:pt x="22" y="110"/>
                  </a:cubicBezTo>
                  <a:cubicBezTo>
                    <a:pt x="22" y="109"/>
                    <a:pt x="22" y="108"/>
                    <a:pt x="22" y="108"/>
                  </a:cubicBezTo>
                  <a:cubicBezTo>
                    <a:pt x="20" y="108"/>
                    <a:pt x="19" y="108"/>
                    <a:pt x="18" y="108"/>
                  </a:cubicBezTo>
                  <a:close/>
                  <a:moveTo>
                    <a:pt x="24" y="108"/>
                  </a:moveTo>
                  <a:cubicBezTo>
                    <a:pt x="24" y="108"/>
                    <a:pt x="24" y="109"/>
                    <a:pt x="24" y="110"/>
                  </a:cubicBezTo>
                  <a:cubicBezTo>
                    <a:pt x="25" y="110"/>
                    <a:pt x="26" y="110"/>
                    <a:pt x="28" y="110"/>
                  </a:cubicBezTo>
                  <a:cubicBezTo>
                    <a:pt x="28" y="109"/>
                    <a:pt x="28" y="108"/>
                    <a:pt x="28" y="108"/>
                  </a:cubicBezTo>
                  <a:cubicBezTo>
                    <a:pt x="26" y="108"/>
                    <a:pt x="25" y="108"/>
                    <a:pt x="24" y="108"/>
                  </a:cubicBezTo>
                  <a:close/>
                  <a:moveTo>
                    <a:pt x="36" y="108"/>
                  </a:moveTo>
                  <a:cubicBezTo>
                    <a:pt x="36" y="108"/>
                    <a:pt x="36" y="109"/>
                    <a:pt x="36" y="110"/>
                  </a:cubicBezTo>
                  <a:cubicBezTo>
                    <a:pt x="37" y="110"/>
                    <a:pt x="38" y="110"/>
                    <a:pt x="40" y="110"/>
                  </a:cubicBezTo>
                  <a:cubicBezTo>
                    <a:pt x="40" y="109"/>
                    <a:pt x="40" y="108"/>
                    <a:pt x="40" y="108"/>
                  </a:cubicBezTo>
                  <a:cubicBezTo>
                    <a:pt x="38" y="108"/>
                    <a:pt x="37" y="108"/>
                    <a:pt x="36" y="108"/>
                  </a:cubicBezTo>
                  <a:close/>
                  <a:moveTo>
                    <a:pt x="41" y="108"/>
                  </a:moveTo>
                  <a:cubicBezTo>
                    <a:pt x="41" y="108"/>
                    <a:pt x="41" y="109"/>
                    <a:pt x="41" y="110"/>
                  </a:cubicBezTo>
                  <a:cubicBezTo>
                    <a:pt x="42" y="110"/>
                    <a:pt x="44" y="110"/>
                    <a:pt x="45" y="110"/>
                  </a:cubicBezTo>
                  <a:cubicBezTo>
                    <a:pt x="45" y="109"/>
                    <a:pt x="45" y="108"/>
                    <a:pt x="45" y="108"/>
                  </a:cubicBezTo>
                  <a:cubicBezTo>
                    <a:pt x="44" y="108"/>
                    <a:pt x="42" y="108"/>
                    <a:pt x="41" y="108"/>
                  </a:cubicBezTo>
                  <a:close/>
                  <a:moveTo>
                    <a:pt x="47" y="108"/>
                  </a:moveTo>
                  <a:cubicBezTo>
                    <a:pt x="47" y="108"/>
                    <a:pt x="47" y="109"/>
                    <a:pt x="47" y="110"/>
                  </a:cubicBezTo>
                  <a:cubicBezTo>
                    <a:pt x="48" y="110"/>
                    <a:pt x="49" y="110"/>
                    <a:pt x="51" y="110"/>
                  </a:cubicBezTo>
                  <a:cubicBezTo>
                    <a:pt x="51" y="109"/>
                    <a:pt x="51" y="108"/>
                    <a:pt x="51" y="108"/>
                  </a:cubicBezTo>
                  <a:cubicBezTo>
                    <a:pt x="49" y="108"/>
                    <a:pt x="48" y="108"/>
                    <a:pt x="47" y="108"/>
                  </a:cubicBezTo>
                  <a:close/>
                  <a:moveTo>
                    <a:pt x="52" y="108"/>
                  </a:moveTo>
                  <a:cubicBezTo>
                    <a:pt x="52" y="108"/>
                    <a:pt x="52" y="109"/>
                    <a:pt x="52" y="110"/>
                  </a:cubicBezTo>
                  <a:cubicBezTo>
                    <a:pt x="53" y="110"/>
                    <a:pt x="55" y="110"/>
                    <a:pt x="56" y="110"/>
                  </a:cubicBezTo>
                  <a:cubicBezTo>
                    <a:pt x="56" y="109"/>
                    <a:pt x="56" y="108"/>
                    <a:pt x="56" y="108"/>
                  </a:cubicBezTo>
                  <a:cubicBezTo>
                    <a:pt x="55" y="108"/>
                    <a:pt x="53" y="108"/>
                    <a:pt x="52" y="108"/>
                  </a:cubicBezTo>
                  <a:close/>
                  <a:moveTo>
                    <a:pt x="11" y="113"/>
                  </a:moveTo>
                  <a:cubicBezTo>
                    <a:pt x="11" y="114"/>
                    <a:pt x="11" y="115"/>
                    <a:pt x="11" y="115"/>
                  </a:cubicBezTo>
                  <a:cubicBezTo>
                    <a:pt x="13" y="115"/>
                    <a:pt x="14" y="115"/>
                    <a:pt x="16" y="115"/>
                  </a:cubicBezTo>
                  <a:cubicBezTo>
                    <a:pt x="16" y="115"/>
                    <a:pt x="16" y="114"/>
                    <a:pt x="16" y="113"/>
                  </a:cubicBezTo>
                  <a:cubicBezTo>
                    <a:pt x="14" y="113"/>
                    <a:pt x="13" y="113"/>
                    <a:pt x="11" y="113"/>
                  </a:cubicBezTo>
                  <a:close/>
                  <a:moveTo>
                    <a:pt x="5" y="113"/>
                  </a:moveTo>
                  <a:cubicBezTo>
                    <a:pt x="5" y="114"/>
                    <a:pt x="5" y="115"/>
                    <a:pt x="5" y="115"/>
                  </a:cubicBezTo>
                  <a:cubicBezTo>
                    <a:pt x="7" y="115"/>
                    <a:pt x="8" y="115"/>
                    <a:pt x="10" y="115"/>
                  </a:cubicBezTo>
                  <a:cubicBezTo>
                    <a:pt x="10" y="115"/>
                    <a:pt x="10" y="114"/>
                    <a:pt x="10" y="113"/>
                  </a:cubicBezTo>
                  <a:cubicBezTo>
                    <a:pt x="8" y="113"/>
                    <a:pt x="7" y="113"/>
                    <a:pt x="5" y="113"/>
                  </a:cubicBezTo>
                  <a:close/>
                  <a:moveTo>
                    <a:pt x="18" y="113"/>
                  </a:moveTo>
                  <a:cubicBezTo>
                    <a:pt x="18" y="114"/>
                    <a:pt x="18" y="115"/>
                    <a:pt x="18" y="115"/>
                  </a:cubicBezTo>
                  <a:cubicBezTo>
                    <a:pt x="19" y="115"/>
                    <a:pt x="20" y="115"/>
                    <a:pt x="22" y="115"/>
                  </a:cubicBezTo>
                  <a:cubicBezTo>
                    <a:pt x="22" y="115"/>
                    <a:pt x="22" y="114"/>
                    <a:pt x="22" y="113"/>
                  </a:cubicBezTo>
                  <a:cubicBezTo>
                    <a:pt x="20" y="113"/>
                    <a:pt x="19" y="113"/>
                    <a:pt x="18" y="113"/>
                  </a:cubicBezTo>
                  <a:close/>
                  <a:moveTo>
                    <a:pt x="24" y="113"/>
                  </a:moveTo>
                  <a:cubicBezTo>
                    <a:pt x="24" y="114"/>
                    <a:pt x="24" y="115"/>
                    <a:pt x="24" y="115"/>
                  </a:cubicBezTo>
                  <a:cubicBezTo>
                    <a:pt x="25" y="115"/>
                    <a:pt x="26" y="115"/>
                    <a:pt x="28" y="115"/>
                  </a:cubicBezTo>
                  <a:cubicBezTo>
                    <a:pt x="28" y="115"/>
                    <a:pt x="28" y="114"/>
                    <a:pt x="28" y="113"/>
                  </a:cubicBezTo>
                  <a:cubicBezTo>
                    <a:pt x="26" y="113"/>
                    <a:pt x="25" y="113"/>
                    <a:pt x="24" y="113"/>
                  </a:cubicBezTo>
                  <a:close/>
                  <a:moveTo>
                    <a:pt x="36" y="113"/>
                  </a:moveTo>
                  <a:cubicBezTo>
                    <a:pt x="36" y="114"/>
                    <a:pt x="36" y="115"/>
                    <a:pt x="36" y="115"/>
                  </a:cubicBezTo>
                  <a:cubicBezTo>
                    <a:pt x="37" y="115"/>
                    <a:pt x="38" y="115"/>
                    <a:pt x="40" y="115"/>
                  </a:cubicBezTo>
                  <a:cubicBezTo>
                    <a:pt x="40" y="115"/>
                    <a:pt x="40" y="114"/>
                    <a:pt x="40" y="113"/>
                  </a:cubicBezTo>
                  <a:cubicBezTo>
                    <a:pt x="38" y="113"/>
                    <a:pt x="37" y="113"/>
                    <a:pt x="36" y="113"/>
                  </a:cubicBezTo>
                  <a:close/>
                  <a:moveTo>
                    <a:pt x="41" y="113"/>
                  </a:moveTo>
                  <a:cubicBezTo>
                    <a:pt x="41" y="114"/>
                    <a:pt x="41" y="115"/>
                    <a:pt x="41" y="115"/>
                  </a:cubicBezTo>
                  <a:cubicBezTo>
                    <a:pt x="42" y="115"/>
                    <a:pt x="44" y="115"/>
                    <a:pt x="45" y="115"/>
                  </a:cubicBezTo>
                  <a:cubicBezTo>
                    <a:pt x="45" y="115"/>
                    <a:pt x="45" y="114"/>
                    <a:pt x="45" y="113"/>
                  </a:cubicBezTo>
                  <a:cubicBezTo>
                    <a:pt x="44" y="113"/>
                    <a:pt x="42" y="113"/>
                    <a:pt x="41" y="113"/>
                  </a:cubicBezTo>
                  <a:close/>
                  <a:moveTo>
                    <a:pt x="47" y="113"/>
                  </a:moveTo>
                  <a:cubicBezTo>
                    <a:pt x="47" y="114"/>
                    <a:pt x="47" y="115"/>
                    <a:pt x="47" y="115"/>
                  </a:cubicBezTo>
                  <a:cubicBezTo>
                    <a:pt x="48" y="115"/>
                    <a:pt x="49" y="115"/>
                    <a:pt x="51" y="115"/>
                  </a:cubicBezTo>
                  <a:cubicBezTo>
                    <a:pt x="51" y="115"/>
                    <a:pt x="51" y="114"/>
                    <a:pt x="51" y="113"/>
                  </a:cubicBezTo>
                  <a:cubicBezTo>
                    <a:pt x="49" y="113"/>
                    <a:pt x="48" y="113"/>
                    <a:pt x="47" y="113"/>
                  </a:cubicBezTo>
                  <a:close/>
                  <a:moveTo>
                    <a:pt x="52" y="113"/>
                  </a:moveTo>
                  <a:cubicBezTo>
                    <a:pt x="52" y="114"/>
                    <a:pt x="52" y="115"/>
                    <a:pt x="52" y="115"/>
                  </a:cubicBezTo>
                  <a:cubicBezTo>
                    <a:pt x="53" y="115"/>
                    <a:pt x="55" y="115"/>
                    <a:pt x="56" y="115"/>
                  </a:cubicBezTo>
                  <a:cubicBezTo>
                    <a:pt x="56" y="115"/>
                    <a:pt x="56" y="114"/>
                    <a:pt x="56" y="113"/>
                  </a:cubicBezTo>
                  <a:cubicBezTo>
                    <a:pt x="55" y="113"/>
                    <a:pt x="53" y="113"/>
                    <a:pt x="52" y="113"/>
                  </a:cubicBezTo>
                  <a:close/>
                  <a:moveTo>
                    <a:pt x="11" y="118"/>
                  </a:moveTo>
                  <a:cubicBezTo>
                    <a:pt x="11" y="119"/>
                    <a:pt x="11" y="120"/>
                    <a:pt x="11" y="121"/>
                  </a:cubicBezTo>
                  <a:cubicBezTo>
                    <a:pt x="13" y="121"/>
                    <a:pt x="14" y="121"/>
                    <a:pt x="16" y="121"/>
                  </a:cubicBezTo>
                  <a:cubicBezTo>
                    <a:pt x="16" y="120"/>
                    <a:pt x="16" y="119"/>
                    <a:pt x="16" y="118"/>
                  </a:cubicBezTo>
                  <a:cubicBezTo>
                    <a:pt x="14" y="118"/>
                    <a:pt x="13" y="118"/>
                    <a:pt x="11" y="118"/>
                  </a:cubicBezTo>
                  <a:close/>
                  <a:moveTo>
                    <a:pt x="18" y="118"/>
                  </a:moveTo>
                  <a:cubicBezTo>
                    <a:pt x="18" y="119"/>
                    <a:pt x="18" y="120"/>
                    <a:pt x="18" y="121"/>
                  </a:cubicBezTo>
                  <a:cubicBezTo>
                    <a:pt x="19" y="121"/>
                    <a:pt x="20" y="121"/>
                    <a:pt x="22" y="121"/>
                  </a:cubicBezTo>
                  <a:cubicBezTo>
                    <a:pt x="22" y="120"/>
                    <a:pt x="22" y="119"/>
                    <a:pt x="22" y="118"/>
                  </a:cubicBezTo>
                  <a:cubicBezTo>
                    <a:pt x="20" y="118"/>
                    <a:pt x="19" y="118"/>
                    <a:pt x="18" y="118"/>
                  </a:cubicBezTo>
                  <a:close/>
                  <a:moveTo>
                    <a:pt x="24" y="118"/>
                  </a:moveTo>
                  <a:cubicBezTo>
                    <a:pt x="24" y="119"/>
                    <a:pt x="24" y="120"/>
                    <a:pt x="24" y="121"/>
                  </a:cubicBezTo>
                  <a:cubicBezTo>
                    <a:pt x="25" y="121"/>
                    <a:pt x="26" y="121"/>
                    <a:pt x="28" y="121"/>
                  </a:cubicBezTo>
                  <a:cubicBezTo>
                    <a:pt x="28" y="120"/>
                    <a:pt x="28" y="119"/>
                    <a:pt x="28" y="118"/>
                  </a:cubicBezTo>
                  <a:cubicBezTo>
                    <a:pt x="26" y="118"/>
                    <a:pt x="25" y="118"/>
                    <a:pt x="24" y="118"/>
                  </a:cubicBezTo>
                  <a:close/>
                  <a:moveTo>
                    <a:pt x="36" y="118"/>
                  </a:moveTo>
                  <a:cubicBezTo>
                    <a:pt x="36" y="119"/>
                    <a:pt x="36" y="120"/>
                    <a:pt x="36" y="121"/>
                  </a:cubicBezTo>
                  <a:cubicBezTo>
                    <a:pt x="37" y="121"/>
                    <a:pt x="38" y="121"/>
                    <a:pt x="40" y="121"/>
                  </a:cubicBezTo>
                  <a:cubicBezTo>
                    <a:pt x="40" y="120"/>
                    <a:pt x="40" y="119"/>
                    <a:pt x="40" y="118"/>
                  </a:cubicBezTo>
                  <a:cubicBezTo>
                    <a:pt x="38" y="118"/>
                    <a:pt x="37" y="118"/>
                    <a:pt x="36" y="118"/>
                  </a:cubicBezTo>
                  <a:close/>
                  <a:moveTo>
                    <a:pt x="41" y="118"/>
                  </a:moveTo>
                  <a:cubicBezTo>
                    <a:pt x="41" y="119"/>
                    <a:pt x="41" y="120"/>
                    <a:pt x="41" y="121"/>
                  </a:cubicBezTo>
                  <a:cubicBezTo>
                    <a:pt x="42" y="121"/>
                    <a:pt x="44" y="121"/>
                    <a:pt x="45" y="121"/>
                  </a:cubicBezTo>
                  <a:cubicBezTo>
                    <a:pt x="45" y="120"/>
                    <a:pt x="45" y="119"/>
                    <a:pt x="45" y="118"/>
                  </a:cubicBezTo>
                  <a:cubicBezTo>
                    <a:pt x="44" y="118"/>
                    <a:pt x="42" y="118"/>
                    <a:pt x="41" y="118"/>
                  </a:cubicBezTo>
                  <a:close/>
                  <a:moveTo>
                    <a:pt x="47" y="118"/>
                  </a:moveTo>
                  <a:cubicBezTo>
                    <a:pt x="47" y="119"/>
                    <a:pt x="47" y="120"/>
                    <a:pt x="47" y="121"/>
                  </a:cubicBezTo>
                  <a:cubicBezTo>
                    <a:pt x="48" y="121"/>
                    <a:pt x="49" y="121"/>
                    <a:pt x="51" y="121"/>
                  </a:cubicBezTo>
                  <a:cubicBezTo>
                    <a:pt x="51" y="120"/>
                    <a:pt x="51" y="119"/>
                    <a:pt x="51" y="118"/>
                  </a:cubicBezTo>
                  <a:cubicBezTo>
                    <a:pt x="49" y="118"/>
                    <a:pt x="48" y="118"/>
                    <a:pt x="47" y="118"/>
                  </a:cubicBezTo>
                  <a:close/>
                  <a:moveTo>
                    <a:pt x="52" y="118"/>
                  </a:moveTo>
                  <a:cubicBezTo>
                    <a:pt x="52" y="119"/>
                    <a:pt x="52" y="120"/>
                    <a:pt x="52" y="121"/>
                  </a:cubicBezTo>
                  <a:cubicBezTo>
                    <a:pt x="53" y="121"/>
                    <a:pt x="55" y="121"/>
                    <a:pt x="56" y="121"/>
                  </a:cubicBezTo>
                  <a:cubicBezTo>
                    <a:pt x="56" y="120"/>
                    <a:pt x="56" y="119"/>
                    <a:pt x="56" y="118"/>
                  </a:cubicBezTo>
                  <a:cubicBezTo>
                    <a:pt x="55" y="118"/>
                    <a:pt x="53" y="118"/>
                    <a:pt x="52" y="118"/>
                  </a:cubicBezTo>
                  <a:close/>
                  <a:moveTo>
                    <a:pt x="5" y="123"/>
                  </a:moveTo>
                  <a:cubicBezTo>
                    <a:pt x="5" y="124"/>
                    <a:pt x="5" y="125"/>
                    <a:pt x="5" y="126"/>
                  </a:cubicBezTo>
                  <a:cubicBezTo>
                    <a:pt x="7" y="126"/>
                    <a:pt x="8" y="126"/>
                    <a:pt x="10" y="126"/>
                  </a:cubicBezTo>
                  <a:cubicBezTo>
                    <a:pt x="10" y="125"/>
                    <a:pt x="10" y="124"/>
                    <a:pt x="10" y="123"/>
                  </a:cubicBezTo>
                  <a:cubicBezTo>
                    <a:pt x="8" y="123"/>
                    <a:pt x="7" y="123"/>
                    <a:pt x="5" y="123"/>
                  </a:cubicBezTo>
                  <a:close/>
                  <a:moveTo>
                    <a:pt x="18" y="123"/>
                  </a:moveTo>
                  <a:cubicBezTo>
                    <a:pt x="18" y="124"/>
                    <a:pt x="18" y="125"/>
                    <a:pt x="18" y="126"/>
                  </a:cubicBezTo>
                  <a:cubicBezTo>
                    <a:pt x="19" y="126"/>
                    <a:pt x="20" y="126"/>
                    <a:pt x="22" y="126"/>
                  </a:cubicBezTo>
                  <a:cubicBezTo>
                    <a:pt x="22" y="125"/>
                    <a:pt x="22" y="124"/>
                    <a:pt x="22" y="123"/>
                  </a:cubicBezTo>
                  <a:cubicBezTo>
                    <a:pt x="20" y="123"/>
                    <a:pt x="19" y="123"/>
                    <a:pt x="18" y="123"/>
                  </a:cubicBezTo>
                  <a:close/>
                  <a:moveTo>
                    <a:pt x="24" y="123"/>
                  </a:moveTo>
                  <a:cubicBezTo>
                    <a:pt x="24" y="124"/>
                    <a:pt x="24" y="125"/>
                    <a:pt x="24" y="126"/>
                  </a:cubicBezTo>
                  <a:cubicBezTo>
                    <a:pt x="25" y="126"/>
                    <a:pt x="26" y="126"/>
                    <a:pt x="28" y="126"/>
                  </a:cubicBezTo>
                  <a:cubicBezTo>
                    <a:pt x="28" y="125"/>
                    <a:pt x="28" y="124"/>
                    <a:pt x="28" y="123"/>
                  </a:cubicBezTo>
                  <a:cubicBezTo>
                    <a:pt x="26" y="123"/>
                    <a:pt x="25" y="123"/>
                    <a:pt x="24" y="123"/>
                  </a:cubicBezTo>
                  <a:close/>
                  <a:moveTo>
                    <a:pt x="36" y="123"/>
                  </a:moveTo>
                  <a:cubicBezTo>
                    <a:pt x="36" y="124"/>
                    <a:pt x="36" y="125"/>
                    <a:pt x="36" y="126"/>
                  </a:cubicBezTo>
                  <a:cubicBezTo>
                    <a:pt x="37" y="126"/>
                    <a:pt x="38" y="126"/>
                    <a:pt x="40" y="126"/>
                  </a:cubicBezTo>
                  <a:cubicBezTo>
                    <a:pt x="40" y="125"/>
                    <a:pt x="40" y="124"/>
                    <a:pt x="40" y="123"/>
                  </a:cubicBezTo>
                  <a:cubicBezTo>
                    <a:pt x="38" y="123"/>
                    <a:pt x="37" y="123"/>
                    <a:pt x="36" y="123"/>
                  </a:cubicBezTo>
                  <a:close/>
                  <a:moveTo>
                    <a:pt x="47" y="123"/>
                  </a:moveTo>
                  <a:cubicBezTo>
                    <a:pt x="47" y="124"/>
                    <a:pt x="47" y="125"/>
                    <a:pt x="47" y="126"/>
                  </a:cubicBezTo>
                  <a:cubicBezTo>
                    <a:pt x="48" y="126"/>
                    <a:pt x="49" y="126"/>
                    <a:pt x="51" y="126"/>
                  </a:cubicBezTo>
                  <a:cubicBezTo>
                    <a:pt x="51" y="125"/>
                    <a:pt x="51" y="124"/>
                    <a:pt x="51" y="123"/>
                  </a:cubicBezTo>
                  <a:cubicBezTo>
                    <a:pt x="49" y="123"/>
                    <a:pt x="48" y="123"/>
                    <a:pt x="47" y="123"/>
                  </a:cubicBezTo>
                  <a:close/>
                  <a:moveTo>
                    <a:pt x="52" y="123"/>
                  </a:moveTo>
                  <a:cubicBezTo>
                    <a:pt x="52" y="124"/>
                    <a:pt x="52" y="125"/>
                    <a:pt x="52" y="126"/>
                  </a:cubicBezTo>
                  <a:cubicBezTo>
                    <a:pt x="53" y="126"/>
                    <a:pt x="55" y="126"/>
                    <a:pt x="56" y="126"/>
                  </a:cubicBezTo>
                  <a:cubicBezTo>
                    <a:pt x="56" y="125"/>
                    <a:pt x="56" y="124"/>
                    <a:pt x="56" y="123"/>
                  </a:cubicBezTo>
                  <a:cubicBezTo>
                    <a:pt x="55" y="123"/>
                    <a:pt x="53" y="123"/>
                    <a:pt x="52" y="123"/>
                  </a:cubicBezTo>
                  <a:close/>
                  <a:moveTo>
                    <a:pt x="11" y="128"/>
                  </a:moveTo>
                  <a:cubicBezTo>
                    <a:pt x="11" y="129"/>
                    <a:pt x="11" y="130"/>
                    <a:pt x="11" y="131"/>
                  </a:cubicBezTo>
                  <a:cubicBezTo>
                    <a:pt x="13" y="131"/>
                    <a:pt x="14" y="131"/>
                    <a:pt x="16" y="131"/>
                  </a:cubicBezTo>
                  <a:cubicBezTo>
                    <a:pt x="16" y="130"/>
                    <a:pt x="16" y="129"/>
                    <a:pt x="16" y="128"/>
                  </a:cubicBezTo>
                  <a:cubicBezTo>
                    <a:pt x="14" y="128"/>
                    <a:pt x="13" y="128"/>
                    <a:pt x="11" y="128"/>
                  </a:cubicBezTo>
                  <a:close/>
                  <a:moveTo>
                    <a:pt x="5" y="128"/>
                  </a:moveTo>
                  <a:cubicBezTo>
                    <a:pt x="5" y="129"/>
                    <a:pt x="5" y="130"/>
                    <a:pt x="5" y="131"/>
                  </a:cubicBezTo>
                  <a:cubicBezTo>
                    <a:pt x="7" y="131"/>
                    <a:pt x="8" y="131"/>
                    <a:pt x="10" y="131"/>
                  </a:cubicBezTo>
                  <a:cubicBezTo>
                    <a:pt x="10" y="130"/>
                    <a:pt x="10" y="129"/>
                    <a:pt x="10" y="128"/>
                  </a:cubicBezTo>
                  <a:cubicBezTo>
                    <a:pt x="8" y="128"/>
                    <a:pt x="7" y="128"/>
                    <a:pt x="5" y="128"/>
                  </a:cubicBezTo>
                  <a:close/>
                  <a:moveTo>
                    <a:pt x="18" y="128"/>
                  </a:moveTo>
                  <a:cubicBezTo>
                    <a:pt x="18" y="129"/>
                    <a:pt x="18" y="130"/>
                    <a:pt x="18" y="131"/>
                  </a:cubicBezTo>
                  <a:cubicBezTo>
                    <a:pt x="19" y="131"/>
                    <a:pt x="20" y="131"/>
                    <a:pt x="22" y="131"/>
                  </a:cubicBezTo>
                  <a:cubicBezTo>
                    <a:pt x="22" y="130"/>
                    <a:pt x="22" y="129"/>
                    <a:pt x="22" y="128"/>
                  </a:cubicBezTo>
                  <a:cubicBezTo>
                    <a:pt x="20" y="128"/>
                    <a:pt x="19" y="128"/>
                    <a:pt x="18" y="128"/>
                  </a:cubicBezTo>
                  <a:close/>
                  <a:moveTo>
                    <a:pt x="24" y="128"/>
                  </a:moveTo>
                  <a:cubicBezTo>
                    <a:pt x="24" y="129"/>
                    <a:pt x="24" y="130"/>
                    <a:pt x="24" y="131"/>
                  </a:cubicBezTo>
                  <a:cubicBezTo>
                    <a:pt x="25" y="131"/>
                    <a:pt x="26" y="131"/>
                    <a:pt x="28" y="131"/>
                  </a:cubicBezTo>
                  <a:cubicBezTo>
                    <a:pt x="28" y="130"/>
                    <a:pt x="28" y="129"/>
                    <a:pt x="28" y="128"/>
                  </a:cubicBezTo>
                  <a:cubicBezTo>
                    <a:pt x="26" y="128"/>
                    <a:pt x="25" y="128"/>
                    <a:pt x="24" y="128"/>
                  </a:cubicBezTo>
                  <a:close/>
                  <a:moveTo>
                    <a:pt x="36" y="128"/>
                  </a:moveTo>
                  <a:cubicBezTo>
                    <a:pt x="36" y="129"/>
                    <a:pt x="36" y="130"/>
                    <a:pt x="36" y="131"/>
                  </a:cubicBezTo>
                  <a:cubicBezTo>
                    <a:pt x="37" y="131"/>
                    <a:pt x="38" y="131"/>
                    <a:pt x="40" y="131"/>
                  </a:cubicBezTo>
                  <a:cubicBezTo>
                    <a:pt x="40" y="130"/>
                    <a:pt x="40" y="129"/>
                    <a:pt x="40" y="128"/>
                  </a:cubicBezTo>
                  <a:cubicBezTo>
                    <a:pt x="38" y="128"/>
                    <a:pt x="37" y="128"/>
                    <a:pt x="36" y="128"/>
                  </a:cubicBezTo>
                  <a:close/>
                  <a:moveTo>
                    <a:pt x="41" y="128"/>
                  </a:moveTo>
                  <a:cubicBezTo>
                    <a:pt x="41" y="129"/>
                    <a:pt x="41" y="130"/>
                    <a:pt x="41" y="131"/>
                  </a:cubicBezTo>
                  <a:cubicBezTo>
                    <a:pt x="42" y="131"/>
                    <a:pt x="44" y="131"/>
                    <a:pt x="45" y="131"/>
                  </a:cubicBezTo>
                  <a:cubicBezTo>
                    <a:pt x="45" y="130"/>
                    <a:pt x="45" y="129"/>
                    <a:pt x="45" y="128"/>
                  </a:cubicBezTo>
                  <a:cubicBezTo>
                    <a:pt x="44" y="128"/>
                    <a:pt x="42" y="128"/>
                    <a:pt x="41" y="128"/>
                  </a:cubicBezTo>
                  <a:close/>
                  <a:moveTo>
                    <a:pt x="47" y="128"/>
                  </a:moveTo>
                  <a:cubicBezTo>
                    <a:pt x="47" y="129"/>
                    <a:pt x="47" y="130"/>
                    <a:pt x="47" y="131"/>
                  </a:cubicBezTo>
                  <a:cubicBezTo>
                    <a:pt x="48" y="131"/>
                    <a:pt x="49" y="131"/>
                    <a:pt x="51" y="131"/>
                  </a:cubicBezTo>
                  <a:cubicBezTo>
                    <a:pt x="51" y="130"/>
                    <a:pt x="51" y="129"/>
                    <a:pt x="51" y="128"/>
                  </a:cubicBezTo>
                  <a:cubicBezTo>
                    <a:pt x="49" y="128"/>
                    <a:pt x="48" y="128"/>
                    <a:pt x="47" y="128"/>
                  </a:cubicBezTo>
                  <a:close/>
                  <a:moveTo>
                    <a:pt x="52" y="128"/>
                  </a:moveTo>
                  <a:cubicBezTo>
                    <a:pt x="52" y="129"/>
                    <a:pt x="52" y="130"/>
                    <a:pt x="52" y="131"/>
                  </a:cubicBezTo>
                  <a:cubicBezTo>
                    <a:pt x="53" y="131"/>
                    <a:pt x="55" y="131"/>
                    <a:pt x="56" y="131"/>
                  </a:cubicBezTo>
                  <a:cubicBezTo>
                    <a:pt x="56" y="130"/>
                    <a:pt x="56" y="129"/>
                    <a:pt x="56" y="128"/>
                  </a:cubicBezTo>
                  <a:cubicBezTo>
                    <a:pt x="55" y="128"/>
                    <a:pt x="53" y="128"/>
                    <a:pt x="52" y="128"/>
                  </a:cubicBezTo>
                  <a:close/>
                  <a:moveTo>
                    <a:pt x="11" y="133"/>
                  </a:moveTo>
                  <a:cubicBezTo>
                    <a:pt x="11" y="134"/>
                    <a:pt x="11" y="135"/>
                    <a:pt x="11" y="136"/>
                  </a:cubicBezTo>
                  <a:cubicBezTo>
                    <a:pt x="13" y="136"/>
                    <a:pt x="14" y="136"/>
                    <a:pt x="16" y="136"/>
                  </a:cubicBezTo>
                  <a:cubicBezTo>
                    <a:pt x="16" y="135"/>
                    <a:pt x="16" y="134"/>
                    <a:pt x="16" y="133"/>
                  </a:cubicBezTo>
                  <a:cubicBezTo>
                    <a:pt x="14" y="133"/>
                    <a:pt x="13" y="133"/>
                    <a:pt x="11" y="133"/>
                  </a:cubicBezTo>
                  <a:close/>
                  <a:moveTo>
                    <a:pt x="5" y="133"/>
                  </a:moveTo>
                  <a:cubicBezTo>
                    <a:pt x="5" y="134"/>
                    <a:pt x="5" y="135"/>
                    <a:pt x="5" y="136"/>
                  </a:cubicBezTo>
                  <a:cubicBezTo>
                    <a:pt x="7" y="136"/>
                    <a:pt x="8" y="136"/>
                    <a:pt x="10" y="136"/>
                  </a:cubicBezTo>
                  <a:cubicBezTo>
                    <a:pt x="10" y="135"/>
                    <a:pt x="10" y="134"/>
                    <a:pt x="10" y="133"/>
                  </a:cubicBezTo>
                  <a:cubicBezTo>
                    <a:pt x="8" y="133"/>
                    <a:pt x="7" y="133"/>
                    <a:pt x="5" y="133"/>
                  </a:cubicBezTo>
                  <a:close/>
                  <a:moveTo>
                    <a:pt x="18" y="133"/>
                  </a:moveTo>
                  <a:cubicBezTo>
                    <a:pt x="18" y="134"/>
                    <a:pt x="18" y="135"/>
                    <a:pt x="18" y="136"/>
                  </a:cubicBezTo>
                  <a:cubicBezTo>
                    <a:pt x="19" y="136"/>
                    <a:pt x="20" y="136"/>
                    <a:pt x="22" y="136"/>
                  </a:cubicBezTo>
                  <a:cubicBezTo>
                    <a:pt x="22" y="135"/>
                    <a:pt x="22" y="134"/>
                    <a:pt x="22" y="133"/>
                  </a:cubicBezTo>
                  <a:cubicBezTo>
                    <a:pt x="20" y="133"/>
                    <a:pt x="19" y="133"/>
                    <a:pt x="18" y="133"/>
                  </a:cubicBezTo>
                  <a:close/>
                  <a:moveTo>
                    <a:pt x="24" y="133"/>
                  </a:moveTo>
                  <a:cubicBezTo>
                    <a:pt x="24" y="134"/>
                    <a:pt x="24" y="135"/>
                    <a:pt x="24" y="136"/>
                  </a:cubicBezTo>
                  <a:cubicBezTo>
                    <a:pt x="25" y="136"/>
                    <a:pt x="26" y="136"/>
                    <a:pt x="28" y="136"/>
                  </a:cubicBezTo>
                  <a:cubicBezTo>
                    <a:pt x="28" y="135"/>
                    <a:pt x="28" y="134"/>
                    <a:pt x="28" y="133"/>
                  </a:cubicBezTo>
                  <a:cubicBezTo>
                    <a:pt x="26" y="133"/>
                    <a:pt x="25" y="133"/>
                    <a:pt x="24" y="133"/>
                  </a:cubicBezTo>
                  <a:close/>
                  <a:moveTo>
                    <a:pt x="41" y="133"/>
                  </a:moveTo>
                  <a:cubicBezTo>
                    <a:pt x="41" y="134"/>
                    <a:pt x="41" y="135"/>
                    <a:pt x="41" y="136"/>
                  </a:cubicBezTo>
                  <a:cubicBezTo>
                    <a:pt x="42" y="136"/>
                    <a:pt x="44" y="136"/>
                    <a:pt x="45" y="136"/>
                  </a:cubicBezTo>
                  <a:cubicBezTo>
                    <a:pt x="45" y="135"/>
                    <a:pt x="45" y="134"/>
                    <a:pt x="45" y="133"/>
                  </a:cubicBezTo>
                  <a:cubicBezTo>
                    <a:pt x="44" y="133"/>
                    <a:pt x="42" y="133"/>
                    <a:pt x="41" y="133"/>
                  </a:cubicBezTo>
                  <a:close/>
                  <a:moveTo>
                    <a:pt x="47" y="133"/>
                  </a:moveTo>
                  <a:cubicBezTo>
                    <a:pt x="47" y="134"/>
                    <a:pt x="47" y="135"/>
                    <a:pt x="47" y="136"/>
                  </a:cubicBezTo>
                  <a:cubicBezTo>
                    <a:pt x="48" y="136"/>
                    <a:pt x="49" y="136"/>
                    <a:pt x="51" y="136"/>
                  </a:cubicBezTo>
                  <a:cubicBezTo>
                    <a:pt x="51" y="135"/>
                    <a:pt x="51" y="134"/>
                    <a:pt x="51" y="133"/>
                  </a:cubicBezTo>
                  <a:cubicBezTo>
                    <a:pt x="49" y="133"/>
                    <a:pt x="48" y="133"/>
                    <a:pt x="47" y="133"/>
                  </a:cubicBezTo>
                  <a:close/>
                  <a:moveTo>
                    <a:pt x="52" y="133"/>
                  </a:moveTo>
                  <a:cubicBezTo>
                    <a:pt x="52" y="134"/>
                    <a:pt x="52" y="135"/>
                    <a:pt x="52" y="136"/>
                  </a:cubicBezTo>
                  <a:cubicBezTo>
                    <a:pt x="53" y="136"/>
                    <a:pt x="55" y="136"/>
                    <a:pt x="56" y="136"/>
                  </a:cubicBezTo>
                  <a:cubicBezTo>
                    <a:pt x="56" y="135"/>
                    <a:pt x="56" y="134"/>
                    <a:pt x="56" y="133"/>
                  </a:cubicBezTo>
                  <a:cubicBezTo>
                    <a:pt x="55" y="133"/>
                    <a:pt x="53" y="133"/>
                    <a:pt x="52" y="133"/>
                  </a:cubicBezTo>
                  <a:close/>
                  <a:moveTo>
                    <a:pt x="11" y="138"/>
                  </a:moveTo>
                  <a:cubicBezTo>
                    <a:pt x="11" y="139"/>
                    <a:pt x="11" y="140"/>
                    <a:pt x="11" y="141"/>
                  </a:cubicBezTo>
                  <a:cubicBezTo>
                    <a:pt x="13" y="141"/>
                    <a:pt x="14" y="141"/>
                    <a:pt x="16" y="141"/>
                  </a:cubicBezTo>
                  <a:cubicBezTo>
                    <a:pt x="16" y="140"/>
                    <a:pt x="16" y="139"/>
                    <a:pt x="16" y="138"/>
                  </a:cubicBezTo>
                  <a:cubicBezTo>
                    <a:pt x="14" y="138"/>
                    <a:pt x="13" y="138"/>
                    <a:pt x="11" y="138"/>
                  </a:cubicBezTo>
                  <a:close/>
                  <a:moveTo>
                    <a:pt x="5" y="138"/>
                  </a:moveTo>
                  <a:cubicBezTo>
                    <a:pt x="5" y="139"/>
                    <a:pt x="5" y="140"/>
                    <a:pt x="5" y="141"/>
                  </a:cubicBezTo>
                  <a:cubicBezTo>
                    <a:pt x="7" y="141"/>
                    <a:pt x="8" y="141"/>
                    <a:pt x="10" y="141"/>
                  </a:cubicBezTo>
                  <a:cubicBezTo>
                    <a:pt x="10" y="140"/>
                    <a:pt x="10" y="139"/>
                    <a:pt x="10" y="138"/>
                  </a:cubicBezTo>
                  <a:cubicBezTo>
                    <a:pt x="8" y="138"/>
                    <a:pt x="7" y="138"/>
                    <a:pt x="5" y="138"/>
                  </a:cubicBezTo>
                  <a:close/>
                  <a:moveTo>
                    <a:pt x="18" y="138"/>
                  </a:moveTo>
                  <a:cubicBezTo>
                    <a:pt x="18" y="139"/>
                    <a:pt x="18" y="140"/>
                    <a:pt x="18" y="141"/>
                  </a:cubicBezTo>
                  <a:cubicBezTo>
                    <a:pt x="19" y="141"/>
                    <a:pt x="20" y="141"/>
                    <a:pt x="22" y="141"/>
                  </a:cubicBezTo>
                  <a:cubicBezTo>
                    <a:pt x="22" y="140"/>
                    <a:pt x="22" y="139"/>
                    <a:pt x="22" y="138"/>
                  </a:cubicBezTo>
                  <a:cubicBezTo>
                    <a:pt x="20" y="138"/>
                    <a:pt x="19" y="138"/>
                    <a:pt x="18" y="138"/>
                  </a:cubicBezTo>
                  <a:close/>
                  <a:moveTo>
                    <a:pt x="36" y="138"/>
                  </a:moveTo>
                  <a:cubicBezTo>
                    <a:pt x="36" y="139"/>
                    <a:pt x="36" y="140"/>
                    <a:pt x="36" y="141"/>
                  </a:cubicBezTo>
                  <a:cubicBezTo>
                    <a:pt x="37" y="141"/>
                    <a:pt x="38" y="141"/>
                    <a:pt x="40" y="141"/>
                  </a:cubicBezTo>
                  <a:cubicBezTo>
                    <a:pt x="40" y="140"/>
                    <a:pt x="40" y="139"/>
                    <a:pt x="40" y="138"/>
                  </a:cubicBezTo>
                  <a:cubicBezTo>
                    <a:pt x="38" y="138"/>
                    <a:pt x="37" y="138"/>
                    <a:pt x="36" y="138"/>
                  </a:cubicBezTo>
                  <a:close/>
                  <a:moveTo>
                    <a:pt x="41" y="138"/>
                  </a:moveTo>
                  <a:cubicBezTo>
                    <a:pt x="41" y="139"/>
                    <a:pt x="41" y="140"/>
                    <a:pt x="41" y="141"/>
                  </a:cubicBezTo>
                  <a:cubicBezTo>
                    <a:pt x="42" y="141"/>
                    <a:pt x="44" y="141"/>
                    <a:pt x="45" y="141"/>
                  </a:cubicBezTo>
                  <a:cubicBezTo>
                    <a:pt x="45" y="140"/>
                    <a:pt x="45" y="139"/>
                    <a:pt x="45" y="138"/>
                  </a:cubicBezTo>
                  <a:cubicBezTo>
                    <a:pt x="44" y="138"/>
                    <a:pt x="42" y="138"/>
                    <a:pt x="41" y="138"/>
                  </a:cubicBezTo>
                  <a:close/>
                  <a:moveTo>
                    <a:pt x="47" y="138"/>
                  </a:moveTo>
                  <a:cubicBezTo>
                    <a:pt x="47" y="139"/>
                    <a:pt x="47" y="140"/>
                    <a:pt x="47" y="141"/>
                  </a:cubicBezTo>
                  <a:cubicBezTo>
                    <a:pt x="48" y="141"/>
                    <a:pt x="49" y="141"/>
                    <a:pt x="51" y="141"/>
                  </a:cubicBezTo>
                  <a:cubicBezTo>
                    <a:pt x="51" y="140"/>
                    <a:pt x="51" y="139"/>
                    <a:pt x="51" y="138"/>
                  </a:cubicBezTo>
                  <a:cubicBezTo>
                    <a:pt x="49" y="138"/>
                    <a:pt x="48" y="138"/>
                    <a:pt x="47" y="138"/>
                  </a:cubicBezTo>
                  <a:close/>
                  <a:moveTo>
                    <a:pt x="52" y="138"/>
                  </a:moveTo>
                  <a:cubicBezTo>
                    <a:pt x="52" y="139"/>
                    <a:pt x="52" y="140"/>
                    <a:pt x="52" y="141"/>
                  </a:cubicBezTo>
                  <a:cubicBezTo>
                    <a:pt x="53" y="141"/>
                    <a:pt x="55" y="141"/>
                    <a:pt x="56" y="141"/>
                  </a:cubicBezTo>
                  <a:cubicBezTo>
                    <a:pt x="56" y="140"/>
                    <a:pt x="56" y="139"/>
                    <a:pt x="56" y="138"/>
                  </a:cubicBezTo>
                  <a:cubicBezTo>
                    <a:pt x="55" y="138"/>
                    <a:pt x="53" y="138"/>
                    <a:pt x="52" y="138"/>
                  </a:cubicBezTo>
                  <a:close/>
                  <a:moveTo>
                    <a:pt x="11" y="144"/>
                  </a:moveTo>
                  <a:cubicBezTo>
                    <a:pt x="11" y="144"/>
                    <a:pt x="11" y="145"/>
                    <a:pt x="11" y="146"/>
                  </a:cubicBezTo>
                  <a:cubicBezTo>
                    <a:pt x="13" y="146"/>
                    <a:pt x="14" y="146"/>
                    <a:pt x="16" y="146"/>
                  </a:cubicBezTo>
                  <a:cubicBezTo>
                    <a:pt x="16" y="145"/>
                    <a:pt x="16" y="144"/>
                    <a:pt x="16" y="144"/>
                  </a:cubicBezTo>
                  <a:cubicBezTo>
                    <a:pt x="14" y="144"/>
                    <a:pt x="13" y="144"/>
                    <a:pt x="11" y="144"/>
                  </a:cubicBezTo>
                  <a:close/>
                  <a:moveTo>
                    <a:pt x="5" y="144"/>
                  </a:moveTo>
                  <a:cubicBezTo>
                    <a:pt x="5" y="144"/>
                    <a:pt x="5" y="145"/>
                    <a:pt x="5" y="146"/>
                  </a:cubicBezTo>
                  <a:cubicBezTo>
                    <a:pt x="7" y="146"/>
                    <a:pt x="8" y="146"/>
                    <a:pt x="10" y="146"/>
                  </a:cubicBezTo>
                  <a:cubicBezTo>
                    <a:pt x="10" y="145"/>
                    <a:pt x="10" y="144"/>
                    <a:pt x="10" y="144"/>
                  </a:cubicBezTo>
                  <a:cubicBezTo>
                    <a:pt x="8" y="144"/>
                    <a:pt x="7" y="144"/>
                    <a:pt x="5" y="144"/>
                  </a:cubicBezTo>
                  <a:close/>
                  <a:moveTo>
                    <a:pt x="18" y="144"/>
                  </a:moveTo>
                  <a:cubicBezTo>
                    <a:pt x="18" y="144"/>
                    <a:pt x="18" y="145"/>
                    <a:pt x="18" y="146"/>
                  </a:cubicBezTo>
                  <a:cubicBezTo>
                    <a:pt x="19" y="146"/>
                    <a:pt x="20" y="146"/>
                    <a:pt x="22" y="146"/>
                  </a:cubicBezTo>
                  <a:cubicBezTo>
                    <a:pt x="22" y="145"/>
                    <a:pt x="22" y="144"/>
                    <a:pt x="22" y="144"/>
                  </a:cubicBezTo>
                  <a:cubicBezTo>
                    <a:pt x="20" y="144"/>
                    <a:pt x="19" y="144"/>
                    <a:pt x="18" y="144"/>
                  </a:cubicBezTo>
                  <a:close/>
                  <a:moveTo>
                    <a:pt x="24" y="144"/>
                  </a:moveTo>
                  <a:cubicBezTo>
                    <a:pt x="24" y="144"/>
                    <a:pt x="24" y="145"/>
                    <a:pt x="24" y="146"/>
                  </a:cubicBezTo>
                  <a:cubicBezTo>
                    <a:pt x="25" y="146"/>
                    <a:pt x="26" y="146"/>
                    <a:pt x="28" y="146"/>
                  </a:cubicBezTo>
                  <a:cubicBezTo>
                    <a:pt x="28" y="145"/>
                    <a:pt x="28" y="144"/>
                    <a:pt x="28" y="144"/>
                  </a:cubicBezTo>
                  <a:cubicBezTo>
                    <a:pt x="26" y="144"/>
                    <a:pt x="25" y="144"/>
                    <a:pt x="24" y="144"/>
                  </a:cubicBezTo>
                  <a:close/>
                  <a:moveTo>
                    <a:pt x="41" y="144"/>
                  </a:moveTo>
                  <a:cubicBezTo>
                    <a:pt x="41" y="144"/>
                    <a:pt x="41" y="145"/>
                    <a:pt x="41" y="146"/>
                  </a:cubicBezTo>
                  <a:cubicBezTo>
                    <a:pt x="42" y="146"/>
                    <a:pt x="44" y="146"/>
                    <a:pt x="45" y="146"/>
                  </a:cubicBezTo>
                  <a:cubicBezTo>
                    <a:pt x="45" y="145"/>
                    <a:pt x="45" y="144"/>
                    <a:pt x="45" y="144"/>
                  </a:cubicBezTo>
                  <a:cubicBezTo>
                    <a:pt x="44" y="144"/>
                    <a:pt x="42" y="144"/>
                    <a:pt x="41" y="144"/>
                  </a:cubicBezTo>
                  <a:close/>
                  <a:moveTo>
                    <a:pt x="47" y="144"/>
                  </a:moveTo>
                  <a:cubicBezTo>
                    <a:pt x="47" y="144"/>
                    <a:pt x="47" y="145"/>
                    <a:pt x="47" y="146"/>
                  </a:cubicBezTo>
                  <a:cubicBezTo>
                    <a:pt x="48" y="146"/>
                    <a:pt x="49" y="146"/>
                    <a:pt x="51" y="146"/>
                  </a:cubicBezTo>
                  <a:cubicBezTo>
                    <a:pt x="51" y="145"/>
                    <a:pt x="51" y="144"/>
                    <a:pt x="51" y="144"/>
                  </a:cubicBezTo>
                  <a:cubicBezTo>
                    <a:pt x="49" y="144"/>
                    <a:pt x="48" y="144"/>
                    <a:pt x="47" y="144"/>
                  </a:cubicBezTo>
                  <a:close/>
                  <a:moveTo>
                    <a:pt x="52" y="144"/>
                  </a:moveTo>
                  <a:cubicBezTo>
                    <a:pt x="52" y="144"/>
                    <a:pt x="52" y="145"/>
                    <a:pt x="52" y="146"/>
                  </a:cubicBezTo>
                  <a:cubicBezTo>
                    <a:pt x="53" y="146"/>
                    <a:pt x="55" y="146"/>
                    <a:pt x="56" y="146"/>
                  </a:cubicBezTo>
                  <a:cubicBezTo>
                    <a:pt x="56" y="145"/>
                    <a:pt x="56" y="144"/>
                    <a:pt x="56" y="144"/>
                  </a:cubicBezTo>
                  <a:cubicBezTo>
                    <a:pt x="55" y="144"/>
                    <a:pt x="53" y="144"/>
                    <a:pt x="52" y="144"/>
                  </a:cubicBezTo>
                  <a:close/>
                  <a:moveTo>
                    <a:pt x="36" y="31"/>
                  </a:moveTo>
                  <a:cubicBezTo>
                    <a:pt x="36" y="31"/>
                    <a:pt x="36" y="32"/>
                    <a:pt x="36" y="33"/>
                  </a:cubicBezTo>
                  <a:cubicBezTo>
                    <a:pt x="37" y="33"/>
                    <a:pt x="38" y="33"/>
                    <a:pt x="40" y="33"/>
                  </a:cubicBezTo>
                  <a:cubicBezTo>
                    <a:pt x="40" y="32"/>
                    <a:pt x="40" y="31"/>
                    <a:pt x="40" y="31"/>
                  </a:cubicBezTo>
                  <a:cubicBezTo>
                    <a:pt x="38" y="31"/>
                    <a:pt x="37" y="31"/>
                    <a:pt x="3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8" name="Rectangle 2614"/>
            <p:cNvSpPr>
              <a:spLocks noChangeArrowheads="1"/>
            </p:cNvSpPr>
            <p:nvPr/>
          </p:nvSpPr>
          <p:spPr bwMode="auto">
            <a:xfrm>
              <a:off x="-1873249" y="827087"/>
              <a:ext cx="6508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9" name="Freeform 2615"/>
            <p:cNvSpPr>
              <a:spLocks noEditPoints="1"/>
            </p:cNvSpPr>
            <p:nvPr/>
          </p:nvSpPr>
          <p:spPr bwMode="auto">
            <a:xfrm>
              <a:off x="-196849" y="635000"/>
              <a:ext cx="123825" cy="520700"/>
            </a:xfrm>
            <a:custGeom>
              <a:avLst/>
              <a:gdLst>
                <a:gd name="T0" fmla="*/ 26 w 38"/>
                <a:gd name="T1" fmla="*/ 160 h 160"/>
                <a:gd name="T2" fmla="*/ 2 w 38"/>
                <a:gd name="T3" fmla="*/ 61 h 160"/>
                <a:gd name="T4" fmla="*/ 0 w 38"/>
                <a:gd name="T5" fmla="*/ 48 h 160"/>
                <a:gd name="T6" fmla="*/ 2 w 38"/>
                <a:gd name="T7" fmla="*/ 39 h 160"/>
                <a:gd name="T8" fmla="*/ 6 w 38"/>
                <a:gd name="T9" fmla="*/ 22 h 160"/>
                <a:gd name="T10" fmla="*/ 4 w 38"/>
                <a:gd name="T11" fmla="*/ 14 h 160"/>
                <a:gd name="T12" fmla="*/ 20 w 38"/>
                <a:gd name="T13" fmla="*/ 0 h 160"/>
                <a:gd name="T14" fmla="*/ 35 w 38"/>
                <a:gd name="T15" fmla="*/ 14 h 160"/>
                <a:gd name="T16" fmla="*/ 33 w 38"/>
                <a:gd name="T17" fmla="*/ 22 h 160"/>
                <a:gd name="T18" fmla="*/ 37 w 38"/>
                <a:gd name="T19" fmla="*/ 39 h 160"/>
                <a:gd name="T20" fmla="*/ 38 w 38"/>
                <a:gd name="T21" fmla="*/ 48 h 160"/>
                <a:gd name="T22" fmla="*/ 37 w 38"/>
                <a:gd name="T23" fmla="*/ 160 h 160"/>
                <a:gd name="T24" fmla="*/ 8 w 38"/>
                <a:gd name="T25" fmla="*/ 39 h 160"/>
                <a:gd name="T26" fmla="*/ 9 w 38"/>
                <a:gd name="T27" fmla="*/ 35 h 160"/>
                <a:gd name="T28" fmla="*/ 8 w 38"/>
                <a:gd name="T29" fmla="*/ 28 h 160"/>
                <a:gd name="T30" fmla="*/ 9 w 38"/>
                <a:gd name="T31" fmla="*/ 32 h 160"/>
                <a:gd name="T32" fmla="*/ 8 w 38"/>
                <a:gd name="T33" fmla="*/ 28 h 160"/>
                <a:gd name="T34" fmla="*/ 4 w 38"/>
                <a:gd name="T35" fmla="*/ 32 h 160"/>
                <a:gd name="T36" fmla="*/ 6 w 38"/>
                <a:gd name="T37" fmla="*/ 28 h 160"/>
                <a:gd name="T38" fmla="*/ 11 w 38"/>
                <a:gd name="T39" fmla="*/ 28 h 160"/>
                <a:gd name="T40" fmla="*/ 13 w 38"/>
                <a:gd name="T41" fmla="*/ 32 h 160"/>
                <a:gd name="T42" fmla="*/ 11 w 38"/>
                <a:gd name="T43" fmla="*/ 28 h 160"/>
                <a:gd name="T44" fmla="*/ 15 w 38"/>
                <a:gd name="T45" fmla="*/ 32 h 160"/>
                <a:gd name="T46" fmla="*/ 16 w 38"/>
                <a:gd name="T47" fmla="*/ 28 h 160"/>
                <a:gd name="T48" fmla="*/ 18 w 38"/>
                <a:gd name="T49" fmla="*/ 28 h 160"/>
                <a:gd name="T50" fmla="*/ 20 w 38"/>
                <a:gd name="T51" fmla="*/ 32 h 160"/>
                <a:gd name="T52" fmla="*/ 18 w 38"/>
                <a:gd name="T53" fmla="*/ 28 h 160"/>
                <a:gd name="T54" fmla="*/ 22 w 38"/>
                <a:gd name="T55" fmla="*/ 32 h 160"/>
                <a:gd name="T56" fmla="*/ 24 w 38"/>
                <a:gd name="T57" fmla="*/ 28 h 160"/>
                <a:gd name="T58" fmla="*/ 26 w 38"/>
                <a:gd name="T59" fmla="*/ 28 h 160"/>
                <a:gd name="T60" fmla="*/ 27 w 38"/>
                <a:gd name="T61" fmla="*/ 32 h 160"/>
                <a:gd name="T62" fmla="*/ 26 w 38"/>
                <a:gd name="T63" fmla="*/ 28 h 160"/>
                <a:gd name="T64" fmla="*/ 29 w 38"/>
                <a:gd name="T65" fmla="*/ 32 h 160"/>
                <a:gd name="T66" fmla="*/ 31 w 38"/>
                <a:gd name="T67" fmla="*/ 28 h 160"/>
                <a:gd name="T68" fmla="*/ 33 w 38"/>
                <a:gd name="T69" fmla="*/ 28 h 160"/>
                <a:gd name="T70" fmla="*/ 35 w 38"/>
                <a:gd name="T71" fmla="*/ 32 h 160"/>
                <a:gd name="T72" fmla="*/ 33 w 38"/>
                <a:gd name="T73" fmla="*/ 28 h 160"/>
                <a:gd name="T74" fmla="*/ 4 w 38"/>
                <a:gd name="T75" fmla="*/ 39 h 160"/>
                <a:gd name="T76" fmla="*/ 6 w 38"/>
                <a:gd name="T77" fmla="*/ 35 h 160"/>
                <a:gd name="T78" fmla="*/ 11 w 38"/>
                <a:gd name="T79" fmla="*/ 35 h 160"/>
                <a:gd name="T80" fmla="*/ 13 w 38"/>
                <a:gd name="T81" fmla="*/ 39 h 160"/>
                <a:gd name="T82" fmla="*/ 11 w 38"/>
                <a:gd name="T83" fmla="*/ 35 h 160"/>
                <a:gd name="T84" fmla="*/ 15 w 38"/>
                <a:gd name="T85" fmla="*/ 39 h 160"/>
                <a:gd name="T86" fmla="*/ 16 w 38"/>
                <a:gd name="T87" fmla="*/ 35 h 160"/>
                <a:gd name="T88" fmla="*/ 18 w 38"/>
                <a:gd name="T89" fmla="*/ 35 h 160"/>
                <a:gd name="T90" fmla="*/ 20 w 38"/>
                <a:gd name="T91" fmla="*/ 39 h 160"/>
                <a:gd name="T92" fmla="*/ 18 w 38"/>
                <a:gd name="T93" fmla="*/ 35 h 160"/>
                <a:gd name="T94" fmla="*/ 22 w 38"/>
                <a:gd name="T95" fmla="*/ 39 h 160"/>
                <a:gd name="T96" fmla="*/ 24 w 38"/>
                <a:gd name="T97" fmla="*/ 35 h 160"/>
                <a:gd name="T98" fmla="*/ 26 w 38"/>
                <a:gd name="T99" fmla="*/ 35 h 160"/>
                <a:gd name="T100" fmla="*/ 27 w 38"/>
                <a:gd name="T101" fmla="*/ 39 h 160"/>
                <a:gd name="T102" fmla="*/ 26 w 38"/>
                <a:gd name="T103" fmla="*/ 35 h 160"/>
                <a:gd name="T104" fmla="*/ 29 w 38"/>
                <a:gd name="T105" fmla="*/ 39 h 160"/>
                <a:gd name="T106" fmla="*/ 31 w 38"/>
                <a:gd name="T107" fmla="*/ 35 h 160"/>
                <a:gd name="T108" fmla="*/ 33 w 38"/>
                <a:gd name="T109" fmla="*/ 35 h 160"/>
                <a:gd name="T110" fmla="*/ 35 w 38"/>
                <a:gd name="T111" fmla="*/ 39 h 160"/>
                <a:gd name="T112" fmla="*/ 33 w 38"/>
                <a:gd name="T113" fmla="*/ 3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 h="160">
                  <a:moveTo>
                    <a:pt x="37" y="160"/>
                  </a:moveTo>
                  <a:cubicBezTo>
                    <a:pt x="26" y="160"/>
                    <a:pt x="26" y="160"/>
                    <a:pt x="26" y="160"/>
                  </a:cubicBezTo>
                  <a:cubicBezTo>
                    <a:pt x="26" y="77"/>
                    <a:pt x="26" y="77"/>
                    <a:pt x="26" y="77"/>
                  </a:cubicBezTo>
                  <a:cubicBezTo>
                    <a:pt x="2" y="61"/>
                    <a:pt x="2" y="61"/>
                    <a:pt x="2" y="61"/>
                  </a:cubicBezTo>
                  <a:cubicBezTo>
                    <a:pt x="2" y="48"/>
                    <a:pt x="2" y="48"/>
                    <a:pt x="2" y="48"/>
                  </a:cubicBezTo>
                  <a:cubicBezTo>
                    <a:pt x="0" y="48"/>
                    <a:pt x="0" y="48"/>
                    <a:pt x="0" y="48"/>
                  </a:cubicBezTo>
                  <a:cubicBezTo>
                    <a:pt x="0" y="39"/>
                    <a:pt x="0" y="39"/>
                    <a:pt x="0" y="39"/>
                  </a:cubicBezTo>
                  <a:cubicBezTo>
                    <a:pt x="2" y="39"/>
                    <a:pt x="2" y="39"/>
                    <a:pt x="2" y="39"/>
                  </a:cubicBezTo>
                  <a:cubicBezTo>
                    <a:pt x="2" y="24"/>
                    <a:pt x="2" y="24"/>
                    <a:pt x="2" y="24"/>
                  </a:cubicBezTo>
                  <a:cubicBezTo>
                    <a:pt x="3" y="23"/>
                    <a:pt x="5" y="23"/>
                    <a:pt x="6" y="22"/>
                  </a:cubicBezTo>
                  <a:cubicBezTo>
                    <a:pt x="6" y="14"/>
                    <a:pt x="6" y="14"/>
                    <a:pt x="6" y="14"/>
                  </a:cubicBezTo>
                  <a:cubicBezTo>
                    <a:pt x="4" y="14"/>
                    <a:pt x="4" y="14"/>
                    <a:pt x="4" y="14"/>
                  </a:cubicBezTo>
                  <a:cubicBezTo>
                    <a:pt x="12" y="7"/>
                    <a:pt x="12" y="7"/>
                    <a:pt x="12" y="7"/>
                  </a:cubicBezTo>
                  <a:cubicBezTo>
                    <a:pt x="20" y="0"/>
                    <a:pt x="20" y="0"/>
                    <a:pt x="20" y="0"/>
                  </a:cubicBezTo>
                  <a:cubicBezTo>
                    <a:pt x="28" y="7"/>
                    <a:pt x="28" y="7"/>
                    <a:pt x="28" y="7"/>
                  </a:cubicBezTo>
                  <a:cubicBezTo>
                    <a:pt x="35" y="14"/>
                    <a:pt x="35" y="14"/>
                    <a:pt x="35" y="14"/>
                  </a:cubicBezTo>
                  <a:cubicBezTo>
                    <a:pt x="33" y="14"/>
                    <a:pt x="33" y="14"/>
                    <a:pt x="33" y="14"/>
                  </a:cubicBezTo>
                  <a:cubicBezTo>
                    <a:pt x="33" y="22"/>
                    <a:pt x="33" y="22"/>
                    <a:pt x="33" y="22"/>
                  </a:cubicBezTo>
                  <a:cubicBezTo>
                    <a:pt x="35" y="23"/>
                    <a:pt x="36" y="23"/>
                    <a:pt x="37" y="24"/>
                  </a:cubicBezTo>
                  <a:cubicBezTo>
                    <a:pt x="37" y="39"/>
                    <a:pt x="37" y="39"/>
                    <a:pt x="37" y="39"/>
                  </a:cubicBezTo>
                  <a:cubicBezTo>
                    <a:pt x="38" y="39"/>
                    <a:pt x="38" y="39"/>
                    <a:pt x="38" y="39"/>
                  </a:cubicBezTo>
                  <a:cubicBezTo>
                    <a:pt x="38" y="48"/>
                    <a:pt x="38" y="48"/>
                    <a:pt x="38" y="48"/>
                  </a:cubicBezTo>
                  <a:cubicBezTo>
                    <a:pt x="37" y="48"/>
                    <a:pt x="37" y="48"/>
                    <a:pt x="37" y="48"/>
                  </a:cubicBezTo>
                  <a:cubicBezTo>
                    <a:pt x="37" y="160"/>
                    <a:pt x="37" y="160"/>
                    <a:pt x="37" y="160"/>
                  </a:cubicBezTo>
                  <a:close/>
                  <a:moveTo>
                    <a:pt x="8" y="35"/>
                  </a:moveTo>
                  <a:cubicBezTo>
                    <a:pt x="8" y="36"/>
                    <a:pt x="8" y="38"/>
                    <a:pt x="8" y="39"/>
                  </a:cubicBezTo>
                  <a:cubicBezTo>
                    <a:pt x="8" y="39"/>
                    <a:pt x="9" y="39"/>
                    <a:pt x="9" y="39"/>
                  </a:cubicBezTo>
                  <a:cubicBezTo>
                    <a:pt x="9" y="38"/>
                    <a:pt x="9" y="36"/>
                    <a:pt x="9" y="35"/>
                  </a:cubicBezTo>
                  <a:cubicBezTo>
                    <a:pt x="9" y="35"/>
                    <a:pt x="8" y="35"/>
                    <a:pt x="8" y="35"/>
                  </a:cubicBezTo>
                  <a:close/>
                  <a:moveTo>
                    <a:pt x="8" y="28"/>
                  </a:moveTo>
                  <a:cubicBezTo>
                    <a:pt x="8" y="29"/>
                    <a:pt x="8" y="30"/>
                    <a:pt x="8" y="32"/>
                  </a:cubicBezTo>
                  <a:cubicBezTo>
                    <a:pt x="8" y="32"/>
                    <a:pt x="9" y="32"/>
                    <a:pt x="9" y="32"/>
                  </a:cubicBezTo>
                  <a:cubicBezTo>
                    <a:pt x="9" y="30"/>
                    <a:pt x="9" y="29"/>
                    <a:pt x="9" y="28"/>
                  </a:cubicBezTo>
                  <a:cubicBezTo>
                    <a:pt x="9" y="28"/>
                    <a:pt x="8" y="28"/>
                    <a:pt x="8" y="28"/>
                  </a:cubicBezTo>
                  <a:close/>
                  <a:moveTo>
                    <a:pt x="4" y="28"/>
                  </a:moveTo>
                  <a:cubicBezTo>
                    <a:pt x="4" y="32"/>
                    <a:pt x="4" y="32"/>
                    <a:pt x="4" y="32"/>
                  </a:cubicBezTo>
                  <a:cubicBezTo>
                    <a:pt x="6" y="32"/>
                    <a:pt x="6" y="32"/>
                    <a:pt x="6" y="32"/>
                  </a:cubicBezTo>
                  <a:cubicBezTo>
                    <a:pt x="6" y="28"/>
                    <a:pt x="6" y="28"/>
                    <a:pt x="6" y="28"/>
                  </a:cubicBezTo>
                  <a:cubicBezTo>
                    <a:pt x="4" y="28"/>
                    <a:pt x="4" y="28"/>
                    <a:pt x="4" y="28"/>
                  </a:cubicBezTo>
                  <a:close/>
                  <a:moveTo>
                    <a:pt x="11" y="28"/>
                  </a:moveTo>
                  <a:cubicBezTo>
                    <a:pt x="11" y="29"/>
                    <a:pt x="11" y="30"/>
                    <a:pt x="11" y="32"/>
                  </a:cubicBezTo>
                  <a:cubicBezTo>
                    <a:pt x="12" y="32"/>
                    <a:pt x="12" y="32"/>
                    <a:pt x="13" y="32"/>
                  </a:cubicBezTo>
                  <a:cubicBezTo>
                    <a:pt x="13" y="30"/>
                    <a:pt x="13" y="29"/>
                    <a:pt x="13" y="28"/>
                  </a:cubicBezTo>
                  <a:cubicBezTo>
                    <a:pt x="12" y="28"/>
                    <a:pt x="12" y="28"/>
                    <a:pt x="11" y="28"/>
                  </a:cubicBezTo>
                  <a:close/>
                  <a:moveTo>
                    <a:pt x="15" y="28"/>
                  </a:moveTo>
                  <a:cubicBezTo>
                    <a:pt x="15" y="29"/>
                    <a:pt x="15" y="30"/>
                    <a:pt x="15" y="32"/>
                  </a:cubicBezTo>
                  <a:cubicBezTo>
                    <a:pt x="15" y="32"/>
                    <a:pt x="16" y="32"/>
                    <a:pt x="16" y="32"/>
                  </a:cubicBezTo>
                  <a:cubicBezTo>
                    <a:pt x="16" y="30"/>
                    <a:pt x="16" y="29"/>
                    <a:pt x="16" y="28"/>
                  </a:cubicBezTo>
                  <a:cubicBezTo>
                    <a:pt x="16" y="28"/>
                    <a:pt x="15" y="28"/>
                    <a:pt x="15" y="28"/>
                  </a:cubicBezTo>
                  <a:close/>
                  <a:moveTo>
                    <a:pt x="18" y="28"/>
                  </a:moveTo>
                  <a:cubicBezTo>
                    <a:pt x="18" y="29"/>
                    <a:pt x="18" y="30"/>
                    <a:pt x="18" y="32"/>
                  </a:cubicBezTo>
                  <a:cubicBezTo>
                    <a:pt x="19" y="32"/>
                    <a:pt x="20" y="32"/>
                    <a:pt x="20" y="32"/>
                  </a:cubicBezTo>
                  <a:cubicBezTo>
                    <a:pt x="20" y="30"/>
                    <a:pt x="20" y="29"/>
                    <a:pt x="20" y="28"/>
                  </a:cubicBezTo>
                  <a:cubicBezTo>
                    <a:pt x="20" y="28"/>
                    <a:pt x="19" y="28"/>
                    <a:pt x="18" y="28"/>
                  </a:cubicBezTo>
                  <a:close/>
                  <a:moveTo>
                    <a:pt x="22" y="28"/>
                  </a:moveTo>
                  <a:cubicBezTo>
                    <a:pt x="22" y="29"/>
                    <a:pt x="22" y="30"/>
                    <a:pt x="22" y="32"/>
                  </a:cubicBezTo>
                  <a:cubicBezTo>
                    <a:pt x="23" y="32"/>
                    <a:pt x="23" y="32"/>
                    <a:pt x="24" y="32"/>
                  </a:cubicBezTo>
                  <a:cubicBezTo>
                    <a:pt x="24" y="30"/>
                    <a:pt x="24" y="29"/>
                    <a:pt x="24" y="28"/>
                  </a:cubicBezTo>
                  <a:cubicBezTo>
                    <a:pt x="23" y="28"/>
                    <a:pt x="23" y="28"/>
                    <a:pt x="22" y="28"/>
                  </a:cubicBezTo>
                  <a:close/>
                  <a:moveTo>
                    <a:pt x="26" y="28"/>
                  </a:moveTo>
                  <a:cubicBezTo>
                    <a:pt x="26" y="29"/>
                    <a:pt x="26" y="30"/>
                    <a:pt x="26" y="32"/>
                  </a:cubicBezTo>
                  <a:cubicBezTo>
                    <a:pt x="26" y="32"/>
                    <a:pt x="27" y="32"/>
                    <a:pt x="27" y="32"/>
                  </a:cubicBezTo>
                  <a:cubicBezTo>
                    <a:pt x="27" y="30"/>
                    <a:pt x="27" y="29"/>
                    <a:pt x="27" y="28"/>
                  </a:cubicBezTo>
                  <a:cubicBezTo>
                    <a:pt x="27" y="28"/>
                    <a:pt x="26" y="28"/>
                    <a:pt x="26" y="28"/>
                  </a:cubicBezTo>
                  <a:close/>
                  <a:moveTo>
                    <a:pt x="29" y="28"/>
                  </a:moveTo>
                  <a:cubicBezTo>
                    <a:pt x="29" y="29"/>
                    <a:pt x="29" y="30"/>
                    <a:pt x="29" y="32"/>
                  </a:cubicBezTo>
                  <a:cubicBezTo>
                    <a:pt x="30" y="32"/>
                    <a:pt x="30" y="32"/>
                    <a:pt x="31" y="32"/>
                  </a:cubicBezTo>
                  <a:cubicBezTo>
                    <a:pt x="31" y="30"/>
                    <a:pt x="31" y="29"/>
                    <a:pt x="31" y="28"/>
                  </a:cubicBezTo>
                  <a:cubicBezTo>
                    <a:pt x="30" y="28"/>
                    <a:pt x="30" y="28"/>
                    <a:pt x="29" y="28"/>
                  </a:cubicBezTo>
                  <a:close/>
                  <a:moveTo>
                    <a:pt x="33" y="28"/>
                  </a:moveTo>
                  <a:cubicBezTo>
                    <a:pt x="33" y="32"/>
                    <a:pt x="33" y="32"/>
                    <a:pt x="33" y="32"/>
                  </a:cubicBezTo>
                  <a:cubicBezTo>
                    <a:pt x="35" y="32"/>
                    <a:pt x="35" y="32"/>
                    <a:pt x="35" y="32"/>
                  </a:cubicBezTo>
                  <a:cubicBezTo>
                    <a:pt x="35" y="28"/>
                    <a:pt x="35" y="28"/>
                    <a:pt x="35" y="28"/>
                  </a:cubicBezTo>
                  <a:cubicBezTo>
                    <a:pt x="33" y="28"/>
                    <a:pt x="33" y="28"/>
                    <a:pt x="33" y="28"/>
                  </a:cubicBezTo>
                  <a:close/>
                  <a:moveTo>
                    <a:pt x="4" y="35"/>
                  </a:moveTo>
                  <a:cubicBezTo>
                    <a:pt x="4" y="39"/>
                    <a:pt x="4" y="39"/>
                    <a:pt x="4" y="39"/>
                  </a:cubicBezTo>
                  <a:cubicBezTo>
                    <a:pt x="6" y="39"/>
                    <a:pt x="6" y="39"/>
                    <a:pt x="6" y="39"/>
                  </a:cubicBezTo>
                  <a:cubicBezTo>
                    <a:pt x="6" y="35"/>
                    <a:pt x="6" y="35"/>
                    <a:pt x="6" y="35"/>
                  </a:cubicBezTo>
                  <a:cubicBezTo>
                    <a:pt x="4" y="35"/>
                    <a:pt x="4" y="35"/>
                    <a:pt x="4" y="35"/>
                  </a:cubicBezTo>
                  <a:close/>
                  <a:moveTo>
                    <a:pt x="11" y="35"/>
                  </a:moveTo>
                  <a:cubicBezTo>
                    <a:pt x="11" y="36"/>
                    <a:pt x="11" y="38"/>
                    <a:pt x="11" y="39"/>
                  </a:cubicBezTo>
                  <a:cubicBezTo>
                    <a:pt x="12" y="39"/>
                    <a:pt x="12" y="39"/>
                    <a:pt x="13" y="39"/>
                  </a:cubicBezTo>
                  <a:cubicBezTo>
                    <a:pt x="13" y="38"/>
                    <a:pt x="13" y="36"/>
                    <a:pt x="13" y="35"/>
                  </a:cubicBezTo>
                  <a:cubicBezTo>
                    <a:pt x="12" y="35"/>
                    <a:pt x="12" y="35"/>
                    <a:pt x="11" y="35"/>
                  </a:cubicBezTo>
                  <a:close/>
                  <a:moveTo>
                    <a:pt x="15" y="35"/>
                  </a:moveTo>
                  <a:cubicBezTo>
                    <a:pt x="15" y="36"/>
                    <a:pt x="15" y="38"/>
                    <a:pt x="15" y="39"/>
                  </a:cubicBezTo>
                  <a:cubicBezTo>
                    <a:pt x="15" y="39"/>
                    <a:pt x="16" y="39"/>
                    <a:pt x="16" y="39"/>
                  </a:cubicBezTo>
                  <a:cubicBezTo>
                    <a:pt x="16" y="38"/>
                    <a:pt x="16" y="36"/>
                    <a:pt x="16" y="35"/>
                  </a:cubicBezTo>
                  <a:cubicBezTo>
                    <a:pt x="16" y="35"/>
                    <a:pt x="15" y="35"/>
                    <a:pt x="15" y="35"/>
                  </a:cubicBezTo>
                  <a:close/>
                  <a:moveTo>
                    <a:pt x="18" y="35"/>
                  </a:moveTo>
                  <a:cubicBezTo>
                    <a:pt x="18" y="36"/>
                    <a:pt x="18" y="38"/>
                    <a:pt x="18" y="39"/>
                  </a:cubicBezTo>
                  <a:cubicBezTo>
                    <a:pt x="19" y="39"/>
                    <a:pt x="20" y="39"/>
                    <a:pt x="20" y="39"/>
                  </a:cubicBezTo>
                  <a:cubicBezTo>
                    <a:pt x="20" y="38"/>
                    <a:pt x="20" y="36"/>
                    <a:pt x="20" y="35"/>
                  </a:cubicBezTo>
                  <a:cubicBezTo>
                    <a:pt x="20" y="35"/>
                    <a:pt x="19" y="35"/>
                    <a:pt x="18" y="35"/>
                  </a:cubicBezTo>
                  <a:close/>
                  <a:moveTo>
                    <a:pt x="22" y="35"/>
                  </a:moveTo>
                  <a:cubicBezTo>
                    <a:pt x="22" y="36"/>
                    <a:pt x="22" y="38"/>
                    <a:pt x="22" y="39"/>
                  </a:cubicBezTo>
                  <a:cubicBezTo>
                    <a:pt x="23" y="39"/>
                    <a:pt x="23" y="39"/>
                    <a:pt x="24" y="39"/>
                  </a:cubicBezTo>
                  <a:cubicBezTo>
                    <a:pt x="24" y="38"/>
                    <a:pt x="24" y="36"/>
                    <a:pt x="24" y="35"/>
                  </a:cubicBezTo>
                  <a:cubicBezTo>
                    <a:pt x="23" y="35"/>
                    <a:pt x="23" y="35"/>
                    <a:pt x="22" y="35"/>
                  </a:cubicBezTo>
                  <a:close/>
                  <a:moveTo>
                    <a:pt x="26" y="35"/>
                  </a:moveTo>
                  <a:cubicBezTo>
                    <a:pt x="26" y="36"/>
                    <a:pt x="26" y="38"/>
                    <a:pt x="26" y="39"/>
                  </a:cubicBezTo>
                  <a:cubicBezTo>
                    <a:pt x="26" y="39"/>
                    <a:pt x="27" y="39"/>
                    <a:pt x="27" y="39"/>
                  </a:cubicBezTo>
                  <a:cubicBezTo>
                    <a:pt x="27" y="38"/>
                    <a:pt x="27" y="36"/>
                    <a:pt x="27" y="35"/>
                  </a:cubicBezTo>
                  <a:cubicBezTo>
                    <a:pt x="27" y="35"/>
                    <a:pt x="26" y="35"/>
                    <a:pt x="26" y="35"/>
                  </a:cubicBezTo>
                  <a:close/>
                  <a:moveTo>
                    <a:pt x="29" y="35"/>
                  </a:moveTo>
                  <a:cubicBezTo>
                    <a:pt x="29" y="36"/>
                    <a:pt x="29" y="38"/>
                    <a:pt x="29" y="39"/>
                  </a:cubicBezTo>
                  <a:cubicBezTo>
                    <a:pt x="30" y="39"/>
                    <a:pt x="30" y="39"/>
                    <a:pt x="31" y="39"/>
                  </a:cubicBezTo>
                  <a:cubicBezTo>
                    <a:pt x="31" y="38"/>
                    <a:pt x="31" y="36"/>
                    <a:pt x="31" y="35"/>
                  </a:cubicBezTo>
                  <a:cubicBezTo>
                    <a:pt x="30" y="35"/>
                    <a:pt x="30" y="35"/>
                    <a:pt x="29" y="35"/>
                  </a:cubicBezTo>
                  <a:close/>
                  <a:moveTo>
                    <a:pt x="33" y="35"/>
                  </a:moveTo>
                  <a:cubicBezTo>
                    <a:pt x="33" y="39"/>
                    <a:pt x="33" y="39"/>
                    <a:pt x="33" y="39"/>
                  </a:cubicBezTo>
                  <a:cubicBezTo>
                    <a:pt x="35" y="39"/>
                    <a:pt x="35" y="39"/>
                    <a:pt x="35" y="39"/>
                  </a:cubicBezTo>
                  <a:cubicBezTo>
                    <a:pt x="35" y="35"/>
                    <a:pt x="35" y="35"/>
                    <a:pt x="35" y="35"/>
                  </a:cubicBezTo>
                  <a:lnTo>
                    <a:pt x="3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0" name="Freeform 2616"/>
            <p:cNvSpPr>
              <a:spLocks/>
            </p:cNvSpPr>
            <p:nvPr/>
          </p:nvSpPr>
          <p:spPr bwMode="auto">
            <a:xfrm>
              <a:off x="-215899" y="823912"/>
              <a:ext cx="96838" cy="331788"/>
            </a:xfrm>
            <a:custGeom>
              <a:avLst/>
              <a:gdLst>
                <a:gd name="T0" fmla="*/ 0 w 61"/>
                <a:gd name="T1" fmla="*/ 209 h 209"/>
                <a:gd name="T2" fmla="*/ 61 w 61"/>
                <a:gd name="T3" fmla="*/ 209 h 209"/>
                <a:gd name="T4" fmla="*/ 61 w 61"/>
                <a:gd name="T5" fmla="*/ 41 h 209"/>
                <a:gd name="T6" fmla="*/ 0 w 61"/>
                <a:gd name="T7" fmla="*/ 0 h 209"/>
                <a:gd name="T8" fmla="*/ 0 w 61"/>
                <a:gd name="T9" fmla="*/ 209 h 209"/>
              </a:gdLst>
              <a:ahLst/>
              <a:cxnLst>
                <a:cxn ang="0">
                  <a:pos x="T0" y="T1"/>
                </a:cxn>
                <a:cxn ang="0">
                  <a:pos x="T2" y="T3"/>
                </a:cxn>
                <a:cxn ang="0">
                  <a:pos x="T4" y="T5"/>
                </a:cxn>
                <a:cxn ang="0">
                  <a:pos x="T6" y="T7"/>
                </a:cxn>
                <a:cxn ang="0">
                  <a:pos x="T8" y="T9"/>
                </a:cxn>
              </a:cxnLst>
              <a:rect l="0" t="0" r="r" b="b"/>
              <a:pathLst>
                <a:path w="61" h="209">
                  <a:moveTo>
                    <a:pt x="0" y="209"/>
                  </a:moveTo>
                  <a:lnTo>
                    <a:pt x="61" y="209"/>
                  </a:lnTo>
                  <a:lnTo>
                    <a:pt x="61" y="41"/>
                  </a:lnTo>
                  <a:lnTo>
                    <a:pt x="0" y="0"/>
                  </a:lnTo>
                  <a:lnTo>
                    <a:pt x="0"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1" name="Rectangle 2617"/>
            <p:cNvSpPr>
              <a:spLocks noChangeArrowheads="1"/>
            </p:cNvSpPr>
            <p:nvPr/>
          </p:nvSpPr>
          <p:spPr bwMode="auto">
            <a:xfrm>
              <a:off x="-239712" y="1081087"/>
              <a:ext cx="16351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2" name="Freeform 2618"/>
            <p:cNvSpPr>
              <a:spLocks noEditPoints="1"/>
            </p:cNvSpPr>
            <p:nvPr/>
          </p:nvSpPr>
          <p:spPr bwMode="auto">
            <a:xfrm>
              <a:off x="-180974" y="892175"/>
              <a:ext cx="46038" cy="161925"/>
            </a:xfrm>
            <a:custGeom>
              <a:avLst/>
              <a:gdLst>
                <a:gd name="T0" fmla="*/ 14 w 14"/>
                <a:gd name="T1" fmla="*/ 4 h 50"/>
                <a:gd name="T2" fmla="*/ 0 w 14"/>
                <a:gd name="T3" fmla="*/ 5 h 50"/>
                <a:gd name="T4" fmla="*/ 0 w 14"/>
                <a:gd name="T5" fmla="*/ 0 h 50"/>
                <a:gd name="T6" fmla="*/ 14 w 14"/>
                <a:gd name="T7" fmla="*/ 2 h 50"/>
                <a:gd name="T8" fmla="*/ 0 w 14"/>
                <a:gd name="T9" fmla="*/ 0 h 50"/>
                <a:gd name="T10" fmla="*/ 14 w 14"/>
                <a:gd name="T11" fmla="*/ 7 h 50"/>
                <a:gd name="T12" fmla="*/ 0 w 14"/>
                <a:gd name="T13" fmla="*/ 9 h 50"/>
                <a:gd name="T14" fmla="*/ 0 w 14"/>
                <a:gd name="T15" fmla="*/ 11 h 50"/>
                <a:gd name="T16" fmla="*/ 14 w 14"/>
                <a:gd name="T17" fmla="*/ 12 h 50"/>
                <a:gd name="T18" fmla="*/ 0 w 14"/>
                <a:gd name="T19" fmla="*/ 11 h 50"/>
                <a:gd name="T20" fmla="*/ 14 w 14"/>
                <a:gd name="T21" fmla="*/ 14 h 50"/>
                <a:gd name="T22" fmla="*/ 0 w 14"/>
                <a:gd name="T23" fmla="*/ 16 h 50"/>
                <a:gd name="T24" fmla="*/ 0 w 14"/>
                <a:gd name="T25" fmla="*/ 17 h 50"/>
                <a:gd name="T26" fmla="*/ 14 w 14"/>
                <a:gd name="T27" fmla="*/ 19 h 50"/>
                <a:gd name="T28" fmla="*/ 0 w 14"/>
                <a:gd name="T29" fmla="*/ 17 h 50"/>
                <a:gd name="T30" fmla="*/ 14 w 14"/>
                <a:gd name="T31" fmla="*/ 21 h 50"/>
                <a:gd name="T32" fmla="*/ 0 w 14"/>
                <a:gd name="T33" fmla="*/ 22 h 50"/>
                <a:gd name="T34" fmla="*/ 0 w 14"/>
                <a:gd name="T35" fmla="*/ 24 h 50"/>
                <a:gd name="T36" fmla="*/ 14 w 14"/>
                <a:gd name="T37" fmla="*/ 26 h 50"/>
                <a:gd name="T38" fmla="*/ 0 w 14"/>
                <a:gd name="T39" fmla="*/ 24 h 50"/>
                <a:gd name="T40" fmla="*/ 14 w 14"/>
                <a:gd name="T41" fmla="*/ 28 h 50"/>
                <a:gd name="T42" fmla="*/ 0 w 14"/>
                <a:gd name="T43" fmla="*/ 29 h 50"/>
                <a:gd name="T44" fmla="*/ 0 w 14"/>
                <a:gd name="T45" fmla="*/ 31 h 50"/>
                <a:gd name="T46" fmla="*/ 14 w 14"/>
                <a:gd name="T47" fmla="*/ 33 h 50"/>
                <a:gd name="T48" fmla="*/ 0 w 14"/>
                <a:gd name="T49" fmla="*/ 31 h 50"/>
                <a:gd name="T50" fmla="*/ 14 w 14"/>
                <a:gd name="T51" fmla="*/ 35 h 50"/>
                <a:gd name="T52" fmla="*/ 0 w 14"/>
                <a:gd name="T53" fmla="*/ 36 h 50"/>
                <a:gd name="T54" fmla="*/ 0 w 14"/>
                <a:gd name="T55" fmla="*/ 38 h 50"/>
                <a:gd name="T56" fmla="*/ 14 w 14"/>
                <a:gd name="T57" fmla="*/ 40 h 50"/>
                <a:gd name="T58" fmla="*/ 0 w 14"/>
                <a:gd name="T59" fmla="*/ 38 h 50"/>
                <a:gd name="T60" fmla="*/ 14 w 14"/>
                <a:gd name="T61" fmla="*/ 42 h 50"/>
                <a:gd name="T62" fmla="*/ 0 w 14"/>
                <a:gd name="T63" fmla="*/ 43 h 50"/>
                <a:gd name="T64" fmla="*/ 0 w 14"/>
                <a:gd name="T65" fmla="*/ 45 h 50"/>
                <a:gd name="T66" fmla="*/ 14 w 14"/>
                <a:gd name="T67" fmla="*/ 47 h 50"/>
                <a:gd name="T68" fmla="*/ 0 w 14"/>
                <a:gd name="T69" fmla="*/ 45 h 50"/>
                <a:gd name="T70" fmla="*/ 14 w 14"/>
                <a:gd name="T71" fmla="*/ 48 h 50"/>
                <a:gd name="T72" fmla="*/ 0 w 14"/>
                <a:gd name="T7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50">
                  <a:moveTo>
                    <a:pt x="0" y="4"/>
                  </a:moveTo>
                  <a:cubicBezTo>
                    <a:pt x="5" y="4"/>
                    <a:pt x="9" y="4"/>
                    <a:pt x="14" y="4"/>
                  </a:cubicBezTo>
                  <a:cubicBezTo>
                    <a:pt x="14" y="4"/>
                    <a:pt x="14" y="5"/>
                    <a:pt x="14" y="5"/>
                  </a:cubicBezTo>
                  <a:cubicBezTo>
                    <a:pt x="9" y="5"/>
                    <a:pt x="5" y="5"/>
                    <a:pt x="0" y="5"/>
                  </a:cubicBezTo>
                  <a:cubicBezTo>
                    <a:pt x="0" y="5"/>
                    <a:pt x="0" y="4"/>
                    <a:pt x="0" y="4"/>
                  </a:cubicBezTo>
                  <a:close/>
                  <a:moveTo>
                    <a:pt x="0" y="0"/>
                  </a:moveTo>
                  <a:cubicBezTo>
                    <a:pt x="14" y="0"/>
                    <a:pt x="14" y="0"/>
                    <a:pt x="14" y="0"/>
                  </a:cubicBezTo>
                  <a:cubicBezTo>
                    <a:pt x="14" y="2"/>
                    <a:pt x="14" y="2"/>
                    <a:pt x="14" y="2"/>
                  </a:cubicBezTo>
                  <a:cubicBezTo>
                    <a:pt x="0" y="2"/>
                    <a:pt x="0" y="2"/>
                    <a:pt x="0" y="2"/>
                  </a:cubicBezTo>
                  <a:cubicBezTo>
                    <a:pt x="0" y="0"/>
                    <a:pt x="0" y="0"/>
                    <a:pt x="0" y="0"/>
                  </a:cubicBezTo>
                  <a:close/>
                  <a:moveTo>
                    <a:pt x="0" y="7"/>
                  </a:moveTo>
                  <a:cubicBezTo>
                    <a:pt x="5" y="7"/>
                    <a:pt x="9" y="7"/>
                    <a:pt x="14" y="7"/>
                  </a:cubicBezTo>
                  <a:cubicBezTo>
                    <a:pt x="14" y="8"/>
                    <a:pt x="14" y="8"/>
                    <a:pt x="14" y="9"/>
                  </a:cubicBezTo>
                  <a:cubicBezTo>
                    <a:pt x="9" y="9"/>
                    <a:pt x="5" y="9"/>
                    <a:pt x="0" y="9"/>
                  </a:cubicBezTo>
                  <a:cubicBezTo>
                    <a:pt x="0" y="8"/>
                    <a:pt x="0" y="8"/>
                    <a:pt x="0" y="7"/>
                  </a:cubicBezTo>
                  <a:close/>
                  <a:moveTo>
                    <a:pt x="0" y="11"/>
                  </a:moveTo>
                  <a:cubicBezTo>
                    <a:pt x="5" y="11"/>
                    <a:pt x="9" y="11"/>
                    <a:pt x="14" y="11"/>
                  </a:cubicBezTo>
                  <a:cubicBezTo>
                    <a:pt x="14" y="11"/>
                    <a:pt x="14" y="12"/>
                    <a:pt x="14" y="12"/>
                  </a:cubicBezTo>
                  <a:cubicBezTo>
                    <a:pt x="9" y="12"/>
                    <a:pt x="5" y="12"/>
                    <a:pt x="0" y="12"/>
                  </a:cubicBezTo>
                  <a:cubicBezTo>
                    <a:pt x="0" y="12"/>
                    <a:pt x="0" y="11"/>
                    <a:pt x="0" y="11"/>
                  </a:cubicBezTo>
                  <a:close/>
                  <a:moveTo>
                    <a:pt x="0" y="14"/>
                  </a:moveTo>
                  <a:cubicBezTo>
                    <a:pt x="5" y="14"/>
                    <a:pt x="9" y="14"/>
                    <a:pt x="14" y="14"/>
                  </a:cubicBezTo>
                  <a:cubicBezTo>
                    <a:pt x="14" y="15"/>
                    <a:pt x="14" y="15"/>
                    <a:pt x="14" y="16"/>
                  </a:cubicBezTo>
                  <a:cubicBezTo>
                    <a:pt x="9" y="16"/>
                    <a:pt x="5" y="16"/>
                    <a:pt x="0" y="16"/>
                  </a:cubicBezTo>
                  <a:cubicBezTo>
                    <a:pt x="0" y="15"/>
                    <a:pt x="0" y="15"/>
                    <a:pt x="0" y="14"/>
                  </a:cubicBezTo>
                  <a:close/>
                  <a:moveTo>
                    <a:pt x="0" y="17"/>
                  </a:moveTo>
                  <a:cubicBezTo>
                    <a:pt x="5" y="17"/>
                    <a:pt x="9" y="17"/>
                    <a:pt x="14" y="17"/>
                  </a:cubicBezTo>
                  <a:cubicBezTo>
                    <a:pt x="14" y="18"/>
                    <a:pt x="14" y="19"/>
                    <a:pt x="14" y="19"/>
                  </a:cubicBezTo>
                  <a:cubicBezTo>
                    <a:pt x="9" y="19"/>
                    <a:pt x="5" y="19"/>
                    <a:pt x="0" y="19"/>
                  </a:cubicBezTo>
                  <a:cubicBezTo>
                    <a:pt x="0" y="19"/>
                    <a:pt x="0" y="18"/>
                    <a:pt x="0" y="17"/>
                  </a:cubicBezTo>
                  <a:close/>
                  <a:moveTo>
                    <a:pt x="0" y="21"/>
                  </a:moveTo>
                  <a:cubicBezTo>
                    <a:pt x="5" y="21"/>
                    <a:pt x="9" y="21"/>
                    <a:pt x="14" y="21"/>
                  </a:cubicBezTo>
                  <a:cubicBezTo>
                    <a:pt x="14" y="21"/>
                    <a:pt x="14" y="22"/>
                    <a:pt x="14" y="22"/>
                  </a:cubicBezTo>
                  <a:cubicBezTo>
                    <a:pt x="9" y="22"/>
                    <a:pt x="5" y="22"/>
                    <a:pt x="0" y="22"/>
                  </a:cubicBezTo>
                  <a:cubicBezTo>
                    <a:pt x="0" y="22"/>
                    <a:pt x="0" y="21"/>
                    <a:pt x="0" y="21"/>
                  </a:cubicBezTo>
                  <a:close/>
                  <a:moveTo>
                    <a:pt x="0" y="24"/>
                  </a:moveTo>
                  <a:cubicBezTo>
                    <a:pt x="5" y="24"/>
                    <a:pt x="9" y="24"/>
                    <a:pt x="14" y="24"/>
                  </a:cubicBezTo>
                  <a:cubicBezTo>
                    <a:pt x="14" y="25"/>
                    <a:pt x="14" y="25"/>
                    <a:pt x="14" y="26"/>
                  </a:cubicBezTo>
                  <a:cubicBezTo>
                    <a:pt x="9" y="26"/>
                    <a:pt x="5" y="26"/>
                    <a:pt x="0" y="26"/>
                  </a:cubicBezTo>
                  <a:cubicBezTo>
                    <a:pt x="0" y="25"/>
                    <a:pt x="0" y="25"/>
                    <a:pt x="0" y="24"/>
                  </a:cubicBezTo>
                  <a:close/>
                  <a:moveTo>
                    <a:pt x="0" y="28"/>
                  </a:moveTo>
                  <a:cubicBezTo>
                    <a:pt x="5" y="28"/>
                    <a:pt x="9" y="28"/>
                    <a:pt x="14" y="28"/>
                  </a:cubicBezTo>
                  <a:cubicBezTo>
                    <a:pt x="14" y="28"/>
                    <a:pt x="14" y="29"/>
                    <a:pt x="14" y="29"/>
                  </a:cubicBezTo>
                  <a:cubicBezTo>
                    <a:pt x="9" y="29"/>
                    <a:pt x="5" y="29"/>
                    <a:pt x="0" y="29"/>
                  </a:cubicBezTo>
                  <a:cubicBezTo>
                    <a:pt x="0" y="29"/>
                    <a:pt x="0" y="28"/>
                    <a:pt x="0" y="28"/>
                  </a:cubicBezTo>
                  <a:close/>
                  <a:moveTo>
                    <a:pt x="0" y="31"/>
                  </a:moveTo>
                  <a:cubicBezTo>
                    <a:pt x="5" y="31"/>
                    <a:pt x="9" y="31"/>
                    <a:pt x="14" y="31"/>
                  </a:cubicBezTo>
                  <a:cubicBezTo>
                    <a:pt x="14" y="32"/>
                    <a:pt x="14" y="32"/>
                    <a:pt x="14" y="33"/>
                  </a:cubicBezTo>
                  <a:cubicBezTo>
                    <a:pt x="9" y="33"/>
                    <a:pt x="5" y="33"/>
                    <a:pt x="0" y="33"/>
                  </a:cubicBezTo>
                  <a:cubicBezTo>
                    <a:pt x="0" y="32"/>
                    <a:pt x="0" y="32"/>
                    <a:pt x="0" y="31"/>
                  </a:cubicBezTo>
                  <a:close/>
                  <a:moveTo>
                    <a:pt x="0" y="35"/>
                  </a:moveTo>
                  <a:cubicBezTo>
                    <a:pt x="5" y="35"/>
                    <a:pt x="9" y="35"/>
                    <a:pt x="14" y="35"/>
                  </a:cubicBezTo>
                  <a:cubicBezTo>
                    <a:pt x="14" y="35"/>
                    <a:pt x="14" y="36"/>
                    <a:pt x="14" y="36"/>
                  </a:cubicBezTo>
                  <a:cubicBezTo>
                    <a:pt x="9" y="36"/>
                    <a:pt x="5" y="36"/>
                    <a:pt x="0" y="36"/>
                  </a:cubicBezTo>
                  <a:cubicBezTo>
                    <a:pt x="0" y="36"/>
                    <a:pt x="0" y="35"/>
                    <a:pt x="0" y="35"/>
                  </a:cubicBezTo>
                  <a:close/>
                  <a:moveTo>
                    <a:pt x="0" y="38"/>
                  </a:moveTo>
                  <a:cubicBezTo>
                    <a:pt x="5" y="38"/>
                    <a:pt x="9" y="38"/>
                    <a:pt x="14" y="38"/>
                  </a:cubicBezTo>
                  <a:cubicBezTo>
                    <a:pt x="14" y="39"/>
                    <a:pt x="14" y="39"/>
                    <a:pt x="14" y="40"/>
                  </a:cubicBezTo>
                  <a:cubicBezTo>
                    <a:pt x="9" y="40"/>
                    <a:pt x="5" y="40"/>
                    <a:pt x="0" y="40"/>
                  </a:cubicBezTo>
                  <a:cubicBezTo>
                    <a:pt x="0" y="39"/>
                    <a:pt x="0" y="39"/>
                    <a:pt x="0" y="38"/>
                  </a:cubicBezTo>
                  <a:close/>
                  <a:moveTo>
                    <a:pt x="0" y="42"/>
                  </a:moveTo>
                  <a:cubicBezTo>
                    <a:pt x="5" y="42"/>
                    <a:pt x="9" y="42"/>
                    <a:pt x="14" y="42"/>
                  </a:cubicBezTo>
                  <a:cubicBezTo>
                    <a:pt x="14" y="42"/>
                    <a:pt x="14" y="43"/>
                    <a:pt x="14" y="43"/>
                  </a:cubicBezTo>
                  <a:cubicBezTo>
                    <a:pt x="9" y="43"/>
                    <a:pt x="5" y="43"/>
                    <a:pt x="0" y="43"/>
                  </a:cubicBezTo>
                  <a:cubicBezTo>
                    <a:pt x="0" y="43"/>
                    <a:pt x="0" y="42"/>
                    <a:pt x="0" y="42"/>
                  </a:cubicBezTo>
                  <a:close/>
                  <a:moveTo>
                    <a:pt x="0" y="45"/>
                  </a:moveTo>
                  <a:cubicBezTo>
                    <a:pt x="5" y="45"/>
                    <a:pt x="9" y="45"/>
                    <a:pt x="14" y="45"/>
                  </a:cubicBezTo>
                  <a:cubicBezTo>
                    <a:pt x="14" y="45"/>
                    <a:pt x="14" y="46"/>
                    <a:pt x="14" y="47"/>
                  </a:cubicBezTo>
                  <a:cubicBezTo>
                    <a:pt x="9" y="47"/>
                    <a:pt x="5" y="47"/>
                    <a:pt x="0" y="47"/>
                  </a:cubicBezTo>
                  <a:cubicBezTo>
                    <a:pt x="0" y="46"/>
                    <a:pt x="0" y="45"/>
                    <a:pt x="0" y="45"/>
                  </a:cubicBezTo>
                  <a:close/>
                  <a:moveTo>
                    <a:pt x="0" y="48"/>
                  </a:moveTo>
                  <a:cubicBezTo>
                    <a:pt x="14" y="48"/>
                    <a:pt x="14" y="48"/>
                    <a:pt x="14" y="48"/>
                  </a:cubicBezTo>
                  <a:cubicBezTo>
                    <a:pt x="14" y="50"/>
                    <a:pt x="14" y="50"/>
                    <a:pt x="14" y="50"/>
                  </a:cubicBezTo>
                  <a:cubicBezTo>
                    <a:pt x="0" y="50"/>
                    <a:pt x="0" y="50"/>
                    <a:pt x="0" y="50"/>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3" name="Freeform 2619"/>
            <p:cNvSpPr>
              <a:spLocks/>
            </p:cNvSpPr>
            <p:nvPr/>
          </p:nvSpPr>
          <p:spPr bwMode="auto">
            <a:xfrm>
              <a:off x="-2732087" y="660400"/>
              <a:ext cx="123825" cy="495300"/>
            </a:xfrm>
            <a:custGeom>
              <a:avLst/>
              <a:gdLst>
                <a:gd name="T0" fmla="*/ 78 w 78"/>
                <a:gd name="T1" fmla="*/ 312 h 312"/>
                <a:gd name="T2" fmla="*/ 64 w 78"/>
                <a:gd name="T3" fmla="*/ 312 h 312"/>
                <a:gd name="T4" fmla="*/ 52 w 78"/>
                <a:gd name="T5" fmla="*/ 312 h 312"/>
                <a:gd name="T6" fmla="*/ 0 w 78"/>
                <a:gd name="T7" fmla="*/ 312 h 312"/>
                <a:gd name="T8" fmla="*/ 0 w 78"/>
                <a:gd name="T9" fmla="*/ 109 h 312"/>
                <a:gd name="T10" fmla="*/ 13 w 78"/>
                <a:gd name="T11" fmla="*/ 105 h 312"/>
                <a:gd name="T12" fmla="*/ 13 w 78"/>
                <a:gd name="T13" fmla="*/ 51 h 312"/>
                <a:gd name="T14" fmla="*/ 17 w 78"/>
                <a:gd name="T15" fmla="*/ 49 h 312"/>
                <a:gd name="T16" fmla="*/ 17 w 78"/>
                <a:gd name="T17" fmla="*/ 10 h 312"/>
                <a:gd name="T18" fmla="*/ 47 w 78"/>
                <a:gd name="T19" fmla="*/ 0 h 312"/>
                <a:gd name="T20" fmla="*/ 47 w 78"/>
                <a:gd name="T21" fmla="*/ 39 h 312"/>
                <a:gd name="T22" fmla="*/ 52 w 78"/>
                <a:gd name="T23" fmla="*/ 37 h 312"/>
                <a:gd name="T24" fmla="*/ 52 w 78"/>
                <a:gd name="T25" fmla="*/ 94 h 312"/>
                <a:gd name="T26" fmla="*/ 64 w 78"/>
                <a:gd name="T27" fmla="*/ 90 h 312"/>
                <a:gd name="T28" fmla="*/ 64 w 78"/>
                <a:gd name="T29" fmla="*/ 177 h 312"/>
                <a:gd name="T30" fmla="*/ 78 w 78"/>
                <a:gd name="T31" fmla="*/ 177 h 312"/>
                <a:gd name="T32" fmla="*/ 78 w 78"/>
                <a:gd name="T33"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312">
                  <a:moveTo>
                    <a:pt x="78" y="312"/>
                  </a:moveTo>
                  <a:lnTo>
                    <a:pt x="64" y="312"/>
                  </a:lnTo>
                  <a:lnTo>
                    <a:pt x="52" y="312"/>
                  </a:lnTo>
                  <a:lnTo>
                    <a:pt x="0" y="312"/>
                  </a:lnTo>
                  <a:lnTo>
                    <a:pt x="0" y="109"/>
                  </a:lnTo>
                  <a:lnTo>
                    <a:pt x="13" y="105"/>
                  </a:lnTo>
                  <a:lnTo>
                    <a:pt x="13" y="51"/>
                  </a:lnTo>
                  <a:lnTo>
                    <a:pt x="17" y="49"/>
                  </a:lnTo>
                  <a:lnTo>
                    <a:pt x="17" y="10"/>
                  </a:lnTo>
                  <a:lnTo>
                    <a:pt x="47" y="0"/>
                  </a:lnTo>
                  <a:lnTo>
                    <a:pt x="47" y="39"/>
                  </a:lnTo>
                  <a:lnTo>
                    <a:pt x="52" y="37"/>
                  </a:lnTo>
                  <a:lnTo>
                    <a:pt x="52" y="94"/>
                  </a:lnTo>
                  <a:lnTo>
                    <a:pt x="64" y="90"/>
                  </a:lnTo>
                  <a:lnTo>
                    <a:pt x="64" y="177"/>
                  </a:lnTo>
                  <a:lnTo>
                    <a:pt x="78" y="177"/>
                  </a:lnTo>
                  <a:lnTo>
                    <a:pt x="78"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4" name="Rectangle 2620"/>
            <p:cNvSpPr>
              <a:spLocks noChangeArrowheads="1"/>
            </p:cNvSpPr>
            <p:nvPr/>
          </p:nvSpPr>
          <p:spPr bwMode="auto">
            <a:xfrm>
              <a:off x="-2800349" y="901700"/>
              <a:ext cx="74613" cy="254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5" name="Freeform 2621"/>
            <p:cNvSpPr>
              <a:spLocks noEditPoints="1"/>
            </p:cNvSpPr>
            <p:nvPr/>
          </p:nvSpPr>
          <p:spPr bwMode="auto">
            <a:xfrm>
              <a:off x="-2936874" y="758825"/>
              <a:ext cx="176213" cy="396875"/>
            </a:xfrm>
            <a:custGeom>
              <a:avLst/>
              <a:gdLst>
                <a:gd name="T0" fmla="*/ 33 w 54"/>
                <a:gd name="T1" fmla="*/ 21 h 122"/>
                <a:gd name="T2" fmla="*/ 27 w 54"/>
                <a:gd name="T3" fmla="*/ 14 h 122"/>
                <a:gd name="T4" fmla="*/ 15 w 54"/>
                <a:gd name="T5" fmla="*/ 52 h 122"/>
                <a:gd name="T6" fmla="*/ 19 w 54"/>
                <a:gd name="T7" fmla="*/ 58 h 122"/>
                <a:gd name="T8" fmla="*/ 15 w 54"/>
                <a:gd name="T9" fmla="*/ 60 h 122"/>
                <a:gd name="T10" fmla="*/ 15 w 54"/>
                <a:gd name="T11" fmla="*/ 75 h 122"/>
                <a:gd name="T12" fmla="*/ 19 w 54"/>
                <a:gd name="T13" fmla="*/ 77 h 122"/>
                <a:gd name="T14" fmla="*/ 24 w 54"/>
                <a:gd name="T15" fmla="*/ 102 h 122"/>
                <a:gd name="T16" fmla="*/ 32 w 54"/>
                <a:gd name="T17" fmla="*/ 104 h 122"/>
                <a:gd name="T18" fmla="*/ 20 w 54"/>
                <a:gd name="T19" fmla="*/ 97 h 122"/>
                <a:gd name="T20" fmla="*/ 28 w 54"/>
                <a:gd name="T21" fmla="*/ 100 h 122"/>
                <a:gd name="T22" fmla="*/ 27 w 54"/>
                <a:gd name="T23" fmla="*/ 93 h 122"/>
                <a:gd name="T24" fmla="*/ 33 w 54"/>
                <a:gd name="T25" fmla="*/ 93 h 122"/>
                <a:gd name="T26" fmla="*/ 23 w 54"/>
                <a:gd name="T27" fmla="*/ 91 h 122"/>
                <a:gd name="T28" fmla="*/ 28 w 54"/>
                <a:gd name="T29" fmla="*/ 89 h 122"/>
                <a:gd name="T30" fmla="*/ 20 w 54"/>
                <a:gd name="T31" fmla="*/ 87 h 122"/>
                <a:gd name="T32" fmla="*/ 27 w 54"/>
                <a:gd name="T33" fmla="*/ 85 h 122"/>
                <a:gd name="T34" fmla="*/ 33 w 54"/>
                <a:gd name="T35" fmla="*/ 85 h 122"/>
                <a:gd name="T36" fmla="*/ 23 w 54"/>
                <a:gd name="T37" fmla="*/ 83 h 122"/>
                <a:gd name="T38" fmla="*/ 24 w 54"/>
                <a:gd name="T39" fmla="*/ 81 h 122"/>
                <a:gd name="T40" fmla="*/ 20 w 54"/>
                <a:gd name="T41" fmla="*/ 79 h 122"/>
                <a:gd name="T42" fmla="*/ 32 w 54"/>
                <a:gd name="T43" fmla="*/ 77 h 122"/>
                <a:gd name="T44" fmla="*/ 37 w 54"/>
                <a:gd name="T45" fmla="*/ 73 h 122"/>
                <a:gd name="T46" fmla="*/ 23 w 54"/>
                <a:gd name="T47" fmla="*/ 75 h 122"/>
                <a:gd name="T48" fmla="*/ 24 w 54"/>
                <a:gd name="T49" fmla="*/ 73 h 122"/>
                <a:gd name="T50" fmla="*/ 37 w 54"/>
                <a:gd name="T51" fmla="*/ 71 h 122"/>
                <a:gd name="T52" fmla="*/ 23 w 54"/>
                <a:gd name="T53" fmla="*/ 68 h 122"/>
                <a:gd name="T54" fmla="*/ 28 w 54"/>
                <a:gd name="T55" fmla="*/ 68 h 122"/>
                <a:gd name="T56" fmla="*/ 36 w 54"/>
                <a:gd name="T57" fmla="*/ 71 h 122"/>
                <a:gd name="T58" fmla="*/ 37 w 54"/>
                <a:gd name="T59" fmla="*/ 64 h 122"/>
                <a:gd name="T60" fmla="*/ 28 w 54"/>
                <a:gd name="T61" fmla="*/ 66 h 122"/>
                <a:gd name="T62" fmla="*/ 36 w 54"/>
                <a:gd name="T63" fmla="*/ 64 h 122"/>
                <a:gd name="T64" fmla="*/ 20 w 54"/>
                <a:gd name="T65" fmla="*/ 60 h 122"/>
                <a:gd name="T66" fmla="*/ 32 w 54"/>
                <a:gd name="T67" fmla="*/ 62 h 122"/>
                <a:gd name="T68" fmla="*/ 33 w 54"/>
                <a:gd name="T69" fmla="*/ 60 h 122"/>
                <a:gd name="T70" fmla="*/ 20 w 54"/>
                <a:gd name="T71" fmla="*/ 58 h 122"/>
                <a:gd name="T72" fmla="*/ 27 w 54"/>
                <a:gd name="T73" fmla="*/ 56 h 122"/>
                <a:gd name="T74" fmla="*/ 37 w 54"/>
                <a:gd name="T75" fmla="*/ 52 h 122"/>
                <a:gd name="T76" fmla="*/ 23 w 54"/>
                <a:gd name="T77" fmla="*/ 54 h 122"/>
                <a:gd name="T78" fmla="*/ 24 w 54"/>
                <a:gd name="T79" fmla="*/ 52 h 122"/>
                <a:gd name="T80" fmla="*/ 33 w 54"/>
                <a:gd name="T81" fmla="*/ 54 h 122"/>
                <a:gd name="T82" fmla="*/ 40 w 54"/>
                <a:gd name="T83" fmla="*/ 48 h 122"/>
                <a:gd name="T84" fmla="*/ 24 w 54"/>
                <a:gd name="T85" fmla="*/ 48 h 122"/>
                <a:gd name="T86" fmla="*/ 32 w 54"/>
                <a:gd name="T87" fmla="*/ 50 h 122"/>
                <a:gd name="T88" fmla="*/ 33 w 54"/>
                <a:gd name="T89" fmla="*/ 48 h 122"/>
                <a:gd name="T90" fmla="*/ 20 w 54"/>
                <a:gd name="T91" fmla="*/ 46 h 122"/>
                <a:gd name="T92" fmla="*/ 27 w 54"/>
                <a:gd name="T93" fmla="*/ 44 h 122"/>
                <a:gd name="T94" fmla="*/ 33 w 54"/>
                <a:gd name="T95" fmla="*/ 44 h 122"/>
                <a:gd name="T96" fmla="*/ 40 w 54"/>
                <a:gd name="T97" fmla="*/ 42 h 122"/>
                <a:gd name="T98" fmla="*/ 20 w 54"/>
                <a:gd name="T99" fmla="*/ 39 h 122"/>
                <a:gd name="T100" fmla="*/ 33 w 54"/>
                <a:gd name="T101" fmla="*/ 42 h 122"/>
                <a:gd name="T102" fmla="*/ 23 w 54"/>
                <a:gd name="T103" fmla="*/ 35 h 122"/>
                <a:gd name="T104" fmla="*/ 33 w 54"/>
                <a:gd name="T105" fmla="*/ 35 h 122"/>
                <a:gd name="T106" fmla="*/ 23 w 54"/>
                <a:gd name="T107" fmla="*/ 33 h 122"/>
                <a:gd name="T108" fmla="*/ 24 w 54"/>
                <a:gd name="T109" fmla="*/ 31 h 122"/>
                <a:gd name="T110" fmla="*/ 24 w 54"/>
                <a:gd name="T111" fmla="*/ 29 h 122"/>
                <a:gd name="T112" fmla="*/ 32 w 54"/>
                <a:gd name="T113" fmla="*/ 27 h 122"/>
                <a:gd name="T114" fmla="*/ 24 w 54"/>
                <a:gd name="T115" fmla="*/ 23 h 122"/>
                <a:gd name="T116" fmla="*/ 32 w 54"/>
                <a:gd name="T117" fmla="*/ 25 h 122"/>
                <a:gd name="T118" fmla="*/ 33 w 54"/>
                <a:gd name="T119" fmla="*/ 2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 h="122">
                  <a:moveTo>
                    <a:pt x="41" y="122"/>
                  </a:moveTo>
                  <a:cubicBezTo>
                    <a:pt x="37" y="122"/>
                    <a:pt x="19" y="122"/>
                    <a:pt x="15" y="122"/>
                  </a:cubicBezTo>
                  <a:cubicBezTo>
                    <a:pt x="0" y="83"/>
                    <a:pt x="12" y="42"/>
                    <a:pt x="24" y="0"/>
                  </a:cubicBezTo>
                  <a:cubicBezTo>
                    <a:pt x="27" y="0"/>
                    <a:pt x="31" y="0"/>
                    <a:pt x="34" y="0"/>
                  </a:cubicBezTo>
                  <a:cubicBezTo>
                    <a:pt x="46" y="41"/>
                    <a:pt x="54" y="81"/>
                    <a:pt x="41" y="122"/>
                  </a:cubicBezTo>
                  <a:close/>
                  <a:moveTo>
                    <a:pt x="33" y="19"/>
                  </a:moveTo>
                  <a:cubicBezTo>
                    <a:pt x="33" y="19"/>
                    <a:pt x="33" y="20"/>
                    <a:pt x="33" y="21"/>
                  </a:cubicBezTo>
                  <a:cubicBezTo>
                    <a:pt x="34" y="21"/>
                    <a:pt x="35" y="21"/>
                    <a:pt x="36" y="21"/>
                  </a:cubicBezTo>
                  <a:cubicBezTo>
                    <a:pt x="36" y="20"/>
                    <a:pt x="36" y="19"/>
                    <a:pt x="36" y="19"/>
                  </a:cubicBezTo>
                  <a:cubicBezTo>
                    <a:pt x="35" y="19"/>
                    <a:pt x="34" y="19"/>
                    <a:pt x="33" y="19"/>
                  </a:cubicBezTo>
                  <a:close/>
                  <a:moveTo>
                    <a:pt x="24" y="14"/>
                  </a:moveTo>
                  <a:cubicBezTo>
                    <a:pt x="24" y="15"/>
                    <a:pt x="24" y="16"/>
                    <a:pt x="24" y="17"/>
                  </a:cubicBezTo>
                  <a:cubicBezTo>
                    <a:pt x="25" y="17"/>
                    <a:pt x="26" y="17"/>
                    <a:pt x="27" y="17"/>
                  </a:cubicBezTo>
                  <a:cubicBezTo>
                    <a:pt x="27" y="16"/>
                    <a:pt x="27" y="15"/>
                    <a:pt x="27" y="14"/>
                  </a:cubicBezTo>
                  <a:cubicBezTo>
                    <a:pt x="26" y="14"/>
                    <a:pt x="25" y="14"/>
                    <a:pt x="24" y="14"/>
                  </a:cubicBezTo>
                  <a:close/>
                  <a:moveTo>
                    <a:pt x="28" y="14"/>
                  </a:moveTo>
                  <a:cubicBezTo>
                    <a:pt x="28" y="15"/>
                    <a:pt x="28" y="16"/>
                    <a:pt x="28" y="17"/>
                  </a:cubicBezTo>
                  <a:cubicBezTo>
                    <a:pt x="29" y="17"/>
                    <a:pt x="31" y="17"/>
                    <a:pt x="32" y="17"/>
                  </a:cubicBezTo>
                  <a:cubicBezTo>
                    <a:pt x="32" y="16"/>
                    <a:pt x="32" y="15"/>
                    <a:pt x="32" y="14"/>
                  </a:cubicBezTo>
                  <a:cubicBezTo>
                    <a:pt x="31" y="14"/>
                    <a:pt x="29" y="14"/>
                    <a:pt x="28" y="14"/>
                  </a:cubicBezTo>
                  <a:close/>
                  <a:moveTo>
                    <a:pt x="15" y="52"/>
                  </a:moveTo>
                  <a:cubicBezTo>
                    <a:pt x="15" y="53"/>
                    <a:pt x="15" y="53"/>
                    <a:pt x="15" y="54"/>
                  </a:cubicBezTo>
                  <a:cubicBezTo>
                    <a:pt x="17" y="54"/>
                    <a:pt x="18" y="54"/>
                    <a:pt x="19" y="54"/>
                  </a:cubicBezTo>
                  <a:cubicBezTo>
                    <a:pt x="19" y="53"/>
                    <a:pt x="19" y="53"/>
                    <a:pt x="19" y="52"/>
                  </a:cubicBezTo>
                  <a:cubicBezTo>
                    <a:pt x="18" y="52"/>
                    <a:pt x="17" y="52"/>
                    <a:pt x="15" y="52"/>
                  </a:cubicBezTo>
                  <a:close/>
                  <a:moveTo>
                    <a:pt x="15" y="56"/>
                  </a:moveTo>
                  <a:cubicBezTo>
                    <a:pt x="15" y="57"/>
                    <a:pt x="15" y="57"/>
                    <a:pt x="15" y="58"/>
                  </a:cubicBezTo>
                  <a:cubicBezTo>
                    <a:pt x="17" y="58"/>
                    <a:pt x="18" y="58"/>
                    <a:pt x="19" y="58"/>
                  </a:cubicBezTo>
                  <a:cubicBezTo>
                    <a:pt x="19" y="57"/>
                    <a:pt x="19" y="57"/>
                    <a:pt x="19" y="56"/>
                  </a:cubicBezTo>
                  <a:cubicBezTo>
                    <a:pt x="18" y="56"/>
                    <a:pt x="17" y="56"/>
                    <a:pt x="15" y="56"/>
                  </a:cubicBezTo>
                  <a:close/>
                  <a:moveTo>
                    <a:pt x="15" y="60"/>
                  </a:moveTo>
                  <a:cubicBezTo>
                    <a:pt x="15" y="61"/>
                    <a:pt x="15" y="62"/>
                    <a:pt x="15" y="62"/>
                  </a:cubicBezTo>
                  <a:cubicBezTo>
                    <a:pt x="17" y="62"/>
                    <a:pt x="18" y="62"/>
                    <a:pt x="19" y="62"/>
                  </a:cubicBezTo>
                  <a:cubicBezTo>
                    <a:pt x="19" y="62"/>
                    <a:pt x="19" y="61"/>
                    <a:pt x="19" y="60"/>
                  </a:cubicBezTo>
                  <a:cubicBezTo>
                    <a:pt x="18" y="60"/>
                    <a:pt x="17" y="60"/>
                    <a:pt x="15" y="60"/>
                  </a:cubicBezTo>
                  <a:close/>
                  <a:moveTo>
                    <a:pt x="15" y="64"/>
                  </a:moveTo>
                  <a:cubicBezTo>
                    <a:pt x="15" y="65"/>
                    <a:pt x="15" y="66"/>
                    <a:pt x="15" y="66"/>
                  </a:cubicBezTo>
                  <a:cubicBezTo>
                    <a:pt x="17" y="66"/>
                    <a:pt x="18" y="66"/>
                    <a:pt x="19" y="66"/>
                  </a:cubicBezTo>
                  <a:cubicBezTo>
                    <a:pt x="19" y="66"/>
                    <a:pt x="19" y="65"/>
                    <a:pt x="19" y="64"/>
                  </a:cubicBezTo>
                  <a:cubicBezTo>
                    <a:pt x="18" y="64"/>
                    <a:pt x="17" y="64"/>
                    <a:pt x="15" y="64"/>
                  </a:cubicBezTo>
                  <a:close/>
                  <a:moveTo>
                    <a:pt x="15" y="73"/>
                  </a:moveTo>
                  <a:cubicBezTo>
                    <a:pt x="15" y="73"/>
                    <a:pt x="15" y="74"/>
                    <a:pt x="15" y="75"/>
                  </a:cubicBezTo>
                  <a:cubicBezTo>
                    <a:pt x="17" y="75"/>
                    <a:pt x="18" y="75"/>
                    <a:pt x="19" y="75"/>
                  </a:cubicBezTo>
                  <a:cubicBezTo>
                    <a:pt x="19" y="74"/>
                    <a:pt x="19" y="73"/>
                    <a:pt x="19" y="73"/>
                  </a:cubicBezTo>
                  <a:cubicBezTo>
                    <a:pt x="18" y="73"/>
                    <a:pt x="17" y="73"/>
                    <a:pt x="15" y="73"/>
                  </a:cubicBezTo>
                  <a:close/>
                  <a:moveTo>
                    <a:pt x="15" y="77"/>
                  </a:moveTo>
                  <a:cubicBezTo>
                    <a:pt x="15" y="77"/>
                    <a:pt x="15" y="78"/>
                    <a:pt x="15" y="79"/>
                  </a:cubicBezTo>
                  <a:cubicBezTo>
                    <a:pt x="17" y="79"/>
                    <a:pt x="18" y="79"/>
                    <a:pt x="19" y="79"/>
                  </a:cubicBezTo>
                  <a:cubicBezTo>
                    <a:pt x="19" y="78"/>
                    <a:pt x="19" y="77"/>
                    <a:pt x="19" y="77"/>
                  </a:cubicBezTo>
                  <a:cubicBezTo>
                    <a:pt x="18" y="77"/>
                    <a:pt x="17" y="77"/>
                    <a:pt x="15" y="77"/>
                  </a:cubicBezTo>
                  <a:close/>
                  <a:moveTo>
                    <a:pt x="20" y="102"/>
                  </a:moveTo>
                  <a:cubicBezTo>
                    <a:pt x="20" y="102"/>
                    <a:pt x="20" y="103"/>
                    <a:pt x="20" y="104"/>
                  </a:cubicBezTo>
                  <a:cubicBezTo>
                    <a:pt x="21" y="104"/>
                    <a:pt x="22" y="104"/>
                    <a:pt x="23" y="104"/>
                  </a:cubicBezTo>
                  <a:cubicBezTo>
                    <a:pt x="23" y="103"/>
                    <a:pt x="23" y="102"/>
                    <a:pt x="23" y="102"/>
                  </a:cubicBezTo>
                  <a:cubicBezTo>
                    <a:pt x="22" y="102"/>
                    <a:pt x="21" y="102"/>
                    <a:pt x="20" y="102"/>
                  </a:cubicBezTo>
                  <a:close/>
                  <a:moveTo>
                    <a:pt x="24" y="102"/>
                  </a:moveTo>
                  <a:cubicBezTo>
                    <a:pt x="24" y="102"/>
                    <a:pt x="24" y="103"/>
                    <a:pt x="24" y="104"/>
                  </a:cubicBezTo>
                  <a:cubicBezTo>
                    <a:pt x="25" y="104"/>
                    <a:pt x="26" y="104"/>
                    <a:pt x="27" y="104"/>
                  </a:cubicBezTo>
                  <a:cubicBezTo>
                    <a:pt x="27" y="103"/>
                    <a:pt x="27" y="102"/>
                    <a:pt x="27" y="102"/>
                  </a:cubicBezTo>
                  <a:cubicBezTo>
                    <a:pt x="26" y="102"/>
                    <a:pt x="25" y="102"/>
                    <a:pt x="24" y="102"/>
                  </a:cubicBezTo>
                  <a:close/>
                  <a:moveTo>
                    <a:pt x="28" y="102"/>
                  </a:moveTo>
                  <a:cubicBezTo>
                    <a:pt x="28" y="102"/>
                    <a:pt x="28" y="103"/>
                    <a:pt x="28" y="104"/>
                  </a:cubicBezTo>
                  <a:cubicBezTo>
                    <a:pt x="29" y="104"/>
                    <a:pt x="31" y="104"/>
                    <a:pt x="32" y="104"/>
                  </a:cubicBezTo>
                  <a:cubicBezTo>
                    <a:pt x="32" y="103"/>
                    <a:pt x="32" y="102"/>
                    <a:pt x="32" y="102"/>
                  </a:cubicBezTo>
                  <a:cubicBezTo>
                    <a:pt x="31" y="102"/>
                    <a:pt x="29" y="102"/>
                    <a:pt x="28" y="102"/>
                  </a:cubicBezTo>
                  <a:close/>
                  <a:moveTo>
                    <a:pt x="20" y="97"/>
                  </a:moveTo>
                  <a:cubicBezTo>
                    <a:pt x="20" y="98"/>
                    <a:pt x="20" y="99"/>
                    <a:pt x="20" y="100"/>
                  </a:cubicBezTo>
                  <a:cubicBezTo>
                    <a:pt x="21" y="100"/>
                    <a:pt x="22" y="100"/>
                    <a:pt x="23" y="100"/>
                  </a:cubicBezTo>
                  <a:cubicBezTo>
                    <a:pt x="23" y="99"/>
                    <a:pt x="23" y="98"/>
                    <a:pt x="23" y="97"/>
                  </a:cubicBezTo>
                  <a:cubicBezTo>
                    <a:pt x="22" y="97"/>
                    <a:pt x="21" y="97"/>
                    <a:pt x="20" y="97"/>
                  </a:cubicBezTo>
                  <a:close/>
                  <a:moveTo>
                    <a:pt x="24" y="97"/>
                  </a:moveTo>
                  <a:cubicBezTo>
                    <a:pt x="24" y="98"/>
                    <a:pt x="24" y="99"/>
                    <a:pt x="24" y="100"/>
                  </a:cubicBezTo>
                  <a:cubicBezTo>
                    <a:pt x="25" y="100"/>
                    <a:pt x="26" y="100"/>
                    <a:pt x="27" y="100"/>
                  </a:cubicBezTo>
                  <a:cubicBezTo>
                    <a:pt x="27" y="99"/>
                    <a:pt x="27" y="98"/>
                    <a:pt x="27" y="97"/>
                  </a:cubicBezTo>
                  <a:cubicBezTo>
                    <a:pt x="26" y="97"/>
                    <a:pt x="25" y="97"/>
                    <a:pt x="24" y="97"/>
                  </a:cubicBezTo>
                  <a:close/>
                  <a:moveTo>
                    <a:pt x="28" y="97"/>
                  </a:moveTo>
                  <a:cubicBezTo>
                    <a:pt x="28" y="98"/>
                    <a:pt x="28" y="99"/>
                    <a:pt x="28" y="100"/>
                  </a:cubicBezTo>
                  <a:cubicBezTo>
                    <a:pt x="29" y="100"/>
                    <a:pt x="31" y="100"/>
                    <a:pt x="32" y="100"/>
                  </a:cubicBezTo>
                  <a:cubicBezTo>
                    <a:pt x="32" y="99"/>
                    <a:pt x="32" y="98"/>
                    <a:pt x="32" y="97"/>
                  </a:cubicBezTo>
                  <a:cubicBezTo>
                    <a:pt x="31" y="97"/>
                    <a:pt x="29" y="97"/>
                    <a:pt x="28" y="97"/>
                  </a:cubicBezTo>
                  <a:close/>
                  <a:moveTo>
                    <a:pt x="24" y="93"/>
                  </a:moveTo>
                  <a:cubicBezTo>
                    <a:pt x="24" y="94"/>
                    <a:pt x="24" y="95"/>
                    <a:pt x="24" y="95"/>
                  </a:cubicBezTo>
                  <a:cubicBezTo>
                    <a:pt x="25" y="95"/>
                    <a:pt x="26" y="95"/>
                    <a:pt x="27" y="95"/>
                  </a:cubicBezTo>
                  <a:cubicBezTo>
                    <a:pt x="27" y="95"/>
                    <a:pt x="27" y="94"/>
                    <a:pt x="27" y="93"/>
                  </a:cubicBezTo>
                  <a:cubicBezTo>
                    <a:pt x="26" y="93"/>
                    <a:pt x="25" y="93"/>
                    <a:pt x="24" y="93"/>
                  </a:cubicBezTo>
                  <a:close/>
                  <a:moveTo>
                    <a:pt x="28" y="93"/>
                  </a:moveTo>
                  <a:cubicBezTo>
                    <a:pt x="28" y="94"/>
                    <a:pt x="28" y="95"/>
                    <a:pt x="28" y="95"/>
                  </a:cubicBezTo>
                  <a:cubicBezTo>
                    <a:pt x="29" y="95"/>
                    <a:pt x="31" y="95"/>
                    <a:pt x="32" y="95"/>
                  </a:cubicBezTo>
                  <a:cubicBezTo>
                    <a:pt x="32" y="95"/>
                    <a:pt x="32" y="94"/>
                    <a:pt x="32" y="93"/>
                  </a:cubicBezTo>
                  <a:cubicBezTo>
                    <a:pt x="31" y="93"/>
                    <a:pt x="29" y="93"/>
                    <a:pt x="28" y="93"/>
                  </a:cubicBezTo>
                  <a:close/>
                  <a:moveTo>
                    <a:pt x="33" y="93"/>
                  </a:moveTo>
                  <a:cubicBezTo>
                    <a:pt x="33" y="94"/>
                    <a:pt x="33" y="95"/>
                    <a:pt x="33" y="95"/>
                  </a:cubicBezTo>
                  <a:cubicBezTo>
                    <a:pt x="34" y="95"/>
                    <a:pt x="35" y="95"/>
                    <a:pt x="36" y="95"/>
                  </a:cubicBezTo>
                  <a:cubicBezTo>
                    <a:pt x="36" y="95"/>
                    <a:pt x="36" y="94"/>
                    <a:pt x="36" y="93"/>
                  </a:cubicBezTo>
                  <a:cubicBezTo>
                    <a:pt x="35" y="93"/>
                    <a:pt x="34" y="93"/>
                    <a:pt x="33" y="93"/>
                  </a:cubicBezTo>
                  <a:close/>
                  <a:moveTo>
                    <a:pt x="20" y="89"/>
                  </a:moveTo>
                  <a:cubicBezTo>
                    <a:pt x="20" y="90"/>
                    <a:pt x="20" y="91"/>
                    <a:pt x="20" y="91"/>
                  </a:cubicBezTo>
                  <a:cubicBezTo>
                    <a:pt x="21" y="91"/>
                    <a:pt x="22" y="91"/>
                    <a:pt x="23" y="91"/>
                  </a:cubicBezTo>
                  <a:cubicBezTo>
                    <a:pt x="23" y="91"/>
                    <a:pt x="23" y="90"/>
                    <a:pt x="23" y="89"/>
                  </a:cubicBezTo>
                  <a:cubicBezTo>
                    <a:pt x="22" y="89"/>
                    <a:pt x="21" y="89"/>
                    <a:pt x="20" y="89"/>
                  </a:cubicBezTo>
                  <a:close/>
                  <a:moveTo>
                    <a:pt x="28" y="89"/>
                  </a:moveTo>
                  <a:cubicBezTo>
                    <a:pt x="28" y="90"/>
                    <a:pt x="28" y="91"/>
                    <a:pt x="28" y="91"/>
                  </a:cubicBezTo>
                  <a:cubicBezTo>
                    <a:pt x="29" y="91"/>
                    <a:pt x="31" y="91"/>
                    <a:pt x="32" y="91"/>
                  </a:cubicBezTo>
                  <a:cubicBezTo>
                    <a:pt x="32" y="91"/>
                    <a:pt x="32" y="90"/>
                    <a:pt x="32" y="89"/>
                  </a:cubicBezTo>
                  <a:cubicBezTo>
                    <a:pt x="31" y="89"/>
                    <a:pt x="29" y="89"/>
                    <a:pt x="28" y="89"/>
                  </a:cubicBezTo>
                  <a:close/>
                  <a:moveTo>
                    <a:pt x="33" y="89"/>
                  </a:moveTo>
                  <a:cubicBezTo>
                    <a:pt x="33" y="90"/>
                    <a:pt x="33" y="91"/>
                    <a:pt x="33" y="91"/>
                  </a:cubicBezTo>
                  <a:cubicBezTo>
                    <a:pt x="34" y="91"/>
                    <a:pt x="35" y="91"/>
                    <a:pt x="36" y="91"/>
                  </a:cubicBezTo>
                  <a:cubicBezTo>
                    <a:pt x="36" y="91"/>
                    <a:pt x="36" y="90"/>
                    <a:pt x="36" y="89"/>
                  </a:cubicBezTo>
                  <a:cubicBezTo>
                    <a:pt x="35" y="89"/>
                    <a:pt x="34" y="89"/>
                    <a:pt x="33" y="89"/>
                  </a:cubicBezTo>
                  <a:close/>
                  <a:moveTo>
                    <a:pt x="20" y="85"/>
                  </a:moveTo>
                  <a:cubicBezTo>
                    <a:pt x="20" y="86"/>
                    <a:pt x="20" y="86"/>
                    <a:pt x="20" y="87"/>
                  </a:cubicBezTo>
                  <a:cubicBezTo>
                    <a:pt x="21" y="87"/>
                    <a:pt x="22" y="87"/>
                    <a:pt x="23" y="87"/>
                  </a:cubicBezTo>
                  <a:cubicBezTo>
                    <a:pt x="23" y="86"/>
                    <a:pt x="23" y="86"/>
                    <a:pt x="23" y="85"/>
                  </a:cubicBezTo>
                  <a:cubicBezTo>
                    <a:pt x="22" y="85"/>
                    <a:pt x="21" y="85"/>
                    <a:pt x="20" y="85"/>
                  </a:cubicBezTo>
                  <a:close/>
                  <a:moveTo>
                    <a:pt x="24" y="85"/>
                  </a:moveTo>
                  <a:cubicBezTo>
                    <a:pt x="24" y="86"/>
                    <a:pt x="24" y="86"/>
                    <a:pt x="24" y="87"/>
                  </a:cubicBezTo>
                  <a:cubicBezTo>
                    <a:pt x="25" y="87"/>
                    <a:pt x="26" y="87"/>
                    <a:pt x="27" y="87"/>
                  </a:cubicBezTo>
                  <a:cubicBezTo>
                    <a:pt x="27" y="86"/>
                    <a:pt x="27" y="86"/>
                    <a:pt x="27" y="85"/>
                  </a:cubicBezTo>
                  <a:cubicBezTo>
                    <a:pt x="26" y="85"/>
                    <a:pt x="25" y="85"/>
                    <a:pt x="24" y="85"/>
                  </a:cubicBezTo>
                  <a:close/>
                  <a:moveTo>
                    <a:pt x="28" y="85"/>
                  </a:moveTo>
                  <a:cubicBezTo>
                    <a:pt x="28" y="86"/>
                    <a:pt x="28" y="86"/>
                    <a:pt x="28" y="87"/>
                  </a:cubicBezTo>
                  <a:cubicBezTo>
                    <a:pt x="29" y="87"/>
                    <a:pt x="31" y="87"/>
                    <a:pt x="32" y="87"/>
                  </a:cubicBezTo>
                  <a:cubicBezTo>
                    <a:pt x="32" y="86"/>
                    <a:pt x="32" y="86"/>
                    <a:pt x="32" y="85"/>
                  </a:cubicBezTo>
                  <a:cubicBezTo>
                    <a:pt x="31" y="85"/>
                    <a:pt x="29" y="85"/>
                    <a:pt x="28" y="85"/>
                  </a:cubicBezTo>
                  <a:close/>
                  <a:moveTo>
                    <a:pt x="33" y="85"/>
                  </a:moveTo>
                  <a:cubicBezTo>
                    <a:pt x="33" y="86"/>
                    <a:pt x="33" y="86"/>
                    <a:pt x="33" y="87"/>
                  </a:cubicBezTo>
                  <a:cubicBezTo>
                    <a:pt x="34" y="87"/>
                    <a:pt x="35" y="87"/>
                    <a:pt x="36" y="87"/>
                  </a:cubicBezTo>
                  <a:cubicBezTo>
                    <a:pt x="36" y="86"/>
                    <a:pt x="36" y="86"/>
                    <a:pt x="36" y="85"/>
                  </a:cubicBezTo>
                  <a:cubicBezTo>
                    <a:pt x="35" y="85"/>
                    <a:pt x="34" y="85"/>
                    <a:pt x="33" y="85"/>
                  </a:cubicBezTo>
                  <a:close/>
                  <a:moveTo>
                    <a:pt x="20" y="81"/>
                  </a:moveTo>
                  <a:cubicBezTo>
                    <a:pt x="20" y="82"/>
                    <a:pt x="20" y="82"/>
                    <a:pt x="20" y="83"/>
                  </a:cubicBezTo>
                  <a:cubicBezTo>
                    <a:pt x="21" y="83"/>
                    <a:pt x="22" y="83"/>
                    <a:pt x="23" y="83"/>
                  </a:cubicBezTo>
                  <a:cubicBezTo>
                    <a:pt x="23" y="82"/>
                    <a:pt x="23" y="82"/>
                    <a:pt x="23" y="81"/>
                  </a:cubicBezTo>
                  <a:cubicBezTo>
                    <a:pt x="22" y="81"/>
                    <a:pt x="21" y="81"/>
                    <a:pt x="20" y="81"/>
                  </a:cubicBezTo>
                  <a:close/>
                  <a:moveTo>
                    <a:pt x="24" y="81"/>
                  </a:moveTo>
                  <a:cubicBezTo>
                    <a:pt x="24" y="82"/>
                    <a:pt x="24" y="82"/>
                    <a:pt x="24" y="83"/>
                  </a:cubicBezTo>
                  <a:cubicBezTo>
                    <a:pt x="25" y="83"/>
                    <a:pt x="26" y="83"/>
                    <a:pt x="27" y="83"/>
                  </a:cubicBezTo>
                  <a:cubicBezTo>
                    <a:pt x="27" y="82"/>
                    <a:pt x="27" y="82"/>
                    <a:pt x="27" y="81"/>
                  </a:cubicBezTo>
                  <a:cubicBezTo>
                    <a:pt x="26" y="81"/>
                    <a:pt x="25" y="81"/>
                    <a:pt x="24" y="81"/>
                  </a:cubicBezTo>
                  <a:close/>
                  <a:moveTo>
                    <a:pt x="28" y="81"/>
                  </a:moveTo>
                  <a:cubicBezTo>
                    <a:pt x="28" y="82"/>
                    <a:pt x="28" y="82"/>
                    <a:pt x="28" y="83"/>
                  </a:cubicBezTo>
                  <a:cubicBezTo>
                    <a:pt x="29" y="83"/>
                    <a:pt x="31" y="83"/>
                    <a:pt x="32" y="83"/>
                  </a:cubicBezTo>
                  <a:cubicBezTo>
                    <a:pt x="32" y="82"/>
                    <a:pt x="32" y="82"/>
                    <a:pt x="32" y="81"/>
                  </a:cubicBezTo>
                  <a:cubicBezTo>
                    <a:pt x="31" y="81"/>
                    <a:pt x="29" y="81"/>
                    <a:pt x="28" y="81"/>
                  </a:cubicBezTo>
                  <a:close/>
                  <a:moveTo>
                    <a:pt x="20" y="77"/>
                  </a:moveTo>
                  <a:cubicBezTo>
                    <a:pt x="20" y="77"/>
                    <a:pt x="20" y="78"/>
                    <a:pt x="20" y="79"/>
                  </a:cubicBezTo>
                  <a:cubicBezTo>
                    <a:pt x="21" y="79"/>
                    <a:pt x="22" y="79"/>
                    <a:pt x="23" y="79"/>
                  </a:cubicBezTo>
                  <a:cubicBezTo>
                    <a:pt x="23" y="78"/>
                    <a:pt x="23" y="77"/>
                    <a:pt x="23" y="77"/>
                  </a:cubicBezTo>
                  <a:cubicBezTo>
                    <a:pt x="22" y="77"/>
                    <a:pt x="21" y="77"/>
                    <a:pt x="20" y="77"/>
                  </a:cubicBezTo>
                  <a:close/>
                  <a:moveTo>
                    <a:pt x="28" y="77"/>
                  </a:moveTo>
                  <a:cubicBezTo>
                    <a:pt x="28" y="77"/>
                    <a:pt x="28" y="78"/>
                    <a:pt x="28" y="79"/>
                  </a:cubicBezTo>
                  <a:cubicBezTo>
                    <a:pt x="29" y="79"/>
                    <a:pt x="31" y="79"/>
                    <a:pt x="32" y="79"/>
                  </a:cubicBezTo>
                  <a:cubicBezTo>
                    <a:pt x="32" y="78"/>
                    <a:pt x="32" y="77"/>
                    <a:pt x="32" y="77"/>
                  </a:cubicBezTo>
                  <a:cubicBezTo>
                    <a:pt x="31" y="77"/>
                    <a:pt x="29" y="77"/>
                    <a:pt x="28" y="77"/>
                  </a:cubicBezTo>
                  <a:close/>
                  <a:moveTo>
                    <a:pt x="33" y="77"/>
                  </a:moveTo>
                  <a:cubicBezTo>
                    <a:pt x="33" y="77"/>
                    <a:pt x="33" y="78"/>
                    <a:pt x="33" y="79"/>
                  </a:cubicBezTo>
                  <a:cubicBezTo>
                    <a:pt x="34" y="79"/>
                    <a:pt x="35" y="79"/>
                    <a:pt x="36" y="79"/>
                  </a:cubicBezTo>
                  <a:cubicBezTo>
                    <a:pt x="36" y="78"/>
                    <a:pt x="36" y="77"/>
                    <a:pt x="36" y="77"/>
                  </a:cubicBezTo>
                  <a:cubicBezTo>
                    <a:pt x="35" y="77"/>
                    <a:pt x="34" y="77"/>
                    <a:pt x="33" y="77"/>
                  </a:cubicBezTo>
                  <a:close/>
                  <a:moveTo>
                    <a:pt x="37" y="73"/>
                  </a:moveTo>
                  <a:cubicBezTo>
                    <a:pt x="37" y="73"/>
                    <a:pt x="37" y="74"/>
                    <a:pt x="37" y="75"/>
                  </a:cubicBezTo>
                  <a:cubicBezTo>
                    <a:pt x="38" y="75"/>
                    <a:pt x="39" y="75"/>
                    <a:pt x="40" y="75"/>
                  </a:cubicBezTo>
                  <a:cubicBezTo>
                    <a:pt x="40" y="74"/>
                    <a:pt x="40" y="73"/>
                    <a:pt x="40" y="73"/>
                  </a:cubicBezTo>
                  <a:cubicBezTo>
                    <a:pt x="39" y="73"/>
                    <a:pt x="38" y="73"/>
                    <a:pt x="37" y="73"/>
                  </a:cubicBezTo>
                  <a:close/>
                  <a:moveTo>
                    <a:pt x="20" y="73"/>
                  </a:moveTo>
                  <a:cubicBezTo>
                    <a:pt x="20" y="73"/>
                    <a:pt x="20" y="74"/>
                    <a:pt x="20" y="75"/>
                  </a:cubicBezTo>
                  <a:cubicBezTo>
                    <a:pt x="21" y="75"/>
                    <a:pt x="22" y="75"/>
                    <a:pt x="23" y="75"/>
                  </a:cubicBezTo>
                  <a:cubicBezTo>
                    <a:pt x="23" y="74"/>
                    <a:pt x="23" y="73"/>
                    <a:pt x="23" y="73"/>
                  </a:cubicBezTo>
                  <a:cubicBezTo>
                    <a:pt x="22" y="73"/>
                    <a:pt x="21" y="73"/>
                    <a:pt x="20" y="73"/>
                  </a:cubicBezTo>
                  <a:close/>
                  <a:moveTo>
                    <a:pt x="24" y="73"/>
                  </a:moveTo>
                  <a:cubicBezTo>
                    <a:pt x="24" y="73"/>
                    <a:pt x="24" y="74"/>
                    <a:pt x="24" y="75"/>
                  </a:cubicBezTo>
                  <a:cubicBezTo>
                    <a:pt x="25" y="75"/>
                    <a:pt x="26" y="75"/>
                    <a:pt x="27" y="75"/>
                  </a:cubicBezTo>
                  <a:cubicBezTo>
                    <a:pt x="27" y="74"/>
                    <a:pt x="27" y="73"/>
                    <a:pt x="27" y="73"/>
                  </a:cubicBezTo>
                  <a:cubicBezTo>
                    <a:pt x="26" y="73"/>
                    <a:pt x="25" y="73"/>
                    <a:pt x="24" y="73"/>
                  </a:cubicBezTo>
                  <a:close/>
                  <a:moveTo>
                    <a:pt x="33" y="73"/>
                  </a:moveTo>
                  <a:cubicBezTo>
                    <a:pt x="33" y="73"/>
                    <a:pt x="33" y="74"/>
                    <a:pt x="33" y="75"/>
                  </a:cubicBezTo>
                  <a:cubicBezTo>
                    <a:pt x="34" y="75"/>
                    <a:pt x="35" y="75"/>
                    <a:pt x="36" y="75"/>
                  </a:cubicBezTo>
                  <a:cubicBezTo>
                    <a:pt x="36" y="74"/>
                    <a:pt x="36" y="73"/>
                    <a:pt x="36" y="73"/>
                  </a:cubicBezTo>
                  <a:cubicBezTo>
                    <a:pt x="35" y="73"/>
                    <a:pt x="34" y="73"/>
                    <a:pt x="33" y="73"/>
                  </a:cubicBezTo>
                  <a:close/>
                  <a:moveTo>
                    <a:pt x="37" y="68"/>
                  </a:moveTo>
                  <a:cubicBezTo>
                    <a:pt x="37" y="69"/>
                    <a:pt x="37" y="70"/>
                    <a:pt x="37" y="71"/>
                  </a:cubicBezTo>
                  <a:cubicBezTo>
                    <a:pt x="38" y="71"/>
                    <a:pt x="39" y="71"/>
                    <a:pt x="40" y="71"/>
                  </a:cubicBezTo>
                  <a:cubicBezTo>
                    <a:pt x="40" y="70"/>
                    <a:pt x="40" y="69"/>
                    <a:pt x="40" y="68"/>
                  </a:cubicBezTo>
                  <a:cubicBezTo>
                    <a:pt x="39" y="68"/>
                    <a:pt x="38" y="68"/>
                    <a:pt x="37" y="68"/>
                  </a:cubicBezTo>
                  <a:close/>
                  <a:moveTo>
                    <a:pt x="20" y="68"/>
                  </a:moveTo>
                  <a:cubicBezTo>
                    <a:pt x="20" y="69"/>
                    <a:pt x="20" y="70"/>
                    <a:pt x="20" y="71"/>
                  </a:cubicBezTo>
                  <a:cubicBezTo>
                    <a:pt x="21" y="71"/>
                    <a:pt x="22" y="71"/>
                    <a:pt x="23" y="71"/>
                  </a:cubicBezTo>
                  <a:cubicBezTo>
                    <a:pt x="23" y="70"/>
                    <a:pt x="23" y="69"/>
                    <a:pt x="23" y="68"/>
                  </a:cubicBezTo>
                  <a:cubicBezTo>
                    <a:pt x="22" y="68"/>
                    <a:pt x="21" y="68"/>
                    <a:pt x="20" y="68"/>
                  </a:cubicBezTo>
                  <a:close/>
                  <a:moveTo>
                    <a:pt x="24" y="68"/>
                  </a:moveTo>
                  <a:cubicBezTo>
                    <a:pt x="24" y="69"/>
                    <a:pt x="24" y="70"/>
                    <a:pt x="24" y="71"/>
                  </a:cubicBezTo>
                  <a:cubicBezTo>
                    <a:pt x="25" y="71"/>
                    <a:pt x="26" y="71"/>
                    <a:pt x="27" y="71"/>
                  </a:cubicBezTo>
                  <a:cubicBezTo>
                    <a:pt x="27" y="70"/>
                    <a:pt x="27" y="69"/>
                    <a:pt x="27" y="68"/>
                  </a:cubicBezTo>
                  <a:cubicBezTo>
                    <a:pt x="26" y="68"/>
                    <a:pt x="25" y="68"/>
                    <a:pt x="24" y="68"/>
                  </a:cubicBezTo>
                  <a:close/>
                  <a:moveTo>
                    <a:pt x="28" y="68"/>
                  </a:moveTo>
                  <a:cubicBezTo>
                    <a:pt x="28" y="69"/>
                    <a:pt x="28" y="70"/>
                    <a:pt x="28" y="71"/>
                  </a:cubicBezTo>
                  <a:cubicBezTo>
                    <a:pt x="29" y="71"/>
                    <a:pt x="31" y="71"/>
                    <a:pt x="32" y="71"/>
                  </a:cubicBezTo>
                  <a:cubicBezTo>
                    <a:pt x="32" y="70"/>
                    <a:pt x="32" y="69"/>
                    <a:pt x="32" y="68"/>
                  </a:cubicBezTo>
                  <a:cubicBezTo>
                    <a:pt x="31" y="68"/>
                    <a:pt x="29" y="68"/>
                    <a:pt x="28" y="68"/>
                  </a:cubicBezTo>
                  <a:close/>
                  <a:moveTo>
                    <a:pt x="33" y="68"/>
                  </a:moveTo>
                  <a:cubicBezTo>
                    <a:pt x="33" y="69"/>
                    <a:pt x="33" y="70"/>
                    <a:pt x="33" y="71"/>
                  </a:cubicBezTo>
                  <a:cubicBezTo>
                    <a:pt x="34" y="71"/>
                    <a:pt x="35" y="71"/>
                    <a:pt x="36" y="71"/>
                  </a:cubicBezTo>
                  <a:cubicBezTo>
                    <a:pt x="36" y="70"/>
                    <a:pt x="36" y="69"/>
                    <a:pt x="36" y="68"/>
                  </a:cubicBezTo>
                  <a:cubicBezTo>
                    <a:pt x="35" y="68"/>
                    <a:pt x="34" y="68"/>
                    <a:pt x="33" y="68"/>
                  </a:cubicBezTo>
                  <a:close/>
                  <a:moveTo>
                    <a:pt x="37" y="64"/>
                  </a:moveTo>
                  <a:cubicBezTo>
                    <a:pt x="37" y="65"/>
                    <a:pt x="37" y="66"/>
                    <a:pt x="37" y="66"/>
                  </a:cubicBezTo>
                  <a:cubicBezTo>
                    <a:pt x="38" y="66"/>
                    <a:pt x="39" y="66"/>
                    <a:pt x="40" y="66"/>
                  </a:cubicBezTo>
                  <a:cubicBezTo>
                    <a:pt x="40" y="66"/>
                    <a:pt x="40" y="65"/>
                    <a:pt x="40" y="64"/>
                  </a:cubicBezTo>
                  <a:cubicBezTo>
                    <a:pt x="39" y="64"/>
                    <a:pt x="38" y="64"/>
                    <a:pt x="37" y="64"/>
                  </a:cubicBezTo>
                  <a:close/>
                  <a:moveTo>
                    <a:pt x="24" y="64"/>
                  </a:moveTo>
                  <a:cubicBezTo>
                    <a:pt x="24" y="65"/>
                    <a:pt x="24" y="66"/>
                    <a:pt x="24" y="66"/>
                  </a:cubicBezTo>
                  <a:cubicBezTo>
                    <a:pt x="25" y="66"/>
                    <a:pt x="26" y="66"/>
                    <a:pt x="27" y="66"/>
                  </a:cubicBezTo>
                  <a:cubicBezTo>
                    <a:pt x="27" y="66"/>
                    <a:pt x="27" y="65"/>
                    <a:pt x="27" y="64"/>
                  </a:cubicBezTo>
                  <a:cubicBezTo>
                    <a:pt x="26" y="64"/>
                    <a:pt x="25" y="64"/>
                    <a:pt x="24" y="64"/>
                  </a:cubicBezTo>
                  <a:close/>
                  <a:moveTo>
                    <a:pt x="28" y="64"/>
                  </a:moveTo>
                  <a:cubicBezTo>
                    <a:pt x="28" y="65"/>
                    <a:pt x="28" y="66"/>
                    <a:pt x="28" y="66"/>
                  </a:cubicBezTo>
                  <a:cubicBezTo>
                    <a:pt x="29" y="66"/>
                    <a:pt x="31" y="66"/>
                    <a:pt x="32" y="66"/>
                  </a:cubicBezTo>
                  <a:cubicBezTo>
                    <a:pt x="32" y="66"/>
                    <a:pt x="32" y="65"/>
                    <a:pt x="32" y="64"/>
                  </a:cubicBezTo>
                  <a:cubicBezTo>
                    <a:pt x="31" y="64"/>
                    <a:pt x="29" y="64"/>
                    <a:pt x="28" y="64"/>
                  </a:cubicBezTo>
                  <a:close/>
                  <a:moveTo>
                    <a:pt x="33" y="64"/>
                  </a:moveTo>
                  <a:cubicBezTo>
                    <a:pt x="33" y="65"/>
                    <a:pt x="33" y="66"/>
                    <a:pt x="33" y="66"/>
                  </a:cubicBezTo>
                  <a:cubicBezTo>
                    <a:pt x="34" y="66"/>
                    <a:pt x="35" y="66"/>
                    <a:pt x="36" y="66"/>
                  </a:cubicBezTo>
                  <a:cubicBezTo>
                    <a:pt x="36" y="66"/>
                    <a:pt x="36" y="65"/>
                    <a:pt x="36" y="64"/>
                  </a:cubicBezTo>
                  <a:cubicBezTo>
                    <a:pt x="35" y="64"/>
                    <a:pt x="34" y="64"/>
                    <a:pt x="33" y="64"/>
                  </a:cubicBezTo>
                  <a:close/>
                  <a:moveTo>
                    <a:pt x="37" y="60"/>
                  </a:moveTo>
                  <a:cubicBezTo>
                    <a:pt x="37" y="61"/>
                    <a:pt x="37" y="62"/>
                    <a:pt x="37" y="62"/>
                  </a:cubicBezTo>
                  <a:cubicBezTo>
                    <a:pt x="38" y="62"/>
                    <a:pt x="39" y="62"/>
                    <a:pt x="40" y="62"/>
                  </a:cubicBezTo>
                  <a:cubicBezTo>
                    <a:pt x="40" y="62"/>
                    <a:pt x="40" y="61"/>
                    <a:pt x="40" y="60"/>
                  </a:cubicBezTo>
                  <a:cubicBezTo>
                    <a:pt x="39" y="60"/>
                    <a:pt x="38" y="60"/>
                    <a:pt x="37" y="60"/>
                  </a:cubicBezTo>
                  <a:close/>
                  <a:moveTo>
                    <a:pt x="20" y="60"/>
                  </a:moveTo>
                  <a:cubicBezTo>
                    <a:pt x="20" y="61"/>
                    <a:pt x="20" y="62"/>
                    <a:pt x="20" y="62"/>
                  </a:cubicBezTo>
                  <a:cubicBezTo>
                    <a:pt x="21" y="62"/>
                    <a:pt x="22" y="62"/>
                    <a:pt x="23" y="62"/>
                  </a:cubicBezTo>
                  <a:cubicBezTo>
                    <a:pt x="23" y="62"/>
                    <a:pt x="23" y="61"/>
                    <a:pt x="23" y="60"/>
                  </a:cubicBezTo>
                  <a:cubicBezTo>
                    <a:pt x="22" y="60"/>
                    <a:pt x="21" y="60"/>
                    <a:pt x="20" y="60"/>
                  </a:cubicBezTo>
                  <a:close/>
                  <a:moveTo>
                    <a:pt x="28" y="60"/>
                  </a:moveTo>
                  <a:cubicBezTo>
                    <a:pt x="28" y="61"/>
                    <a:pt x="28" y="62"/>
                    <a:pt x="28" y="62"/>
                  </a:cubicBezTo>
                  <a:cubicBezTo>
                    <a:pt x="29" y="62"/>
                    <a:pt x="31" y="62"/>
                    <a:pt x="32" y="62"/>
                  </a:cubicBezTo>
                  <a:cubicBezTo>
                    <a:pt x="32" y="62"/>
                    <a:pt x="32" y="61"/>
                    <a:pt x="32" y="60"/>
                  </a:cubicBezTo>
                  <a:cubicBezTo>
                    <a:pt x="31" y="60"/>
                    <a:pt x="29" y="60"/>
                    <a:pt x="28" y="60"/>
                  </a:cubicBezTo>
                  <a:close/>
                  <a:moveTo>
                    <a:pt x="33" y="60"/>
                  </a:moveTo>
                  <a:cubicBezTo>
                    <a:pt x="33" y="61"/>
                    <a:pt x="33" y="62"/>
                    <a:pt x="33" y="62"/>
                  </a:cubicBezTo>
                  <a:cubicBezTo>
                    <a:pt x="34" y="62"/>
                    <a:pt x="35" y="62"/>
                    <a:pt x="36" y="62"/>
                  </a:cubicBezTo>
                  <a:cubicBezTo>
                    <a:pt x="36" y="62"/>
                    <a:pt x="36" y="61"/>
                    <a:pt x="36" y="60"/>
                  </a:cubicBezTo>
                  <a:cubicBezTo>
                    <a:pt x="35" y="60"/>
                    <a:pt x="34" y="60"/>
                    <a:pt x="33" y="60"/>
                  </a:cubicBezTo>
                  <a:close/>
                  <a:moveTo>
                    <a:pt x="37" y="56"/>
                  </a:moveTo>
                  <a:cubicBezTo>
                    <a:pt x="37" y="57"/>
                    <a:pt x="37" y="57"/>
                    <a:pt x="37" y="58"/>
                  </a:cubicBezTo>
                  <a:cubicBezTo>
                    <a:pt x="38" y="58"/>
                    <a:pt x="39" y="58"/>
                    <a:pt x="40" y="58"/>
                  </a:cubicBezTo>
                  <a:cubicBezTo>
                    <a:pt x="40" y="57"/>
                    <a:pt x="40" y="57"/>
                    <a:pt x="40" y="56"/>
                  </a:cubicBezTo>
                  <a:cubicBezTo>
                    <a:pt x="39" y="56"/>
                    <a:pt x="38" y="56"/>
                    <a:pt x="37" y="56"/>
                  </a:cubicBezTo>
                  <a:close/>
                  <a:moveTo>
                    <a:pt x="20" y="56"/>
                  </a:moveTo>
                  <a:cubicBezTo>
                    <a:pt x="20" y="57"/>
                    <a:pt x="20" y="57"/>
                    <a:pt x="20" y="58"/>
                  </a:cubicBezTo>
                  <a:cubicBezTo>
                    <a:pt x="21" y="58"/>
                    <a:pt x="22" y="58"/>
                    <a:pt x="23" y="58"/>
                  </a:cubicBezTo>
                  <a:cubicBezTo>
                    <a:pt x="23" y="57"/>
                    <a:pt x="23" y="57"/>
                    <a:pt x="23" y="56"/>
                  </a:cubicBezTo>
                  <a:cubicBezTo>
                    <a:pt x="22" y="56"/>
                    <a:pt x="21" y="56"/>
                    <a:pt x="20" y="56"/>
                  </a:cubicBezTo>
                  <a:close/>
                  <a:moveTo>
                    <a:pt x="24" y="56"/>
                  </a:moveTo>
                  <a:cubicBezTo>
                    <a:pt x="24" y="57"/>
                    <a:pt x="24" y="57"/>
                    <a:pt x="24" y="58"/>
                  </a:cubicBezTo>
                  <a:cubicBezTo>
                    <a:pt x="25" y="58"/>
                    <a:pt x="26" y="58"/>
                    <a:pt x="27" y="58"/>
                  </a:cubicBezTo>
                  <a:cubicBezTo>
                    <a:pt x="27" y="57"/>
                    <a:pt x="27" y="57"/>
                    <a:pt x="27" y="56"/>
                  </a:cubicBezTo>
                  <a:cubicBezTo>
                    <a:pt x="26" y="56"/>
                    <a:pt x="25" y="56"/>
                    <a:pt x="24" y="56"/>
                  </a:cubicBezTo>
                  <a:close/>
                  <a:moveTo>
                    <a:pt x="28" y="56"/>
                  </a:moveTo>
                  <a:cubicBezTo>
                    <a:pt x="28" y="57"/>
                    <a:pt x="28" y="57"/>
                    <a:pt x="28" y="58"/>
                  </a:cubicBezTo>
                  <a:cubicBezTo>
                    <a:pt x="29" y="58"/>
                    <a:pt x="31" y="58"/>
                    <a:pt x="32" y="58"/>
                  </a:cubicBezTo>
                  <a:cubicBezTo>
                    <a:pt x="32" y="57"/>
                    <a:pt x="32" y="57"/>
                    <a:pt x="32" y="56"/>
                  </a:cubicBezTo>
                  <a:cubicBezTo>
                    <a:pt x="31" y="56"/>
                    <a:pt x="29" y="56"/>
                    <a:pt x="28" y="56"/>
                  </a:cubicBezTo>
                  <a:close/>
                  <a:moveTo>
                    <a:pt x="37" y="52"/>
                  </a:moveTo>
                  <a:cubicBezTo>
                    <a:pt x="37" y="53"/>
                    <a:pt x="37" y="53"/>
                    <a:pt x="37" y="54"/>
                  </a:cubicBezTo>
                  <a:cubicBezTo>
                    <a:pt x="38" y="54"/>
                    <a:pt x="39" y="54"/>
                    <a:pt x="40" y="54"/>
                  </a:cubicBezTo>
                  <a:cubicBezTo>
                    <a:pt x="40" y="53"/>
                    <a:pt x="40" y="53"/>
                    <a:pt x="40" y="52"/>
                  </a:cubicBezTo>
                  <a:cubicBezTo>
                    <a:pt x="39" y="52"/>
                    <a:pt x="38" y="52"/>
                    <a:pt x="37" y="52"/>
                  </a:cubicBezTo>
                  <a:close/>
                  <a:moveTo>
                    <a:pt x="20" y="52"/>
                  </a:moveTo>
                  <a:cubicBezTo>
                    <a:pt x="20" y="53"/>
                    <a:pt x="20" y="53"/>
                    <a:pt x="20" y="54"/>
                  </a:cubicBezTo>
                  <a:cubicBezTo>
                    <a:pt x="21" y="54"/>
                    <a:pt x="22" y="54"/>
                    <a:pt x="23" y="54"/>
                  </a:cubicBezTo>
                  <a:cubicBezTo>
                    <a:pt x="23" y="53"/>
                    <a:pt x="23" y="53"/>
                    <a:pt x="23" y="52"/>
                  </a:cubicBezTo>
                  <a:cubicBezTo>
                    <a:pt x="22" y="52"/>
                    <a:pt x="21" y="52"/>
                    <a:pt x="20" y="52"/>
                  </a:cubicBezTo>
                  <a:close/>
                  <a:moveTo>
                    <a:pt x="24" y="52"/>
                  </a:moveTo>
                  <a:cubicBezTo>
                    <a:pt x="24" y="53"/>
                    <a:pt x="24" y="53"/>
                    <a:pt x="24" y="54"/>
                  </a:cubicBezTo>
                  <a:cubicBezTo>
                    <a:pt x="25" y="54"/>
                    <a:pt x="26" y="54"/>
                    <a:pt x="27" y="54"/>
                  </a:cubicBezTo>
                  <a:cubicBezTo>
                    <a:pt x="27" y="53"/>
                    <a:pt x="27" y="53"/>
                    <a:pt x="27" y="52"/>
                  </a:cubicBezTo>
                  <a:cubicBezTo>
                    <a:pt x="26" y="52"/>
                    <a:pt x="25" y="52"/>
                    <a:pt x="24" y="52"/>
                  </a:cubicBezTo>
                  <a:close/>
                  <a:moveTo>
                    <a:pt x="28" y="52"/>
                  </a:moveTo>
                  <a:cubicBezTo>
                    <a:pt x="28" y="53"/>
                    <a:pt x="28" y="53"/>
                    <a:pt x="28" y="54"/>
                  </a:cubicBezTo>
                  <a:cubicBezTo>
                    <a:pt x="29" y="54"/>
                    <a:pt x="31" y="54"/>
                    <a:pt x="32" y="54"/>
                  </a:cubicBezTo>
                  <a:cubicBezTo>
                    <a:pt x="32" y="53"/>
                    <a:pt x="32" y="53"/>
                    <a:pt x="32" y="52"/>
                  </a:cubicBezTo>
                  <a:cubicBezTo>
                    <a:pt x="31" y="52"/>
                    <a:pt x="29" y="52"/>
                    <a:pt x="28" y="52"/>
                  </a:cubicBezTo>
                  <a:close/>
                  <a:moveTo>
                    <a:pt x="33" y="52"/>
                  </a:moveTo>
                  <a:cubicBezTo>
                    <a:pt x="33" y="53"/>
                    <a:pt x="33" y="53"/>
                    <a:pt x="33" y="54"/>
                  </a:cubicBezTo>
                  <a:cubicBezTo>
                    <a:pt x="34" y="54"/>
                    <a:pt x="35" y="54"/>
                    <a:pt x="36" y="54"/>
                  </a:cubicBezTo>
                  <a:cubicBezTo>
                    <a:pt x="36" y="53"/>
                    <a:pt x="36" y="53"/>
                    <a:pt x="36" y="52"/>
                  </a:cubicBezTo>
                  <a:cubicBezTo>
                    <a:pt x="35" y="52"/>
                    <a:pt x="34" y="52"/>
                    <a:pt x="33" y="52"/>
                  </a:cubicBezTo>
                  <a:close/>
                  <a:moveTo>
                    <a:pt x="37" y="48"/>
                  </a:moveTo>
                  <a:cubicBezTo>
                    <a:pt x="37" y="48"/>
                    <a:pt x="37" y="49"/>
                    <a:pt x="37" y="50"/>
                  </a:cubicBezTo>
                  <a:cubicBezTo>
                    <a:pt x="38" y="50"/>
                    <a:pt x="39" y="50"/>
                    <a:pt x="40" y="50"/>
                  </a:cubicBezTo>
                  <a:cubicBezTo>
                    <a:pt x="40" y="49"/>
                    <a:pt x="40" y="48"/>
                    <a:pt x="40" y="48"/>
                  </a:cubicBezTo>
                  <a:cubicBezTo>
                    <a:pt x="39" y="48"/>
                    <a:pt x="38" y="48"/>
                    <a:pt x="37" y="48"/>
                  </a:cubicBezTo>
                  <a:close/>
                  <a:moveTo>
                    <a:pt x="20" y="48"/>
                  </a:moveTo>
                  <a:cubicBezTo>
                    <a:pt x="20" y="48"/>
                    <a:pt x="20" y="49"/>
                    <a:pt x="20" y="50"/>
                  </a:cubicBezTo>
                  <a:cubicBezTo>
                    <a:pt x="21" y="50"/>
                    <a:pt x="22" y="50"/>
                    <a:pt x="23" y="50"/>
                  </a:cubicBezTo>
                  <a:cubicBezTo>
                    <a:pt x="23" y="49"/>
                    <a:pt x="23" y="48"/>
                    <a:pt x="23" y="48"/>
                  </a:cubicBezTo>
                  <a:cubicBezTo>
                    <a:pt x="22" y="48"/>
                    <a:pt x="21" y="48"/>
                    <a:pt x="20" y="48"/>
                  </a:cubicBezTo>
                  <a:close/>
                  <a:moveTo>
                    <a:pt x="24" y="48"/>
                  </a:moveTo>
                  <a:cubicBezTo>
                    <a:pt x="24" y="48"/>
                    <a:pt x="24" y="49"/>
                    <a:pt x="24" y="50"/>
                  </a:cubicBezTo>
                  <a:cubicBezTo>
                    <a:pt x="25" y="50"/>
                    <a:pt x="26" y="50"/>
                    <a:pt x="27" y="50"/>
                  </a:cubicBezTo>
                  <a:cubicBezTo>
                    <a:pt x="27" y="49"/>
                    <a:pt x="27" y="48"/>
                    <a:pt x="27" y="48"/>
                  </a:cubicBezTo>
                  <a:cubicBezTo>
                    <a:pt x="26" y="48"/>
                    <a:pt x="25" y="48"/>
                    <a:pt x="24" y="48"/>
                  </a:cubicBezTo>
                  <a:close/>
                  <a:moveTo>
                    <a:pt x="28" y="48"/>
                  </a:moveTo>
                  <a:cubicBezTo>
                    <a:pt x="28" y="48"/>
                    <a:pt x="28" y="49"/>
                    <a:pt x="28" y="50"/>
                  </a:cubicBezTo>
                  <a:cubicBezTo>
                    <a:pt x="29" y="50"/>
                    <a:pt x="31" y="50"/>
                    <a:pt x="32" y="50"/>
                  </a:cubicBezTo>
                  <a:cubicBezTo>
                    <a:pt x="32" y="49"/>
                    <a:pt x="32" y="48"/>
                    <a:pt x="32" y="48"/>
                  </a:cubicBezTo>
                  <a:cubicBezTo>
                    <a:pt x="31" y="48"/>
                    <a:pt x="29" y="48"/>
                    <a:pt x="28" y="48"/>
                  </a:cubicBezTo>
                  <a:close/>
                  <a:moveTo>
                    <a:pt x="33" y="48"/>
                  </a:moveTo>
                  <a:cubicBezTo>
                    <a:pt x="33" y="48"/>
                    <a:pt x="33" y="49"/>
                    <a:pt x="33" y="50"/>
                  </a:cubicBezTo>
                  <a:cubicBezTo>
                    <a:pt x="34" y="50"/>
                    <a:pt x="35" y="50"/>
                    <a:pt x="36" y="50"/>
                  </a:cubicBezTo>
                  <a:cubicBezTo>
                    <a:pt x="36" y="49"/>
                    <a:pt x="36" y="48"/>
                    <a:pt x="36" y="48"/>
                  </a:cubicBezTo>
                  <a:cubicBezTo>
                    <a:pt x="35" y="48"/>
                    <a:pt x="34" y="48"/>
                    <a:pt x="33" y="48"/>
                  </a:cubicBezTo>
                  <a:close/>
                  <a:moveTo>
                    <a:pt x="37" y="44"/>
                  </a:moveTo>
                  <a:cubicBezTo>
                    <a:pt x="37" y="44"/>
                    <a:pt x="37" y="45"/>
                    <a:pt x="37" y="46"/>
                  </a:cubicBezTo>
                  <a:cubicBezTo>
                    <a:pt x="38" y="46"/>
                    <a:pt x="39" y="46"/>
                    <a:pt x="40" y="46"/>
                  </a:cubicBezTo>
                  <a:cubicBezTo>
                    <a:pt x="40" y="45"/>
                    <a:pt x="40" y="44"/>
                    <a:pt x="40" y="44"/>
                  </a:cubicBezTo>
                  <a:cubicBezTo>
                    <a:pt x="39" y="44"/>
                    <a:pt x="38" y="44"/>
                    <a:pt x="37" y="44"/>
                  </a:cubicBezTo>
                  <a:close/>
                  <a:moveTo>
                    <a:pt x="20" y="44"/>
                  </a:moveTo>
                  <a:cubicBezTo>
                    <a:pt x="20" y="44"/>
                    <a:pt x="20" y="45"/>
                    <a:pt x="20" y="46"/>
                  </a:cubicBezTo>
                  <a:cubicBezTo>
                    <a:pt x="21" y="46"/>
                    <a:pt x="22" y="46"/>
                    <a:pt x="23" y="46"/>
                  </a:cubicBezTo>
                  <a:cubicBezTo>
                    <a:pt x="23" y="45"/>
                    <a:pt x="23" y="44"/>
                    <a:pt x="23" y="44"/>
                  </a:cubicBezTo>
                  <a:cubicBezTo>
                    <a:pt x="22" y="44"/>
                    <a:pt x="21" y="44"/>
                    <a:pt x="20" y="44"/>
                  </a:cubicBezTo>
                  <a:close/>
                  <a:moveTo>
                    <a:pt x="24" y="44"/>
                  </a:moveTo>
                  <a:cubicBezTo>
                    <a:pt x="24" y="44"/>
                    <a:pt x="24" y="45"/>
                    <a:pt x="24" y="46"/>
                  </a:cubicBezTo>
                  <a:cubicBezTo>
                    <a:pt x="25" y="46"/>
                    <a:pt x="26" y="46"/>
                    <a:pt x="27" y="46"/>
                  </a:cubicBezTo>
                  <a:cubicBezTo>
                    <a:pt x="27" y="45"/>
                    <a:pt x="27" y="44"/>
                    <a:pt x="27" y="44"/>
                  </a:cubicBezTo>
                  <a:cubicBezTo>
                    <a:pt x="26" y="44"/>
                    <a:pt x="25" y="44"/>
                    <a:pt x="24" y="44"/>
                  </a:cubicBezTo>
                  <a:close/>
                  <a:moveTo>
                    <a:pt x="28" y="44"/>
                  </a:moveTo>
                  <a:cubicBezTo>
                    <a:pt x="28" y="44"/>
                    <a:pt x="28" y="45"/>
                    <a:pt x="28" y="46"/>
                  </a:cubicBezTo>
                  <a:cubicBezTo>
                    <a:pt x="29" y="46"/>
                    <a:pt x="31" y="46"/>
                    <a:pt x="32" y="46"/>
                  </a:cubicBezTo>
                  <a:cubicBezTo>
                    <a:pt x="32" y="45"/>
                    <a:pt x="32" y="44"/>
                    <a:pt x="32" y="44"/>
                  </a:cubicBezTo>
                  <a:cubicBezTo>
                    <a:pt x="31" y="44"/>
                    <a:pt x="29" y="44"/>
                    <a:pt x="28" y="44"/>
                  </a:cubicBezTo>
                  <a:close/>
                  <a:moveTo>
                    <a:pt x="33" y="44"/>
                  </a:moveTo>
                  <a:cubicBezTo>
                    <a:pt x="33" y="44"/>
                    <a:pt x="33" y="45"/>
                    <a:pt x="33" y="46"/>
                  </a:cubicBezTo>
                  <a:cubicBezTo>
                    <a:pt x="34" y="46"/>
                    <a:pt x="35" y="46"/>
                    <a:pt x="36" y="46"/>
                  </a:cubicBezTo>
                  <a:cubicBezTo>
                    <a:pt x="36" y="45"/>
                    <a:pt x="36" y="44"/>
                    <a:pt x="36" y="44"/>
                  </a:cubicBezTo>
                  <a:cubicBezTo>
                    <a:pt x="35" y="44"/>
                    <a:pt x="34" y="44"/>
                    <a:pt x="33" y="44"/>
                  </a:cubicBezTo>
                  <a:close/>
                  <a:moveTo>
                    <a:pt x="37" y="39"/>
                  </a:moveTo>
                  <a:cubicBezTo>
                    <a:pt x="37" y="40"/>
                    <a:pt x="37" y="41"/>
                    <a:pt x="37" y="42"/>
                  </a:cubicBezTo>
                  <a:cubicBezTo>
                    <a:pt x="38" y="42"/>
                    <a:pt x="39" y="42"/>
                    <a:pt x="40" y="42"/>
                  </a:cubicBezTo>
                  <a:cubicBezTo>
                    <a:pt x="40" y="41"/>
                    <a:pt x="40" y="40"/>
                    <a:pt x="40" y="39"/>
                  </a:cubicBezTo>
                  <a:cubicBezTo>
                    <a:pt x="39" y="39"/>
                    <a:pt x="38" y="39"/>
                    <a:pt x="37" y="39"/>
                  </a:cubicBezTo>
                  <a:close/>
                  <a:moveTo>
                    <a:pt x="20" y="39"/>
                  </a:moveTo>
                  <a:cubicBezTo>
                    <a:pt x="20" y="40"/>
                    <a:pt x="20" y="41"/>
                    <a:pt x="20" y="42"/>
                  </a:cubicBezTo>
                  <a:cubicBezTo>
                    <a:pt x="21" y="42"/>
                    <a:pt x="22" y="42"/>
                    <a:pt x="23" y="42"/>
                  </a:cubicBezTo>
                  <a:cubicBezTo>
                    <a:pt x="23" y="41"/>
                    <a:pt x="23" y="40"/>
                    <a:pt x="23" y="39"/>
                  </a:cubicBezTo>
                  <a:cubicBezTo>
                    <a:pt x="22" y="39"/>
                    <a:pt x="21" y="39"/>
                    <a:pt x="20" y="39"/>
                  </a:cubicBezTo>
                  <a:close/>
                  <a:moveTo>
                    <a:pt x="28" y="39"/>
                  </a:moveTo>
                  <a:cubicBezTo>
                    <a:pt x="28" y="40"/>
                    <a:pt x="28" y="41"/>
                    <a:pt x="28" y="42"/>
                  </a:cubicBezTo>
                  <a:cubicBezTo>
                    <a:pt x="29" y="42"/>
                    <a:pt x="31" y="42"/>
                    <a:pt x="32" y="42"/>
                  </a:cubicBezTo>
                  <a:cubicBezTo>
                    <a:pt x="32" y="41"/>
                    <a:pt x="32" y="40"/>
                    <a:pt x="32" y="39"/>
                  </a:cubicBezTo>
                  <a:cubicBezTo>
                    <a:pt x="31" y="39"/>
                    <a:pt x="29" y="39"/>
                    <a:pt x="28" y="39"/>
                  </a:cubicBezTo>
                  <a:close/>
                  <a:moveTo>
                    <a:pt x="33" y="39"/>
                  </a:moveTo>
                  <a:cubicBezTo>
                    <a:pt x="33" y="40"/>
                    <a:pt x="33" y="41"/>
                    <a:pt x="33" y="42"/>
                  </a:cubicBezTo>
                  <a:cubicBezTo>
                    <a:pt x="34" y="42"/>
                    <a:pt x="35" y="42"/>
                    <a:pt x="36" y="42"/>
                  </a:cubicBezTo>
                  <a:cubicBezTo>
                    <a:pt x="36" y="41"/>
                    <a:pt x="36" y="40"/>
                    <a:pt x="36" y="39"/>
                  </a:cubicBezTo>
                  <a:cubicBezTo>
                    <a:pt x="35" y="39"/>
                    <a:pt x="34" y="39"/>
                    <a:pt x="33" y="39"/>
                  </a:cubicBezTo>
                  <a:close/>
                  <a:moveTo>
                    <a:pt x="20" y="35"/>
                  </a:moveTo>
                  <a:cubicBezTo>
                    <a:pt x="20" y="36"/>
                    <a:pt x="20" y="37"/>
                    <a:pt x="20" y="37"/>
                  </a:cubicBezTo>
                  <a:cubicBezTo>
                    <a:pt x="21" y="37"/>
                    <a:pt x="22" y="37"/>
                    <a:pt x="23" y="37"/>
                  </a:cubicBezTo>
                  <a:cubicBezTo>
                    <a:pt x="23" y="37"/>
                    <a:pt x="23" y="36"/>
                    <a:pt x="23" y="35"/>
                  </a:cubicBezTo>
                  <a:cubicBezTo>
                    <a:pt x="22" y="35"/>
                    <a:pt x="21" y="35"/>
                    <a:pt x="20" y="35"/>
                  </a:cubicBezTo>
                  <a:close/>
                  <a:moveTo>
                    <a:pt x="28" y="35"/>
                  </a:moveTo>
                  <a:cubicBezTo>
                    <a:pt x="28" y="36"/>
                    <a:pt x="28" y="37"/>
                    <a:pt x="28" y="37"/>
                  </a:cubicBezTo>
                  <a:cubicBezTo>
                    <a:pt x="29" y="37"/>
                    <a:pt x="31" y="37"/>
                    <a:pt x="32" y="37"/>
                  </a:cubicBezTo>
                  <a:cubicBezTo>
                    <a:pt x="32" y="37"/>
                    <a:pt x="32" y="36"/>
                    <a:pt x="32" y="35"/>
                  </a:cubicBezTo>
                  <a:cubicBezTo>
                    <a:pt x="31" y="35"/>
                    <a:pt x="29" y="35"/>
                    <a:pt x="28" y="35"/>
                  </a:cubicBezTo>
                  <a:close/>
                  <a:moveTo>
                    <a:pt x="33" y="35"/>
                  </a:moveTo>
                  <a:cubicBezTo>
                    <a:pt x="33" y="36"/>
                    <a:pt x="33" y="37"/>
                    <a:pt x="33" y="37"/>
                  </a:cubicBezTo>
                  <a:cubicBezTo>
                    <a:pt x="34" y="37"/>
                    <a:pt x="35" y="37"/>
                    <a:pt x="36" y="37"/>
                  </a:cubicBezTo>
                  <a:cubicBezTo>
                    <a:pt x="36" y="37"/>
                    <a:pt x="36" y="36"/>
                    <a:pt x="36" y="35"/>
                  </a:cubicBezTo>
                  <a:cubicBezTo>
                    <a:pt x="35" y="35"/>
                    <a:pt x="34" y="35"/>
                    <a:pt x="33" y="35"/>
                  </a:cubicBezTo>
                  <a:close/>
                  <a:moveTo>
                    <a:pt x="20" y="31"/>
                  </a:moveTo>
                  <a:cubicBezTo>
                    <a:pt x="20" y="32"/>
                    <a:pt x="20" y="33"/>
                    <a:pt x="20" y="33"/>
                  </a:cubicBezTo>
                  <a:cubicBezTo>
                    <a:pt x="21" y="33"/>
                    <a:pt x="22" y="33"/>
                    <a:pt x="23" y="33"/>
                  </a:cubicBezTo>
                  <a:cubicBezTo>
                    <a:pt x="23" y="33"/>
                    <a:pt x="23" y="32"/>
                    <a:pt x="23" y="31"/>
                  </a:cubicBezTo>
                  <a:cubicBezTo>
                    <a:pt x="22" y="31"/>
                    <a:pt x="21" y="31"/>
                    <a:pt x="20" y="31"/>
                  </a:cubicBezTo>
                  <a:close/>
                  <a:moveTo>
                    <a:pt x="24" y="31"/>
                  </a:moveTo>
                  <a:cubicBezTo>
                    <a:pt x="24" y="32"/>
                    <a:pt x="24" y="33"/>
                    <a:pt x="24" y="33"/>
                  </a:cubicBezTo>
                  <a:cubicBezTo>
                    <a:pt x="25" y="33"/>
                    <a:pt x="26" y="33"/>
                    <a:pt x="27" y="33"/>
                  </a:cubicBezTo>
                  <a:cubicBezTo>
                    <a:pt x="27" y="33"/>
                    <a:pt x="27" y="32"/>
                    <a:pt x="27" y="31"/>
                  </a:cubicBezTo>
                  <a:cubicBezTo>
                    <a:pt x="26" y="31"/>
                    <a:pt x="25" y="31"/>
                    <a:pt x="24" y="31"/>
                  </a:cubicBezTo>
                  <a:close/>
                  <a:moveTo>
                    <a:pt x="33" y="31"/>
                  </a:moveTo>
                  <a:cubicBezTo>
                    <a:pt x="33" y="32"/>
                    <a:pt x="33" y="33"/>
                    <a:pt x="33" y="33"/>
                  </a:cubicBezTo>
                  <a:cubicBezTo>
                    <a:pt x="34" y="33"/>
                    <a:pt x="35" y="33"/>
                    <a:pt x="36" y="33"/>
                  </a:cubicBezTo>
                  <a:cubicBezTo>
                    <a:pt x="36" y="33"/>
                    <a:pt x="36" y="32"/>
                    <a:pt x="36" y="31"/>
                  </a:cubicBezTo>
                  <a:cubicBezTo>
                    <a:pt x="35" y="31"/>
                    <a:pt x="34" y="31"/>
                    <a:pt x="33" y="31"/>
                  </a:cubicBezTo>
                  <a:close/>
                  <a:moveTo>
                    <a:pt x="24" y="27"/>
                  </a:moveTo>
                  <a:cubicBezTo>
                    <a:pt x="24" y="28"/>
                    <a:pt x="24" y="28"/>
                    <a:pt x="24" y="29"/>
                  </a:cubicBezTo>
                  <a:cubicBezTo>
                    <a:pt x="25" y="29"/>
                    <a:pt x="26" y="29"/>
                    <a:pt x="27" y="29"/>
                  </a:cubicBezTo>
                  <a:cubicBezTo>
                    <a:pt x="27" y="28"/>
                    <a:pt x="27" y="28"/>
                    <a:pt x="27" y="27"/>
                  </a:cubicBezTo>
                  <a:cubicBezTo>
                    <a:pt x="26" y="27"/>
                    <a:pt x="25" y="27"/>
                    <a:pt x="24" y="27"/>
                  </a:cubicBezTo>
                  <a:close/>
                  <a:moveTo>
                    <a:pt x="28" y="27"/>
                  </a:moveTo>
                  <a:cubicBezTo>
                    <a:pt x="28" y="28"/>
                    <a:pt x="28" y="28"/>
                    <a:pt x="28" y="29"/>
                  </a:cubicBezTo>
                  <a:cubicBezTo>
                    <a:pt x="29" y="29"/>
                    <a:pt x="31" y="29"/>
                    <a:pt x="32" y="29"/>
                  </a:cubicBezTo>
                  <a:cubicBezTo>
                    <a:pt x="32" y="28"/>
                    <a:pt x="32" y="28"/>
                    <a:pt x="32" y="27"/>
                  </a:cubicBezTo>
                  <a:cubicBezTo>
                    <a:pt x="31" y="27"/>
                    <a:pt x="29" y="27"/>
                    <a:pt x="28" y="27"/>
                  </a:cubicBezTo>
                  <a:close/>
                  <a:moveTo>
                    <a:pt x="33" y="27"/>
                  </a:moveTo>
                  <a:cubicBezTo>
                    <a:pt x="33" y="28"/>
                    <a:pt x="33" y="28"/>
                    <a:pt x="33" y="29"/>
                  </a:cubicBezTo>
                  <a:cubicBezTo>
                    <a:pt x="34" y="29"/>
                    <a:pt x="35" y="29"/>
                    <a:pt x="36" y="29"/>
                  </a:cubicBezTo>
                  <a:cubicBezTo>
                    <a:pt x="36" y="28"/>
                    <a:pt x="36" y="28"/>
                    <a:pt x="36" y="27"/>
                  </a:cubicBezTo>
                  <a:cubicBezTo>
                    <a:pt x="35" y="27"/>
                    <a:pt x="34" y="27"/>
                    <a:pt x="33" y="27"/>
                  </a:cubicBezTo>
                  <a:close/>
                  <a:moveTo>
                    <a:pt x="24" y="23"/>
                  </a:moveTo>
                  <a:cubicBezTo>
                    <a:pt x="24" y="24"/>
                    <a:pt x="24" y="24"/>
                    <a:pt x="24" y="25"/>
                  </a:cubicBezTo>
                  <a:cubicBezTo>
                    <a:pt x="25" y="25"/>
                    <a:pt x="26" y="25"/>
                    <a:pt x="27" y="25"/>
                  </a:cubicBezTo>
                  <a:cubicBezTo>
                    <a:pt x="27" y="24"/>
                    <a:pt x="27" y="24"/>
                    <a:pt x="27" y="23"/>
                  </a:cubicBezTo>
                  <a:cubicBezTo>
                    <a:pt x="26" y="23"/>
                    <a:pt x="25" y="23"/>
                    <a:pt x="24" y="23"/>
                  </a:cubicBezTo>
                  <a:close/>
                  <a:moveTo>
                    <a:pt x="28" y="23"/>
                  </a:moveTo>
                  <a:cubicBezTo>
                    <a:pt x="28" y="24"/>
                    <a:pt x="28" y="24"/>
                    <a:pt x="28" y="25"/>
                  </a:cubicBezTo>
                  <a:cubicBezTo>
                    <a:pt x="29" y="25"/>
                    <a:pt x="31" y="25"/>
                    <a:pt x="32" y="25"/>
                  </a:cubicBezTo>
                  <a:cubicBezTo>
                    <a:pt x="32" y="24"/>
                    <a:pt x="32" y="24"/>
                    <a:pt x="32" y="23"/>
                  </a:cubicBezTo>
                  <a:cubicBezTo>
                    <a:pt x="31" y="23"/>
                    <a:pt x="29" y="23"/>
                    <a:pt x="28" y="23"/>
                  </a:cubicBezTo>
                  <a:close/>
                  <a:moveTo>
                    <a:pt x="33" y="23"/>
                  </a:moveTo>
                  <a:cubicBezTo>
                    <a:pt x="33" y="24"/>
                    <a:pt x="33" y="24"/>
                    <a:pt x="33" y="25"/>
                  </a:cubicBezTo>
                  <a:cubicBezTo>
                    <a:pt x="34" y="25"/>
                    <a:pt x="35" y="25"/>
                    <a:pt x="36" y="25"/>
                  </a:cubicBezTo>
                  <a:cubicBezTo>
                    <a:pt x="36" y="24"/>
                    <a:pt x="36" y="24"/>
                    <a:pt x="36" y="23"/>
                  </a:cubicBezTo>
                  <a:cubicBezTo>
                    <a:pt x="35" y="23"/>
                    <a:pt x="34" y="23"/>
                    <a:pt x="33" y="23"/>
                  </a:cubicBezTo>
                  <a:close/>
                  <a:moveTo>
                    <a:pt x="24" y="19"/>
                  </a:moveTo>
                  <a:cubicBezTo>
                    <a:pt x="24" y="19"/>
                    <a:pt x="24" y="20"/>
                    <a:pt x="24" y="21"/>
                  </a:cubicBezTo>
                  <a:cubicBezTo>
                    <a:pt x="25" y="21"/>
                    <a:pt x="26" y="21"/>
                    <a:pt x="27" y="21"/>
                  </a:cubicBezTo>
                  <a:cubicBezTo>
                    <a:pt x="27" y="20"/>
                    <a:pt x="27" y="19"/>
                    <a:pt x="27" y="19"/>
                  </a:cubicBezTo>
                  <a:cubicBezTo>
                    <a:pt x="26" y="19"/>
                    <a:pt x="25" y="19"/>
                    <a:pt x="2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6" name="Freeform 2622"/>
            <p:cNvSpPr>
              <a:spLocks/>
            </p:cNvSpPr>
            <p:nvPr/>
          </p:nvSpPr>
          <p:spPr bwMode="auto">
            <a:xfrm>
              <a:off x="-2989262" y="774700"/>
              <a:ext cx="80963" cy="381000"/>
            </a:xfrm>
            <a:custGeom>
              <a:avLst/>
              <a:gdLst>
                <a:gd name="T0" fmla="*/ 51 w 51"/>
                <a:gd name="T1" fmla="*/ 240 h 240"/>
                <a:gd name="T2" fmla="*/ 0 w 51"/>
                <a:gd name="T3" fmla="*/ 240 h 240"/>
                <a:gd name="T4" fmla="*/ 0 w 51"/>
                <a:gd name="T5" fmla="*/ 0 h 240"/>
                <a:gd name="T6" fmla="*/ 51 w 51"/>
                <a:gd name="T7" fmla="*/ 16 h 240"/>
                <a:gd name="T8" fmla="*/ 51 w 51"/>
                <a:gd name="T9" fmla="*/ 240 h 240"/>
              </a:gdLst>
              <a:ahLst/>
              <a:cxnLst>
                <a:cxn ang="0">
                  <a:pos x="T0" y="T1"/>
                </a:cxn>
                <a:cxn ang="0">
                  <a:pos x="T2" y="T3"/>
                </a:cxn>
                <a:cxn ang="0">
                  <a:pos x="T4" y="T5"/>
                </a:cxn>
                <a:cxn ang="0">
                  <a:pos x="T6" y="T7"/>
                </a:cxn>
                <a:cxn ang="0">
                  <a:pos x="T8" y="T9"/>
                </a:cxn>
              </a:cxnLst>
              <a:rect l="0" t="0" r="r" b="b"/>
              <a:pathLst>
                <a:path w="51" h="240">
                  <a:moveTo>
                    <a:pt x="51" y="240"/>
                  </a:moveTo>
                  <a:lnTo>
                    <a:pt x="0" y="240"/>
                  </a:lnTo>
                  <a:lnTo>
                    <a:pt x="0" y="0"/>
                  </a:lnTo>
                  <a:lnTo>
                    <a:pt x="51" y="16"/>
                  </a:lnTo>
                  <a:lnTo>
                    <a:pt x="51"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7" name="Rectangle 2623"/>
            <p:cNvSpPr>
              <a:spLocks noChangeArrowheads="1"/>
            </p:cNvSpPr>
            <p:nvPr/>
          </p:nvSpPr>
          <p:spPr bwMode="auto">
            <a:xfrm>
              <a:off x="-2936874" y="1025525"/>
              <a:ext cx="49213"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8" name="Freeform 2624"/>
            <p:cNvSpPr>
              <a:spLocks/>
            </p:cNvSpPr>
            <p:nvPr/>
          </p:nvSpPr>
          <p:spPr bwMode="auto">
            <a:xfrm>
              <a:off x="-2998787" y="765175"/>
              <a:ext cx="100013" cy="50800"/>
            </a:xfrm>
            <a:custGeom>
              <a:avLst/>
              <a:gdLst>
                <a:gd name="T0" fmla="*/ 0 w 63"/>
                <a:gd name="T1" fmla="*/ 0 h 32"/>
                <a:gd name="T2" fmla="*/ 63 w 63"/>
                <a:gd name="T3" fmla="*/ 24 h 32"/>
                <a:gd name="T4" fmla="*/ 63 w 63"/>
                <a:gd name="T5" fmla="*/ 32 h 32"/>
                <a:gd name="T6" fmla="*/ 0 w 63"/>
                <a:gd name="T7" fmla="*/ 10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63" y="24"/>
                  </a:lnTo>
                  <a:lnTo>
                    <a:pt x="63" y="32"/>
                  </a:lnTo>
                  <a:lnTo>
                    <a:pt x="0"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9" name="Freeform 2625"/>
            <p:cNvSpPr>
              <a:spLocks noEditPoints="1"/>
            </p:cNvSpPr>
            <p:nvPr/>
          </p:nvSpPr>
          <p:spPr bwMode="auto">
            <a:xfrm>
              <a:off x="-2722562" y="842962"/>
              <a:ext cx="85725" cy="260350"/>
            </a:xfrm>
            <a:custGeom>
              <a:avLst/>
              <a:gdLst>
                <a:gd name="T0" fmla="*/ 4 w 26"/>
                <a:gd name="T1" fmla="*/ 0 h 80"/>
                <a:gd name="T2" fmla="*/ 16 w 26"/>
                <a:gd name="T3" fmla="*/ 0 h 80"/>
                <a:gd name="T4" fmla="*/ 6 w 26"/>
                <a:gd name="T5" fmla="*/ 9 h 80"/>
                <a:gd name="T6" fmla="*/ 4 w 26"/>
                <a:gd name="T7" fmla="*/ 24 h 80"/>
                <a:gd name="T8" fmla="*/ 4 w 26"/>
                <a:gd name="T9" fmla="*/ 33 h 80"/>
                <a:gd name="T10" fmla="*/ 4 w 26"/>
                <a:gd name="T11" fmla="*/ 44 h 80"/>
                <a:gd name="T12" fmla="*/ 6 w 26"/>
                <a:gd name="T13" fmla="*/ 52 h 80"/>
                <a:gd name="T14" fmla="*/ 6 w 26"/>
                <a:gd name="T15" fmla="*/ 61 h 80"/>
                <a:gd name="T16" fmla="*/ 4 w 26"/>
                <a:gd name="T17" fmla="*/ 68 h 80"/>
                <a:gd name="T18" fmla="*/ 4 w 26"/>
                <a:gd name="T19" fmla="*/ 78 h 80"/>
                <a:gd name="T20" fmla="*/ 0 w 26"/>
                <a:gd name="T21" fmla="*/ 74 h 80"/>
                <a:gd name="T22" fmla="*/ 3 w 26"/>
                <a:gd name="T23" fmla="*/ 70 h 80"/>
                <a:gd name="T24" fmla="*/ 13 w 26"/>
                <a:gd name="T25" fmla="*/ 72 h 80"/>
                <a:gd name="T26" fmla="*/ 17 w 26"/>
                <a:gd name="T27" fmla="*/ 72 h 80"/>
                <a:gd name="T28" fmla="*/ 23 w 26"/>
                <a:gd name="T29" fmla="*/ 70 h 80"/>
                <a:gd name="T30" fmla="*/ 10 w 26"/>
                <a:gd name="T31" fmla="*/ 66 h 80"/>
                <a:gd name="T32" fmla="*/ 22 w 26"/>
                <a:gd name="T33" fmla="*/ 66 h 80"/>
                <a:gd name="T34" fmla="*/ 3 w 26"/>
                <a:gd name="T35" fmla="*/ 65 h 80"/>
                <a:gd name="T36" fmla="*/ 10 w 26"/>
                <a:gd name="T37" fmla="*/ 65 h 80"/>
                <a:gd name="T38" fmla="*/ 20 w 26"/>
                <a:gd name="T39" fmla="*/ 63 h 80"/>
                <a:gd name="T40" fmla="*/ 13 w 26"/>
                <a:gd name="T41" fmla="*/ 59 h 80"/>
                <a:gd name="T42" fmla="*/ 22 w 26"/>
                <a:gd name="T43" fmla="*/ 59 h 80"/>
                <a:gd name="T44" fmla="*/ 3 w 26"/>
                <a:gd name="T45" fmla="*/ 57 h 80"/>
                <a:gd name="T46" fmla="*/ 10 w 26"/>
                <a:gd name="T47" fmla="*/ 57 h 80"/>
                <a:gd name="T48" fmla="*/ 17 w 26"/>
                <a:gd name="T49" fmla="*/ 55 h 80"/>
                <a:gd name="T50" fmla="*/ 7 w 26"/>
                <a:gd name="T51" fmla="*/ 52 h 80"/>
                <a:gd name="T52" fmla="*/ 22 w 26"/>
                <a:gd name="T53" fmla="*/ 52 h 80"/>
                <a:gd name="T54" fmla="*/ 3 w 26"/>
                <a:gd name="T55" fmla="*/ 50 h 80"/>
                <a:gd name="T56" fmla="*/ 10 w 26"/>
                <a:gd name="T57" fmla="*/ 50 h 80"/>
                <a:gd name="T58" fmla="*/ 17 w 26"/>
                <a:gd name="T59" fmla="*/ 48 h 80"/>
                <a:gd name="T60" fmla="*/ 0 w 26"/>
                <a:gd name="T61" fmla="*/ 44 h 80"/>
                <a:gd name="T62" fmla="*/ 16 w 26"/>
                <a:gd name="T63" fmla="*/ 44 h 80"/>
                <a:gd name="T64" fmla="*/ 22 w 26"/>
                <a:gd name="T65" fmla="*/ 46 h 80"/>
                <a:gd name="T66" fmla="*/ 0 w 26"/>
                <a:gd name="T67" fmla="*/ 42 h 80"/>
                <a:gd name="T68" fmla="*/ 13 w 26"/>
                <a:gd name="T69" fmla="*/ 41 h 80"/>
                <a:gd name="T70" fmla="*/ 23 w 26"/>
                <a:gd name="T71" fmla="*/ 41 h 80"/>
                <a:gd name="T72" fmla="*/ 10 w 26"/>
                <a:gd name="T73" fmla="*/ 37 h 80"/>
                <a:gd name="T74" fmla="*/ 19 w 26"/>
                <a:gd name="T75" fmla="*/ 39 h 80"/>
                <a:gd name="T76" fmla="*/ 0 w 26"/>
                <a:gd name="T77" fmla="*/ 35 h 80"/>
                <a:gd name="T78" fmla="*/ 10 w 26"/>
                <a:gd name="T79" fmla="*/ 33 h 80"/>
                <a:gd name="T80" fmla="*/ 7 w 26"/>
                <a:gd name="T81" fmla="*/ 29 h 80"/>
                <a:gd name="T82" fmla="*/ 16 w 26"/>
                <a:gd name="T83" fmla="*/ 29 h 80"/>
                <a:gd name="T84" fmla="*/ 26 w 26"/>
                <a:gd name="T85" fmla="*/ 31 h 80"/>
                <a:gd name="T86" fmla="*/ 7 w 26"/>
                <a:gd name="T87" fmla="*/ 28 h 80"/>
                <a:gd name="T88" fmla="*/ 13 w 26"/>
                <a:gd name="T89" fmla="*/ 26 h 80"/>
                <a:gd name="T90" fmla="*/ 10 w 26"/>
                <a:gd name="T91" fmla="*/ 22 h 80"/>
                <a:gd name="T92" fmla="*/ 19 w 26"/>
                <a:gd name="T93" fmla="*/ 22 h 80"/>
                <a:gd name="T94" fmla="*/ 26 w 26"/>
                <a:gd name="T95" fmla="*/ 24 h 80"/>
                <a:gd name="T96" fmla="*/ 10 w 26"/>
                <a:gd name="T97" fmla="*/ 20 h 80"/>
                <a:gd name="T98" fmla="*/ 23 w 26"/>
                <a:gd name="T99" fmla="*/ 18 h 80"/>
                <a:gd name="T100" fmla="*/ 10 w 26"/>
                <a:gd name="T101" fmla="*/ 15 h 80"/>
                <a:gd name="T102" fmla="*/ 19 w 26"/>
                <a:gd name="T103" fmla="*/ 15 h 80"/>
                <a:gd name="T104" fmla="*/ 26 w 26"/>
                <a:gd name="T105" fmla="*/ 16 h 80"/>
                <a:gd name="T106" fmla="*/ 13 w 26"/>
                <a:gd name="T107" fmla="*/ 13 h 80"/>
                <a:gd name="T108" fmla="*/ 7 w 26"/>
                <a:gd name="T109" fmla="*/ 7 h 80"/>
                <a:gd name="T110" fmla="*/ 23 w 26"/>
                <a:gd name="T111" fmla="*/ 7 h 80"/>
                <a:gd name="T112" fmla="*/ 13 w 26"/>
                <a:gd name="T113" fmla="*/ 3 h 80"/>
                <a:gd name="T114" fmla="*/ 22 w 26"/>
                <a:gd name="T115"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 h="80">
                  <a:moveTo>
                    <a:pt x="23" y="3"/>
                  </a:moveTo>
                  <a:cubicBezTo>
                    <a:pt x="24" y="3"/>
                    <a:pt x="25" y="3"/>
                    <a:pt x="26" y="3"/>
                  </a:cubicBezTo>
                  <a:cubicBezTo>
                    <a:pt x="26" y="4"/>
                    <a:pt x="26" y="5"/>
                    <a:pt x="26" y="5"/>
                  </a:cubicBezTo>
                  <a:cubicBezTo>
                    <a:pt x="25" y="5"/>
                    <a:pt x="24" y="5"/>
                    <a:pt x="23" y="5"/>
                  </a:cubicBezTo>
                  <a:cubicBezTo>
                    <a:pt x="23" y="5"/>
                    <a:pt x="23" y="4"/>
                    <a:pt x="23" y="3"/>
                  </a:cubicBezTo>
                  <a:close/>
                  <a:moveTo>
                    <a:pt x="4" y="3"/>
                  </a:moveTo>
                  <a:cubicBezTo>
                    <a:pt x="5" y="3"/>
                    <a:pt x="5" y="3"/>
                    <a:pt x="6" y="3"/>
                  </a:cubicBezTo>
                  <a:cubicBezTo>
                    <a:pt x="6" y="4"/>
                    <a:pt x="6" y="5"/>
                    <a:pt x="6" y="5"/>
                  </a:cubicBezTo>
                  <a:cubicBezTo>
                    <a:pt x="5" y="5"/>
                    <a:pt x="5" y="5"/>
                    <a:pt x="4" y="5"/>
                  </a:cubicBezTo>
                  <a:cubicBezTo>
                    <a:pt x="4" y="5"/>
                    <a:pt x="4" y="4"/>
                    <a:pt x="4" y="3"/>
                  </a:cubicBezTo>
                  <a:close/>
                  <a:moveTo>
                    <a:pt x="4" y="0"/>
                  </a:moveTo>
                  <a:cubicBezTo>
                    <a:pt x="5" y="0"/>
                    <a:pt x="5" y="0"/>
                    <a:pt x="6" y="0"/>
                  </a:cubicBezTo>
                  <a:cubicBezTo>
                    <a:pt x="6" y="0"/>
                    <a:pt x="6" y="1"/>
                    <a:pt x="6" y="2"/>
                  </a:cubicBezTo>
                  <a:cubicBezTo>
                    <a:pt x="5" y="2"/>
                    <a:pt x="5" y="2"/>
                    <a:pt x="4" y="2"/>
                  </a:cubicBezTo>
                  <a:cubicBezTo>
                    <a:pt x="4" y="1"/>
                    <a:pt x="4" y="0"/>
                    <a:pt x="4" y="0"/>
                  </a:cubicBezTo>
                  <a:close/>
                  <a:moveTo>
                    <a:pt x="7" y="0"/>
                  </a:moveTo>
                  <a:cubicBezTo>
                    <a:pt x="8" y="0"/>
                    <a:pt x="9" y="0"/>
                    <a:pt x="10" y="0"/>
                  </a:cubicBezTo>
                  <a:cubicBezTo>
                    <a:pt x="10" y="0"/>
                    <a:pt x="10" y="1"/>
                    <a:pt x="10" y="2"/>
                  </a:cubicBezTo>
                  <a:cubicBezTo>
                    <a:pt x="9" y="2"/>
                    <a:pt x="8" y="2"/>
                    <a:pt x="7" y="2"/>
                  </a:cubicBezTo>
                  <a:cubicBezTo>
                    <a:pt x="7" y="1"/>
                    <a:pt x="7" y="0"/>
                    <a:pt x="7" y="0"/>
                  </a:cubicBezTo>
                  <a:close/>
                  <a:moveTo>
                    <a:pt x="13" y="0"/>
                  </a:moveTo>
                  <a:cubicBezTo>
                    <a:pt x="14" y="0"/>
                    <a:pt x="15" y="0"/>
                    <a:pt x="16" y="0"/>
                  </a:cubicBezTo>
                  <a:cubicBezTo>
                    <a:pt x="16" y="0"/>
                    <a:pt x="16" y="1"/>
                    <a:pt x="16" y="2"/>
                  </a:cubicBezTo>
                  <a:cubicBezTo>
                    <a:pt x="15" y="2"/>
                    <a:pt x="14" y="2"/>
                    <a:pt x="13" y="2"/>
                  </a:cubicBezTo>
                  <a:cubicBezTo>
                    <a:pt x="13" y="1"/>
                    <a:pt x="13" y="0"/>
                    <a:pt x="13" y="0"/>
                  </a:cubicBezTo>
                  <a:close/>
                  <a:moveTo>
                    <a:pt x="17" y="0"/>
                  </a:moveTo>
                  <a:cubicBezTo>
                    <a:pt x="18" y="0"/>
                    <a:pt x="18" y="0"/>
                    <a:pt x="19" y="0"/>
                  </a:cubicBezTo>
                  <a:cubicBezTo>
                    <a:pt x="19" y="0"/>
                    <a:pt x="19" y="1"/>
                    <a:pt x="19" y="2"/>
                  </a:cubicBezTo>
                  <a:cubicBezTo>
                    <a:pt x="18" y="2"/>
                    <a:pt x="18" y="2"/>
                    <a:pt x="17" y="2"/>
                  </a:cubicBezTo>
                  <a:cubicBezTo>
                    <a:pt x="17" y="1"/>
                    <a:pt x="17" y="0"/>
                    <a:pt x="17" y="0"/>
                  </a:cubicBezTo>
                  <a:close/>
                  <a:moveTo>
                    <a:pt x="4" y="7"/>
                  </a:moveTo>
                  <a:cubicBezTo>
                    <a:pt x="5" y="7"/>
                    <a:pt x="5" y="7"/>
                    <a:pt x="6" y="7"/>
                  </a:cubicBezTo>
                  <a:cubicBezTo>
                    <a:pt x="6" y="8"/>
                    <a:pt x="6" y="8"/>
                    <a:pt x="6" y="9"/>
                  </a:cubicBezTo>
                  <a:cubicBezTo>
                    <a:pt x="5" y="9"/>
                    <a:pt x="5" y="9"/>
                    <a:pt x="4" y="9"/>
                  </a:cubicBezTo>
                  <a:cubicBezTo>
                    <a:pt x="4" y="8"/>
                    <a:pt x="4" y="8"/>
                    <a:pt x="4" y="7"/>
                  </a:cubicBezTo>
                  <a:close/>
                  <a:moveTo>
                    <a:pt x="4" y="18"/>
                  </a:moveTo>
                  <a:cubicBezTo>
                    <a:pt x="5" y="18"/>
                    <a:pt x="5" y="18"/>
                    <a:pt x="6" y="18"/>
                  </a:cubicBezTo>
                  <a:cubicBezTo>
                    <a:pt x="6" y="19"/>
                    <a:pt x="6" y="20"/>
                    <a:pt x="6" y="20"/>
                  </a:cubicBezTo>
                  <a:cubicBezTo>
                    <a:pt x="5" y="20"/>
                    <a:pt x="5" y="20"/>
                    <a:pt x="4" y="20"/>
                  </a:cubicBezTo>
                  <a:cubicBezTo>
                    <a:pt x="4" y="20"/>
                    <a:pt x="4" y="19"/>
                    <a:pt x="4" y="18"/>
                  </a:cubicBezTo>
                  <a:close/>
                  <a:moveTo>
                    <a:pt x="4" y="22"/>
                  </a:moveTo>
                  <a:cubicBezTo>
                    <a:pt x="5" y="22"/>
                    <a:pt x="5" y="22"/>
                    <a:pt x="6" y="22"/>
                  </a:cubicBezTo>
                  <a:cubicBezTo>
                    <a:pt x="6" y="23"/>
                    <a:pt x="6" y="23"/>
                    <a:pt x="6" y="24"/>
                  </a:cubicBezTo>
                  <a:cubicBezTo>
                    <a:pt x="5" y="24"/>
                    <a:pt x="5" y="24"/>
                    <a:pt x="4" y="24"/>
                  </a:cubicBezTo>
                  <a:cubicBezTo>
                    <a:pt x="4" y="23"/>
                    <a:pt x="4" y="23"/>
                    <a:pt x="4" y="22"/>
                  </a:cubicBezTo>
                  <a:close/>
                  <a:moveTo>
                    <a:pt x="4" y="29"/>
                  </a:moveTo>
                  <a:cubicBezTo>
                    <a:pt x="5" y="29"/>
                    <a:pt x="5" y="29"/>
                    <a:pt x="6" y="29"/>
                  </a:cubicBezTo>
                  <a:cubicBezTo>
                    <a:pt x="6" y="30"/>
                    <a:pt x="6" y="31"/>
                    <a:pt x="6" y="31"/>
                  </a:cubicBezTo>
                  <a:cubicBezTo>
                    <a:pt x="5" y="31"/>
                    <a:pt x="5" y="31"/>
                    <a:pt x="4" y="31"/>
                  </a:cubicBezTo>
                  <a:cubicBezTo>
                    <a:pt x="4" y="31"/>
                    <a:pt x="4" y="30"/>
                    <a:pt x="4" y="29"/>
                  </a:cubicBezTo>
                  <a:close/>
                  <a:moveTo>
                    <a:pt x="4" y="33"/>
                  </a:moveTo>
                  <a:cubicBezTo>
                    <a:pt x="5" y="33"/>
                    <a:pt x="5" y="33"/>
                    <a:pt x="6" y="33"/>
                  </a:cubicBezTo>
                  <a:cubicBezTo>
                    <a:pt x="6" y="34"/>
                    <a:pt x="6" y="34"/>
                    <a:pt x="6" y="35"/>
                  </a:cubicBezTo>
                  <a:cubicBezTo>
                    <a:pt x="5" y="35"/>
                    <a:pt x="5" y="35"/>
                    <a:pt x="4" y="35"/>
                  </a:cubicBezTo>
                  <a:cubicBezTo>
                    <a:pt x="4" y="34"/>
                    <a:pt x="4" y="34"/>
                    <a:pt x="4" y="33"/>
                  </a:cubicBezTo>
                  <a:close/>
                  <a:moveTo>
                    <a:pt x="4" y="37"/>
                  </a:moveTo>
                  <a:cubicBezTo>
                    <a:pt x="5" y="37"/>
                    <a:pt x="5" y="37"/>
                    <a:pt x="6" y="37"/>
                  </a:cubicBezTo>
                  <a:cubicBezTo>
                    <a:pt x="6" y="37"/>
                    <a:pt x="6" y="38"/>
                    <a:pt x="6" y="39"/>
                  </a:cubicBezTo>
                  <a:cubicBezTo>
                    <a:pt x="5" y="39"/>
                    <a:pt x="5" y="39"/>
                    <a:pt x="4" y="39"/>
                  </a:cubicBezTo>
                  <a:cubicBezTo>
                    <a:pt x="4" y="38"/>
                    <a:pt x="4" y="37"/>
                    <a:pt x="4" y="37"/>
                  </a:cubicBezTo>
                  <a:close/>
                  <a:moveTo>
                    <a:pt x="4" y="41"/>
                  </a:moveTo>
                  <a:cubicBezTo>
                    <a:pt x="5" y="41"/>
                    <a:pt x="5" y="41"/>
                    <a:pt x="6" y="41"/>
                  </a:cubicBezTo>
                  <a:cubicBezTo>
                    <a:pt x="6" y="41"/>
                    <a:pt x="6" y="42"/>
                    <a:pt x="6" y="42"/>
                  </a:cubicBezTo>
                  <a:cubicBezTo>
                    <a:pt x="5" y="42"/>
                    <a:pt x="5" y="42"/>
                    <a:pt x="4" y="42"/>
                  </a:cubicBezTo>
                  <a:cubicBezTo>
                    <a:pt x="4" y="42"/>
                    <a:pt x="4" y="41"/>
                    <a:pt x="4" y="41"/>
                  </a:cubicBezTo>
                  <a:close/>
                  <a:moveTo>
                    <a:pt x="4" y="44"/>
                  </a:moveTo>
                  <a:cubicBezTo>
                    <a:pt x="5" y="44"/>
                    <a:pt x="5" y="44"/>
                    <a:pt x="6" y="44"/>
                  </a:cubicBezTo>
                  <a:cubicBezTo>
                    <a:pt x="6" y="45"/>
                    <a:pt x="6" y="46"/>
                    <a:pt x="6" y="46"/>
                  </a:cubicBezTo>
                  <a:cubicBezTo>
                    <a:pt x="5" y="46"/>
                    <a:pt x="5" y="46"/>
                    <a:pt x="4" y="46"/>
                  </a:cubicBezTo>
                  <a:cubicBezTo>
                    <a:pt x="4" y="46"/>
                    <a:pt x="4" y="45"/>
                    <a:pt x="4" y="44"/>
                  </a:cubicBezTo>
                  <a:close/>
                  <a:moveTo>
                    <a:pt x="4" y="48"/>
                  </a:moveTo>
                  <a:cubicBezTo>
                    <a:pt x="5" y="48"/>
                    <a:pt x="5" y="48"/>
                    <a:pt x="6" y="48"/>
                  </a:cubicBezTo>
                  <a:cubicBezTo>
                    <a:pt x="6" y="49"/>
                    <a:pt x="6" y="49"/>
                    <a:pt x="6" y="50"/>
                  </a:cubicBezTo>
                  <a:cubicBezTo>
                    <a:pt x="5" y="50"/>
                    <a:pt x="5" y="50"/>
                    <a:pt x="4" y="50"/>
                  </a:cubicBezTo>
                  <a:cubicBezTo>
                    <a:pt x="4" y="49"/>
                    <a:pt x="4" y="49"/>
                    <a:pt x="4" y="48"/>
                  </a:cubicBezTo>
                  <a:close/>
                  <a:moveTo>
                    <a:pt x="4" y="52"/>
                  </a:moveTo>
                  <a:cubicBezTo>
                    <a:pt x="5" y="52"/>
                    <a:pt x="5" y="52"/>
                    <a:pt x="6" y="52"/>
                  </a:cubicBezTo>
                  <a:cubicBezTo>
                    <a:pt x="6" y="52"/>
                    <a:pt x="6" y="53"/>
                    <a:pt x="6" y="54"/>
                  </a:cubicBezTo>
                  <a:cubicBezTo>
                    <a:pt x="5" y="54"/>
                    <a:pt x="5" y="54"/>
                    <a:pt x="4" y="54"/>
                  </a:cubicBezTo>
                  <a:cubicBezTo>
                    <a:pt x="4" y="53"/>
                    <a:pt x="4" y="52"/>
                    <a:pt x="4" y="52"/>
                  </a:cubicBezTo>
                  <a:close/>
                  <a:moveTo>
                    <a:pt x="4" y="55"/>
                  </a:moveTo>
                  <a:cubicBezTo>
                    <a:pt x="5" y="55"/>
                    <a:pt x="5" y="55"/>
                    <a:pt x="6" y="55"/>
                  </a:cubicBezTo>
                  <a:cubicBezTo>
                    <a:pt x="6" y="56"/>
                    <a:pt x="6" y="57"/>
                    <a:pt x="6" y="57"/>
                  </a:cubicBezTo>
                  <a:cubicBezTo>
                    <a:pt x="5" y="57"/>
                    <a:pt x="5" y="57"/>
                    <a:pt x="4" y="57"/>
                  </a:cubicBezTo>
                  <a:cubicBezTo>
                    <a:pt x="4" y="57"/>
                    <a:pt x="4" y="56"/>
                    <a:pt x="4" y="55"/>
                  </a:cubicBezTo>
                  <a:close/>
                  <a:moveTo>
                    <a:pt x="4" y="59"/>
                  </a:moveTo>
                  <a:cubicBezTo>
                    <a:pt x="5" y="59"/>
                    <a:pt x="5" y="59"/>
                    <a:pt x="6" y="59"/>
                  </a:cubicBezTo>
                  <a:cubicBezTo>
                    <a:pt x="6" y="60"/>
                    <a:pt x="6" y="60"/>
                    <a:pt x="6" y="61"/>
                  </a:cubicBezTo>
                  <a:cubicBezTo>
                    <a:pt x="5" y="61"/>
                    <a:pt x="5" y="61"/>
                    <a:pt x="4" y="61"/>
                  </a:cubicBezTo>
                  <a:cubicBezTo>
                    <a:pt x="4" y="60"/>
                    <a:pt x="4" y="60"/>
                    <a:pt x="4" y="59"/>
                  </a:cubicBezTo>
                  <a:close/>
                  <a:moveTo>
                    <a:pt x="4" y="63"/>
                  </a:moveTo>
                  <a:cubicBezTo>
                    <a:pt x="5" y="63"/>
                    <a:pt x="5" y="63"/>
                    <a:pt x="6" y="63"/>
                  </a:cubicBezTo>
                  <a:cubicBezTo>
                    <a:pt x="6" y="63"/>
                    <a:pt x="6" y="64"/>
                    <a:pt x="6" y="65"/>
                  </a:cubicBezTo>
                  <a:cubicBezTo>
                    <a:pt x="5" y="65"/>
                    <a:pt x="5" y="65"/>
                    <a:pt x="4" y="65"/>
                  </a:cubicBezTo>
                  <a:cubicBezTo>
                    <a:pt x="4" y="64"/>
                    <a:pt x="4" y="63"/>
                    <a:pt x="4" y="63"/>
                  </a:cubicBezTo>
                  <a:close/>
                  <a:moveTo>
                    <a:pt x="4" y="66"/>
                  </a:moveTo>
                  <a:cubicBezTo>
                    <a:pt x="5" y="66"/>
                    <a:pt x="5" y="66"/>
                    <a:pt x="6" y="66"/>
                  </a:cubicBezTo>
                  <a:cubicBezTo>
                    <a:pt x="6" y="67"/>
                    <a:pt x="6" y="68"/>
                    <a:pt x="6" y="68"/>
                  </a:cubicBezTo>
                  <a:cubicBezTo>
                    <a:pt x="5" y="68"/>
                    <a:pt x="5" y="68"/>
                    <a:pt x="4" y="68"/>
                  </a:cubicBezTo>
                  <a:cubicBezTo>
                    <a:pt x="4" y="68"/>
                    <a:pt x="4" y="67"/>
                    <a:pt x="4" y="66"/>
                  </a:cubicBezTo>
                  <a:close/>
                  <a:moveTo>
                    <a:pt x="4" y="70"/>
                  </a:moveTo>
                  <a:cubicBezTo>
                    <a:pt x="5" y="70"/>
                    <a:pt x="5" y="70"/>
                    <a:pt x="6" y="70"/>
                  </a:cubicBezTo>
                  <a:cubicBezTo>
                    <a:pt x="6" y="71"/>
                    <a:pt x="6" y="71"/>
                    <a:pt x="6" y="72"/>
                  </a:cubicBezTo>
                  <a:cubicBezTo>
                    <a:pt x="5" y="72"/>
                    <a:pt x="5" y="72"/>
                    <a:pt x="4" y="72"/>
                  </a:cubicBezTo>
                  <a:cubicBezTo>
                    <a:pt x="4" y="71"/>
                    <a:pt x="4" y="71"/>
                    <a:pt x="4" y="70"/>
                  </a:cubicBezTo>
                  <a:close/>
                  <a:moveTo>
                    <a:pt x="4" y="78"/>
                  </a:moveTo>
                  <a:cubicBezTo>
                    <a:pt x="5" y="78"/>
                    <a:pt x="5" y="78"/>
                    <a:pt x="6" y="78"/>
                  </a:cubicBezTo>
                  <a:cubicBezTo>
                    <a:pt x="6" y="78"/>
                    <a:pt x="6" y="79"/>
                    <a:pt x="6" y="80"/>
                  </a:cubicBezTo>
                  <a:cubicBezTo>
                    <a:pt x="5" y="80"/>
                    <a:pt x="5" y="80"/>
                    <a:pt x="4" y="80"/>
                  </a:cubicBezTo>
                  <a:cubicBezTo>
                    <a:pt x="4" y="79"/>
                    <a:pt x="4" y="78"/>
                    <a:pt x="4" y="78"/>
                  </a:cubicBezTo>
                  <a:close/>
                  <a:moveTo>
                    <a:pt x="0" y="78"/>
                  </a:moveTo>
                  <a:cubicBezTo>
                    <a:pt x="3" y="78"/>
                    <a:pt x="3" y="78"/>
                    <a:pt x="3" y="78"/>
                  </a:cubicBezTo>
                  <a:cubicBezTo>
                    <a:pt x="3" y="80"/>
                    <a:pt x="3" y="80"/>
                    <a:pt x="3" y="80"/>
                  </a:cubicBezTo>
                  <a:cubicBezTo>
                    <a:pt x="0" y="80"/>
                    <a:pt x="0" y="80"/>
                    <a:pt x="0" y="80"/>
                  </a:cubicBezTo>
                  <a:cubicBezTo>
                    <a:pt x="0" y="78"/>
                    <a:pt x="0" y="78"/>
                    <a:pt x="0" y="78"/>
                  </a:cubicBezTo>
                  <a:close/>
                  <a:moveTo>
                    <a:pt x="7" y="78"/>
                  </a:moveTo>
                  <a:cubicBezTo>
                    <a:pt x="8" y="78"/>
                    <a:pt x="9" y="78"/>
                    <a:pt x="10" y="78"/>
                  </a:cubicBezTo>
                  <a:cubicBezTo>
                    <a:pt x="10" y="78"/>
                    <a:pt x="10" y="79"/>
                    <a:pt x="10" y="80"/>
                  </a:cubicBezTo>
                  <a:cubicBezTo>
                    <a:pt x="9" y="80"/>
                    <a:pt x="8" y="80"/>
                    <a:pt x="7" y="80"/>
                  </a:cubicBezTo>
                  <a:cubicBezTo>
                    <a:pt x="7" y="79"/>
                    <a:pt x="7" y="78"/>
                    <a:pt x="7" y="78"/>
                  </a:cubicBezTo>
                  <a:close/>
                  <a:moveTo>
                    <a:pt x="0" y="74"/>
                  </a:moveTo>
                  <a:cubicBezTo>
                    <a:pt x="1" y="74"/>
                    <a:pt x="2" y="74"/>
                    <a:pt x="3" y="74"/>
                  </a:cubicBezTo>
                  <a:cubicBezTo>
                    <a:pt x="3" y="75"/>
                    <a:pt x="3" y="75"/>
                    <a:pt x="3" y="76"/>
                  </a:cubicBezTo>
                  <a:cubicBezTo>
                    <a:pt x="2" y="76"/>
                    <a:pt x="1" y="76"/>
                    <a:pt x="0" y="76"/>
                  </a:cubicBezTo>
                  <a:cubicBezTo>
                    <a:pt x="0" y="75"/>
                    <a:pt x="0" y="75"/>
                    <a:pt x="0" y="74"/>
                  </a:cubicBezTo>
                  <a:close/>
                  <a:moveTo>
                    <a:pt x="7" y="74"/>
                  </a:moveTo>
                  <a:cubicBezTo>
                    <a:pt x="8" y="74"/>
                    <a:pt x="9" y="74"/>
                    <a:pt x="10" y="74"/>
                  </a:cubicBezTo>
                  <a:cubicBezTo>
                    <a:pt x="10" y="75"/>
                    <a:pt x="10" y="75"/>
                    <a:pt x="10" y="76"/>
                  </a:cubicBezTo>
                  <a:cubicBezTo>
                    <a:pt x="9" y="76"/>
                    <a:pt x="8" y="76"/>
                    <a:pt x="7" y="76"/>
                  </a:cubicBezTo>
                  <a:cubicBezTo>
                    <a:pt x="7" y="75"/>
                    <a:pt x="7" y="75"/>
                    <a:pt x="7" y="74"/>
                  </a:cubicBezTo>
                  <a:close/>
                  <a:moveTo>
                    <a:pt x="0" y="70"/>
                  </a:moveTo>
                  <a:cubicBezTo>
                    <a:pt x="1" y="70"/>
                    <a:pt x="2" y="70"/>
                    <a:pt x="3" y="70"/>
                  </a:cubicBezTo>
                  <a:cubicBezTo>
                    <a:pt x="3" y="71"/>
                    <a:pt x="3" y="71"/>
                    <a:pt x="3" y="72"/>
                  </a:cubicBezTo>
                  <a:cubicBezTo>
                    <a:pt x="2" y="72"/>
                    <a:pt x="1" y="72"/>
                    <a:pt x="0" y="72"/>
                  </a:cubicBezTo>
                  <a:cubicBezTo>
                    <a:pt x="0" y="71"/>
                    <a:pt x="0" y="71"/>
                    <a:pt x="0" y="70"/>
                  </a:cubicBezTo>
                  <a:close/>
                  <a:moveTo>
                    <a:pt x="7" y="70"/>
                  </a:moveTo>
                  <a:cubicBezTo>
                    <a:pt x="8" y="70"/>
                    <a:pt x="9" y="70"/>
                    <a:pt x="10" y="70"/>
                  </a:cubicBezTo>
                  <a:cubicBezTo>
                    <a:pt x="10" y="71"/>
                    <a:pt x="10" y="71"/>
                    <a:pt x="10" y="72"/>
                  </a:cubicBezTo>
                  <a:cubicBezTo>
                    <a:pt x="9" y="72"/>
                    <a:pt x="8" y="72"/>
                    <a:pt x="7" y="72"/>
                  </a:cubicBezTo>
                  <a:cubicBezTo>
                    <a:pt x="7" y="71"/>
                    <a:pt x="7" y="71"/>
                    <a:pt x="7" y="70"/>
                  </a:cubicBezTo>
                  <a:close/>
                  <a:moveTo>
                    <a:pt x="10" y="70"/>
                  </a:moveTo>
                  <a:cubicBezTo>
                    <a:pt x="11" y="70"/>
                    <a:pt x="12" y="70"/>
                    <a:pt x="13" y="70"/>
                  </a:cubicBezTo>
                  <a:cubicBezTo>
                    <a:pt x="13" y="71"/>
                    <a:pt x="13" y="71"/>
                    <a:pt x="13" y="72"/>
                  </a:cubicBezTo>
                  <a:cubicBezTo>
                    <a:pt x="12" y="72"/>
                    <a:pt x="11" y="72"/>
                    <a:pt x="10" y="72"/>
                  </a:cubicBezTo>
                  <a:cubicBezTo>
                    <a:pt x="10" y="71"/>
                    <a:pt x="10" y="71"/>
                    <a:pt x="10" y="70"/>
                  </a:cubicBezTo>
                  <a:close/>
                  <a:moveTo>
                    <a:pt x="13" y="70"/>
                  </a:moveTo>
                  <a:cubicBezTo>
                    <a:pt x="14" y="70"/>
                    <a:pt x="15" y="70"/>
                    <a:pt x="16" y="70"/>
                  </a:cubicBezTo>
                  <a:cubicBezTo>
                    <a:pt x="16" y="71"/>
                    <a:pt x="16" y="71"/>
                    <a:pt x="16" y="72"/>
                  </a:cubicBezTo>
                  <a:cubicBezTo>
                    <a:pt x="15" y="72"/>
                    <a:pt x="14" y="72"/>
                    <a:pt x="13" y="72"/>
                  </a:cubicBezTo>
                  <a:cubicBezTo>
                    <a:pt x="13" y="71"/>
                    <a:pt x="13" y="71"/>
                    <a:pt x="13" y="70"/>
                  </a:cubicBezTo>
                  <a:close/>
                  <a:moveTo>
                    <a:pt x="17" y="70"/>
                  </a:moveTo>
                  <a:cubicBezTo>
                    <a:pt x="18" y="70"/>
                    <a:pt x="18" y="70"/>
                    <a:pt x="19" y="70"/>
                  </a:cubicBezTo>
                  <a:cubicBezTo>
                    <a:pt x="19" y="71"/>
                    <a:pt x="19" y="71"/>
                    <a:pt x="19" y="72"/>
                  </a:cubicBezTo>
                  <a:cubicBezTo>
                    <a:pt x="18" y="72"/>
                    <a:pt x="18" y="72"/>
                    <a:pt x="17" y="72"/>
                  </a:cubicBezTo>
                  <a:cubicBezTo>
                    <a:pt x="17" y="71"/>
                    <a:pt x="17" y="71"/>
                    <a:pt x="17" y="70"/>
                  </a:cubicBezTo>
                  <a:close/>
                  <a:moveTo>
                    <a:pt x="20" y="70"/>
                  </a:moveTo>
                  <a:cubicBezTo>
                    <a:pt x="21" y="70"/>
                    <a:pt x="22" y="70"/>
                    <a:pt x="22" y="70"/>
                  </a:cubicBezTo>
                  <a:cubicBezTo>
                    <a:pt x="22" y="71"/>
                    <a:pt x="22" y="71"/>
                    <a:pt x="22" y="72"/>
                  </a:cubicBezTo>
                  <a:cubicBezTo>
                    <a:pt x="22" y="72"/>
                    <a:pt x="21" y="72"/>
                    <a:pt x="20" y="72"/>
                  </a:cubicBezTo>
                  <a:cubicBezTo>
                    <a:pt x="20" y="71"/>
                    <a:pt x="20" y="71"/>
                    <a:pt x="20" y="70"/>
                  </a:cubicBezTo>
                  <a:close/>
                  <a:moveTo>
                    <a:pt x="23" y="70"/>
                  </a:moveTo>
                  <a:cubicBezTo>
                    <a:pt x="24" y="70"/>
                    <a:pt x="25" y="70"/>
                    <a:pt x="26" y="70"/>
                  </a:cubicBezTo>
                  <a:cubicBezTo>
                    <a:pt x="26" y="71"/>
                    <a:pt x="26" y="71"/>
                    <a:pt x="26" y="72"/>
                  </a:cubicBezTo>
                  <a:cubicBezTo>
                    <a:pt x="25" y="72"/>
                    <a:pt x="24" y="72"/>
                    <a:pt x="23" y="72"/>
                  </a:cubicBezTo>
                  <a:cubicBezTo>
                    <a:pt x="23" y="71"/>
                    <a:pt x="23" y="71"/>
                    <a:pt x="23" y="70"/>
                  </a:cubicBezTo>
                  <a:close/>
                  <a:moveTo>
                    <a:pt x="0" y="66"/>
                  </a:moveTo>
                  <a:cubicBezTo>
                    <a:pt x="1" y="66"/>
                    <a:pt x="2" y="66"/>
                    <a:pt x="3" y="66"/>
                  </a:cubicBezTo>
                  <a:cubicBezTo>
                    <a:pt x="3" y="67"/>
                    <a:pt x="3" y="68"/>
                    <a:pt x="3" y="68"/>
                  </a:cubicBezTo>
                  <a:cubicBezTo>
                    <a:pt x="2" y="68"/>
                    <a:pt x="1" y="68"/>
                    <a:pt x="0" y="68"/>
                  </a:cubicBezTo>
                  <a:cubicBezTo>
                    <a:pt x="0" y="68"/>
                    <a:pt x="0" y="67"/>
                    <a:pt x="0" y="66"/>
                  </a:cubicBezTo>
                  <a:close/>
                  <a:moveTo>
                    <a:pt x="7" y="66"/>
                  </a:moveTo>
                  <a:cubicBezTo>
                    <a:pt x="8" y="66"/>
                    <a:pt x="9" y="66"/>
                    <a:pt x="10" y="66"/>
                  </a:cubicBezTo>
                  <a:cubicBezTo>
                    <a:pt x="10" y="67"/>
                    <a:pt x="10" y="68"/>
                    <a:pt x="10" y="68"/>
                  </a:cubicBezTo>
                  <a:cubicBezTo>
                    <a:pt x="9" y="68"/>
                    <a:pt x="8" y="68"/>
                    <a:pt x="7" y="68"/>
                  </a:cubicBezTo>
                  <a:cubicBezTo>
                    <a:pt x="7" y="68"/>
                    <a:pt x="7" y="67"/>
                    <a:pt x="7" y="66"/>
                  </a:cubicBezTo>
                  <a:close/>
                  <a:moveTo>
                    <a:pt x="10" y="66"/>
                  </a:moveTo>
                  <a:cubicBezTo>
                    <a:pt x="11" y="66"/>
                    <a:pt x="12" y="66"/>
                    <a:pt x="13" y="66"/>
                  </a:cubicBezTo>
                  <a:cubicBezTo>
                    <a:pt x="13" y="67"/>
                    <a:pt x="13" y="68"/>
                    <a:pt x="13" y="68"/>
                  </a:cubicBezTo>
                  <a:cubicBezTo>
                    <a:pt x="12" y="68"/>
                    <a:pt x="11" y="68"/>
                    <a:pt x="10" y="68"/>
                  </a:cubicBezTo>
                  <a:cubicBezTo>
                    <a:pt x="10" y="68"/>
                    <a:pt x="10" y="67"/>
                    <a:pt x="10" y="66"/>
                  </a:cubicBezTo>
                  <a:close/>
                  <a:moveTo>
                    <a:pt x="17" y="66"/>
                  </a:moveTo>
                  <a:cubicBezTo>
                    <a:pt x="18" y="66"/>
                    <a:pt x="18" y="66"/>
                    <a:pt x="19" y="66"/>
                  </a:cubicBezTo>
                  <a:cubicBezTo>
                    <a:pt x="19" y="67"/>
                    <a:pt x="19" y="68"/>
                    <a:pt x="19" y="68"/>
                  </a:cubicBezTo>
                  <a:cubicBezTo>
                    <a:pt x="18" y="68"/>
                    <a:pt x="18" y="68"/>
                    <a:pt x="17" y="68"/>
                  </a:cubicBezTo>
                  <a:cubicBezTo>
                    <a:pt x="17" y="68"/>
                    <a:pt x="17" y="67"/>
                    <a:pt x="17" y="66"/>
                  </a:cubicBezTo>
                  <a:close/>
                  <a:moveTo>
                    <a:pt x="20" y="66"/>
                  </a:moveTo>
                  <a:cubicBezTo>
                    <a:pt x="21" y="66"/>
                    <a:pt x="22" y="66"/>
                    <a:pt x="22" y="66"/>
                  </a:cubicBezTo>
                  <a:cubicBezTo>
                    <a:pt x="22" y="67"/>
                    <a:pt x="22" y="68"/>
                    <a:pt x="22" y="68"/>
                  </a:cubicBezTo>
                  <a:cubicBezTo>
                    <a:pt x="22" y="68"/>
                    <a:pt x="21" y="68"/>
                    <a:pt x="20" y="68"/>
                  </a:cubicBezTo>
                  <a:cubicBezTo>
                    <a:pt x="20" y="68"/>
                    <a:pt x="20" y="67"/>
                    <a:pt x="20" y="66"/>
                  </a:cubicBezTo>
                  <a:close/>
                  <a:moveTo>
                    <a:pt x="23" y="66"/>
                  </a:moveTo>
                  <a:cubicBezTo>
                    <a:pt x="24" y="66"/>
                    <a:pt x="25" y="66"/>
                    <a:pt x="26" y="66"/>
                  </a:cubicBezTo>
                  <a:cubicBezTo>
                    <a:pt x="26" y="67"/>
                    <a:pt x="26" y="68"/>
                    <a:pt x="26" y="68"/>
                  </a:cubicBezTo>
                  <a:cubicBezTo>
                    <a:pt x="25" y="68"/>
                    <a:pt x="24" y="68"/>
                    <a:pt x="23" y="68"/>
                  </a:cubicBezTo>
                  <a:cubicBezTo>
                    <a:pt x="23" y="68"/>
                    <a:pt x="23" y="67"/>
                    <a:pt x="23" y="66"/>
                  </a:cubicBezTo>
                  <a:close/>
                  <a:moveTo>
                    <a:pt x="0" y="63"/>
                  </a:moveTo>
                  <a:cubicBezTo>
                    <a:pt x="1" y="63"/>
                    <a:pt x="2" y="63"/>
                    <a:pt x="3" y="63"/>
                  </a:cubicBezTo>
                  <a:cubicBezTo>
                    <a:pt x="3" y="63"/>
                    <a:pt x="3" y="64"/>
                    <a:pt x="3" y="65"/>
                  </a:cubicBezTo>
                  <a:cubicBezTo>
                    <a:pt x="2" y="65"/>
                    <a:pt x="1" y="65"/>
                    <a:pt x="0" y="65"/>
                  </a:cubicBezTo>
                  <a:cubicBezTo>
                    <a:pt x="0" y="64"/>
                    <a:pt x="0" y="63"/>
                    <a:pt x="0" y="63"/>
                  </a:cubicBezTo>
                  <a:close/>
                  <a:moveTo>
                    <a:pt x="7" y="63"/>
                  </a:moveTo>
                  <a:cubicBezTo>
                    <a:pt x="8" y="63"/>
                    <a:pt x="9" y="63"/>
                    <a:pt x="10" y="63"/>
                  </a:cubicBezTo>
                  <a:cubicBezTo>
                    <a:pt x="10" y="63"/>
                    <a:pt x="10" y="64"/>
                    <a:pt x="10" y="65"/>
                  </a:cubicBezTo>
                  <a:cubicBezTo>
                    <a:pt x="9" y="65"/>
                    <a:pt x="8" y="65"/>
                    <a:pt x="7" y="65"/>
                  </a:cubicBezTo>
                  <a:cubicBezTo>
                    <a:pt x="7" y="64"/>
                    <a:pt x="7" y="63"/>
                    <a:pt x="7" y="63"/>
                  </a:cubicBezTo>
                  <a:close/>
                  <a:moveTo>
                    <a:pt x="10" y="63"/>
                  </a:moveTo>
                  <a:cubicBezTo>
                    <a:pt x="11" y="63"/>
                    <a:pt x="12" y="63"/>
                    <a:pt x="13" y="63"/>
                  </a:cubicBezTo>
                  <a:cubicBezTo>
                    <a:pt x="13" y="63"/>
                    <a:pt x="13" y="64"/>
                    <a:pt x="13" y="65"/>
                  </a:cubicBezTo>
                  <a:cubicBezTo>
                    <a:pt x="12" y="65"/>
                    <a:pt x="11" y="65"/>
                    <a:pt x="10" y="65"/>
                  </a:cubicBezTo>
                  <a:cubicBezTo>
                    <a:pt x="10" y="64"/>
                    <a:pt x="10" y="63"/>
                    <a:pt x="10" y="63"/>
                  </a:cubicBezTo>
                  <a:close/>
                  <a:moveTo>
                    <a:pt x="13" y="63"/>
                  </a:moveTo>
                  <a:cubicBezTo>
                    <a:pt x="14" y="63"/>
                    <a:pt x="15" y="63"/>
                    <a:pt x="16" y="63"/>
                  </a:cubicBezTo>
                  <a:cubicBezTo>
                    <a:pt x="16" y="63"/>
                    <a:pt x="16" y="64"/>
                    <a:pt x="16" y="65"/>
                  </a:cubicBezTo>
                  <a:cubicBezTo>
                    <a:pt x="15" y="65"/>
                    <a:pt x="14" y="65"/>
                    <a:pt x="13" y="65"/>
                  </a:cubicBezTo>
                  <a:cubicBezTo>
                    <a:pt x="13" y="64"/>
                    <a:pt x="13" y="63"/>
                    <a:pt x="13" y="63"/>
                  </a:cubicBezTo>
                  <a:close/>
                  <a:moveTo>
                    <a:pt x="20" y="63"/>
                  </a:moveTo>
                  <a:cubicBezTo>
                    <a:pt x="21" y="63"/>
                    <a:pt x="22" y="63"/>
                    <a:pt x="22" y="63"/>
                  </a:cubicBezTo>
                  <a:cubicBezTo>
                    <a:pt x="22" y="63"/>
                    <a:pt x="22" y="64"/>
                    <a:pt x="22" y="65"/>
                  </a:cubicBezTo>
                  <a:cubicBezTo>
                    <a:pt x="22" y="65"/>
                    <a:pt x="21" y="65"/>
                    <a:pt x="20" y="65"/>
                  </a:cubicBezTo>
                  <a:cubicBezTo>
                    <a:pt x="20" y="64"/>
                    <a:pt x="20" y="63"/>
                    <a:pt x="20" y="63"/>
                  </a:cubicBezTo>
                  <a:close/>
                  <a:moveTo>
                    <a:pt x="23" y="63"/>
                  </a:moveTo>
                  <a:cubicBezTo>
                    <a:pt x="24" y="63"/>
                    <a:pt x="25" y="63"/>
                    <a:pt x="26" y="63"/>
                  </a:cubicBezTo>
                  <a:cubicBezTo>
                    <a:pt x="26" y="63"/>
                    <a:pt x="26" y="64"/>
                    <a:pt x="26" y="65"/>
                  </a:cubicBezTo>
                  <a:cubicBezTo>
                    <a:pt x="25" y="65"/>
                    <a:pt x="24" y="65"/>
                    <a:pt x="23" y="65"/>
                  </a:cubicBezTo>
                  <a:cubicBezTo>
                    <a:pt x="23" y="64"/>
                    <a:pt x="23" y="63"/>
                    <a:pt x="23" y="63"/>
                  </a:cubicBezTo>
                  <a:close/>
                  <a:moveTo>
                    <a:pt x="10" y="59"/>
                  </a:moveTo>
                  <a:cubicBezTo>
                    <a:pt x="11" y="59"/>
                    <a:pt x="12" y="59"/>
                    <a:pt x="13" y="59"/>
                  </a:cubicBezTo>
                  <a:cubicBezTo>
                    <a:pt x="13" y="60"/>
                    <a:pt x="13" y="60"/>
                    <a:pt x="13" y="61"/>
                  </a:cubicBezTo>
                  <a:cubicBezTo>
                    <a:pt x="12" y="61"/>
                    <a:pt x="11" y="61"/>
                    <a:pt x="10" y="61"/>
                  </a:cubicBezTo>
                  <a:cubicBezTo>
                    <a:pt x="10" y="60"/>
                    <a:pt x="10" y="60"/>
                    <a:pt x="10" y="59"/>
                  </a:cubicBezTo>
                  <a:close/>
                  <a:moveTo>
                    <a:pt x="13" y="59"/>
                  </a:moveTo>
                  <a:cubicBezTo>
                    <a:pt x="14" y="59"/>
                    <a:pt x="15" y="59"/>
                    <a:pt x="16" y="59"/>
                  </a:cubicBezTo>
                  <a:cubicBezTo>
                    <a:pt x="16" y="60"/>
                    <a:pt x="16" y="60"/>
                    <a:pt x="16" y="61"/>
                  </a:cubicBezTo>
                  <a:cubicBezTo>
                    <a:pt x="15" y="61"/>
                    <a:pt x="14" y="61"/>
                    <a:pt x="13" y="61"/>
                  </a:cubicBezTo>
                  <a:cubicBezTo>
                    <a:pt x="13" y="60"/>
                    <a:pt x="13" y="60"/>
                    <a:pt x="13" y="59"/>
                  </a:cubicBezTo>
                  <a:close/>
                  <a:moveTo>
                    <a:pt x="17" y="59"/>
                  </a:moveTo>
                  <a:cubicBezTo>
                    <a:pt x="18" y="59"/>
                    <a:pt x="18" y="59"/>
                    <a:pt x="19" y="59"/>
                  </a:cubicBezTo>
                  <a:cubicBezTo>
                    <a:pt x="19" y="60"/>
                    <a:pt x="19" y="60"/>
                    <a:pt x="19" y="61"/>
                  </a:cubicBezTo>
                  <a:cubicBezTo>
                    <a:pt x="18" y="61"/>
                    <a:pt x="18" y="61"/>
                    <a:pt x="17" y="61"/>
                  </a:cubicBezTo>
                  <a:cubicBezTo>
                    <a:pt x="17" y="60"/>
                    <a:pt x="17" y="60"/>
                    <a:pt x="17" y="59"/>
                  </a:cubicBezTo>
                  <a:close/>
                  <a:moveTo>
                    <a:pt x="20" y="59"/>
                  </a:moveTo>
                  <a:cubicBezTo>
                    <a:pt x="21" y="59"/>
                    <a:pt x="22" y="59"/>
                    <a:pt x="22" y="59"/>
                  </a:cubicBezTo>
                  <a:cubicBezTo>
                    <a:pt x="22" y="60"/>
                    <a:pt x="22" y="60"/>
                    <a:pt x="22" y="61"/>
                  </a:cubicBezTo>
                  <a:cubicBezTo>
                    <a:pt x="22" y="61"/>
                    <a:pt x="21" y="61"/>
                    <a:pt x="20" y="61"/>
                  </a:cubicBezTo>
                  <a:cubicBezTo>
                    <a:pt x="20" y="60"/>
                    <a:pt x="20" y="60"/>
                    <a:pt x="20" y="59"/>
                  </a:cubicBezTo>
                  <a:close/>
                  <a:moveTo>
                    <a:pt x="23" y="59"/>
                  </a:moveTo>
                  <a:cubicBezTo>
                    <a:pt x="24" y="59"/>
                    <a:pt x="25" y="59"/>
                    <a:pt x="26" y="59"/>
                  </a:cubicBezTo>
                  <a:cubicBezTo>
                    <a:pt x="26" y="60"/>
                    <a:pt x="26" y="60"/>
                    <a:pt x="26" y="61"/>
                  </a:cubicBezTo>
                  <a:cubicBezTo>
                    <a:pt x="25" y="61"/>
                    <a:pt x="24" y="61"/>
                    <a:pt x="23" y="61"/>
                  </a:cubicBezTo>
                  <a:cubicBezTo>
                    <a:pt x="23" y="60"/>
                    <a:pt x="23" y="60"/>
                    <a:pt x="23" y="59"/>
                  </a:cubicBezTo>
                  <a:close/>
                  <a:moveTo>
                    <a:pt x="0" y="55"/>
                  </a:moveTo>
                  <a:cubicBezTo>
                    <a:pt x="1" y="55"/>
                    <a:pt x="2" y="55"/>
                    <a:pt x="3" y="55"/>
                  </a:cubicBezTo>
                  <a:cubicBezTo>
                    <a:pt x="3" y="56"/>
                    <a:pt x="3" y="57"/>
                    <a:pt x="3" y="57"/>
                  </a:cubicBezTo>
                  <a:cubicBezTo>
                    <a:pt x="2" y="57"/>
                    <a:pt x="1" y="57"/>
                    <a:pt x="0" y="57"/>
                  </a:cubicBezTo>
                  <a:cubicBezTo>
                    <a:pt x="0" y="57"/>
                    <a:pt x="0" y="56"/>
                    <a:pt x="0" y="55"/>
                  </a:cubicBezTo>
                  <a:close/>
                  <a:moveTo>
                    <a:pt x="7" y="55"/>
                  </a:moveTo>
                  <a:cubicBezTo>
                    <a:pt x="8" y="55"/>
                    <a:pt x="9" y="55"/>
                    <a:pt x="10" y="55"/>
                  </a:cubicBezTo>
                  <a:cubicBezTo>
                    <a:pt x="10" y="56"/>
                    <a:pt x="10" y="57"/>
                    <a:pt x="10" y="57"/>
                  </a:cubicBezTo>
                  <a:cubicBezTo>
                    <a:pt x="9" y="57"/>
                    <a:pt x="8" y="57"/>
                    <a:pt x="7" y="57"/>
                  </a:cubicBezTo>
                  <a:cubicBezTo>
                    <a:pt x="7" y="57"/>
                    <a:pt x="7" y="56"/>
                    <a:pt x="7" y="55"/>
                  </a:cubicBezTo>
                  <a:close/>
                  <a:moveTo>
                    <a:pt x="10" y="55"/>
                  </a:moveTo>
                  <a:cubicBezTo>
                    <a:pt x="11" y="55"/>
                    <a:pt x="12" y="55"/>
                    <a:pt x="13" y="55"/>
                  </a:cubicBezTo>
                  <a:cubicBezTo>
                    <a:pt x="13" y="56"/>
                    <a:pt x="13" y="57"/>
                    <a:pt x="13" y="57"/>
                  </a:cubicBezTo>
                  <a:cubicBezTo>
                    <a:pt x="12" y="57"/>
                    <a:pt x="11" y="57"/>
                    <a:pt x="10" y="57"/>
                  </a:cubicBezTo>
                  <a:cubicBezTo>
                    <a:pt x="10" y="57"/>
                    <a:pt x="10" y="56"/>
                    <a:pt x="10" y="55"/>
                  </a:cubicBezTo>
                  <a:close/>
                  <a:moveTo>
                    <a:pt x="13" y="55"/>
                  </a:moveTo>
                  <a:cubicBezTo>
                    <a:pt x="14" y="55"/>
                    <a:pt x="15" y="55"/>
                    <a:pt x="16" y="55"/>
                  </a:cubicBezTo>
                  <a:cubicBezTo>
                    <a:pt x="16" y="56"/>
                    <a:pt x="16" y="57"/>
                    <a:pt x="16" y="57"/>
                  </a:cubicBezTo>
                  <a:cubicBezTo>
                    <a:pt x="15" y="57"/>
                    <a:pt x="14" y="57"/>
                    <a:pt x="13" y="57"/>
                  </a:cubicBezTo>
                  <a:cubicBezTo>
                    <a:pt x="13" y="57"/>
                    <a:pt x="13" y="56"/>
                    <a:pt x="13" y="55"/>
                  </a:cubicBezTo>
                  <a:close/>
                  <a:moveTo>
                    <a:pt x="17" y="55"/>
                  </a:moveTo>
                  <a:cubicBezTo>
                    <a:pt x="18" y="55"/>
                    <a:pt x="18" y="55"/>
                    <a:pt x="19" y="55"/>
                  </a:cubicBezTo>
                  <a:cubicBezTo>
                    <a:pt x="19" y="56"/>
                    <a:pt x="19" y="57"/>
                    <a:pt x="19" y="57"/>
                  </a:cubicBezTo>
                  <a:cubicBezTo>
                    <a:pt x="18" y="57"/>
                    <a:pt x="18" y="57"/>
                    <a:pt x="17" y="57"/>
                  </a:cubicBezTo>
                  <a:cubicBezTo>
                    <a:pt x="17" y="57"/>
                    <a:pt x="17" y="56"/>
                    <a:pt x="17" y="55"/>
                  </a:cubicBezTo>
                  <a:close/>
                  <a:moveTo>
                    <a:pt x="20" y="55"/>
                  </a:moveTo>
                  <a:cubicBezTo>
                    <a:pt x="21" y="55"/>
                    <a:pt x="22" y="55"/>
                    <a:pt x="22" y="55"/>
                  </a:cubicBezTo>
                  <a:cubicBezTo>
                    <a:pt x="22" y="56"/>
                    <a:pt x="22" y="57"/>
                    <a:pt x="22" y="57"/>
                  </a:cubicBezTo>
                  <a:cubicBezTo>
                    <a:pt x="22" y="57"/>
                    <a:pt x="21" y="57"/>
                    <a:pt x="20" y="57"/>
                  </a:cubicBezTo>
                  <a:cubicBezTo>
                    <a:pt x="20" y="57"/>
                    <a:pt x="20" y="56"/>
                    <a:pt x="20" y="55"/>
                  </a:cubicBezTo>
                  <a:close/>
                  <a:moveTo>
                    <a:pt x="23" y="55"/>
                  </a:moveTo>
                  <a:cubicBezTo>
                    <a:pt x="24" y="55"/>
                    <a:pt x="25" y="55"/>
                    <a:pt x="26" y="55"/>
                  </a:cubicBezTo>
                  <a:cubicBezTo>
                    <a:pt x="26" y="56"/>
                    <a:pt x="26" y="57"/>
                    <a:pt x="26" y="57"/>
                  </a:cubicBezTo>
                  <a:cubicBezTo>
                    <a:pt x="25" y="57"/>
                    <a:pt x="24" y="57"/>
                    <a:pt x="23" y="57"/>
                  </a:cubicBezTo>
                  <a:cubicBezTo>
                    <a:pt x="23" y="57"/>
                    <a:pt x="23" y="56"/>
                    <a:pt x="23" y="55"/>
                  </a:cubicBezTo>
                  <a:close/>
                  <a:moveTo>
                    <a:pt x="7" y="52"/>
                  </a:moveTo>
                  <a:cubicBezTo>
                    <a:pt x="8" y="52"/>
                    <a:pt x="9" y="52"/>
                    <a:pt x="10" y="52"/>
                  </a:cubicBezTo>
                  <a:cubicBezTo>
                    <a:pt x="10" y="52"/>
                    <a:pt x="10" y="53"/>
                    <a:pt x="10" y="54"/>
                  </a:cubicBezTo>
                  <a:cubicBezTo>
                    <a:pt x="9" y="54"/>
                    <a:pt x="8" y="54"/>
                    <a:pt x="7" y="54"/>
                  </a:cubicBezTo>
                  <a:cubicBezTo>
                    <a:pt x="7" y="53"/>
                    <a:pt x="7" y="52"/>
                    <a:pt x="7" y="52"/>
                  </a:cubicBezTo>
                  <a:close/>
                  <a:moveTo>
                    <a:pt x="17" y="52"/>
                  </a:moveTo>
                  <a:cubicBezTo>
                    <a:pt x="18" y="52"/>
                    <a:pt x="18" y="52"/>
                    <a:pt x="19" y="52"/>
                  </a:cubicBezTo>
                  <a:cubicBezTo>
                    <a:pt x="19" y="52"/>
                    <a:pt x="19" y="53"/>
                    <a:pt x="19" y="54"/>
                  </a:cubicBezTo>
                  <a:cubicBezTo>
                    <a:pt x="18" y="54"/>
                    <a:pt x="18" y="54"/>
                    <a:pt x="17" y="54"/>
                  </a:cubicBezTo>
                  <a:cubicBezTo>
                    <a:pt x="17" y="53"/>
                    <a:pt x="17" y="52"/>
                    <a:pt x="17" y="52"/>
                  </a:cubicBezTo>
                  <a:close/>
                  <a:moveTo>
                    <a:pt x="20" y="52"/>
                  </a:moveTo>
                  <a:cubicBezTo>
                    <a:pt x="21" y="52"/>
                    <a:pt x="22" y="52"/>
                    <a:pt x="22" y="52"/>
                  </a:cubicBezTo>
                  <a:cubicBezTo>
                    <a:pt x="22" y="52"/>
                    <a:pt x="22" y="53"/>
                    <a:pt x="22" y="54"/>
                  </a:cubicBezTo>
                  <a:cubicBezTo>
                    <a:pt x="22" y="54"/>
                    <a:pt x="21" y="54"/>
                    <a:pt x="20" y="54"/>
                  </a:cubicBezTo>
                  <a:cubicBezTo>
                    <a:pt x="20" y="53"/>
                    <a:pt x="20" y="52"/>
                    <a:pt x="20" y="52"/>
                  </a:cubicBezTo>
                  <a:close/>
                  <a:moveTo>
                    <a:pt x="23" y="52"/>
                  </a:moveTo>
                  <a:cubicBezTo>
                    <a:pt x="24" y="52"/>
                    <a:pt x="25" y="52"/>
                    <a:pt x="26" y="52"/>
                  </a:cubicBezTo>
                  <a:cubicBezTo>
                    <a:pt x="26" y="52"/>
                    <a:pt x="26" y="53"/>
                    <a:pt x="26" y="54"/>
                  </a:cubicBezTo>
                  <a:cubicBezTo>
                    <a:pt x="25" y="54"/>
                    <a:pt x="24" y="54"/>
                    <a:pt x="23" y="54"/>
                  </a:cubicBezTo>
                  <a:cubicBezTo>
                    <a:pt x="23" y="53"/>
                    <a:pt x="23" y="52"/>
                    <a:pt x="23" y="52"/>
                  </a:cubicBezTo>
                  <a:close/>
                  <a:moveTo>
                    <a:pt x="0" y="48"/>
                  </a:moveTo>
                  <a:cubicBezTo>
                    <a:pt x="1" y="48"/>
                    <a:pt x="2" y="48"/>
                    <a:pt x="3" y="48"/>
                  </a:cubicBezTo>
                  <a:cubicBezTo>
                    <a:pt x="3" y="49"/>
                    <a:pt x="3" y="49"/>
                    <a:pt x="3" y="50"/>
                  </a:cubicBezTo>
                  <a:cubicBezTo>
                    <a:pt x="2" y="50"/>
                    <a:pt x="1" y="50"/>
                    <a:pt x="0" y="50"/>
                  </a:cubicBezTo>
                  <a:cubicBezTo>
                    <a:pt x="0" y="49"/>
                    <a:pt x="0" y="49"/>
                    <a:pt x="0" y="48"/>
                  </a:cubicBezTo>
                  <a:close/>
                  <a:moveTo>
                    <a:pt x="7" y="48"/>
                  </a:moveTo>
                  <a:cubicBezTo>
                    <a:pt x="8" y="48"/>
                    <a:pt x="9" y="48"/>
                    <a:pt x="10" y="48"/>
                  </a:cubicBezTo>
                  <a:cubicBezTo>
                    <a:pt x="10" y="49"/>
                    <a:pt x="10" y="49"/>
                    <a:pt x="10" y="50"/>
                  </a:cubicBezTo>
                  <a:cubicBezTo>
                    <a:pt x="9" y="50"/>
                    <a:pt x="8" y="50"/>
                    <a:pt x="7" y="50"/>
                  </a:cubicBezTo>
                  <a:cubicBezTo>
                    <a:pt x="7" y="49"/>
                    <a:pt x="7" y="49"/>
                    <a:pt x="7" y="48"/>
                  </a:cubicBezTo>
                  <a:close/>
                  <a:moveTo>
                    <a:pt x="10" y="48"/>
                  </a:moveTo>
                  <a:cubicBezTo>
                    <a:pt x="11" y="48"/>
                    <a:pt x="12" y="48"/>
                    <a:pt x="13" y="48"/>
                  </a:cubicBezTo>
                  <a:cubicBezTo>
                    <a:pt x="13" y="49"/>
                    <a:pt x="13" y="49"/>
                    <a:pt x="13" y="50"/>
                  </a:cubicBezTo>
                  <a:cubicBezTo>
                    <a:pt x="12" y="50"/>
                    <a:pt x="11" y="50"/>
                    <a:pt x="10" y="50"/>
                  </a:cubicBezTo>
                  <a:cubicBezTo>
                    <a:pt x="10" y="49"/>
                    <a:pt x="10" y="49"/>
                    <a:pt x="10" y="48"/>
                  </a:cubicBezTo>
                  <a:close/>
                  <a:moveTo>
                    <a:pt x="13" y="48"/>
                  </a:moveTo>
                  <a:cubicBezTo>
                    <a:pt x="14" y="48"/>
                    <a:pt x="15" y="48"/>
                    <a:pt x="16" y="48"/>
                  </a:cubicBezTo>
                  <a:cubicBezTo>
                    <a:pt x="16" y="49"/>
                    <a:pt x="16" y="49"/>
                    <a:pt x="16" y="50"/>
                  </a:cubicBezTo>
                  <a:cubicBezTo>
                    <a:pt x="15" y="50"/>
                    <a:pt x="14" y="50"/>
                    <a:pt x="13" y="50"/>
                  </a:cubicBezTo>
                  <a:cubicBezTo>
                    <a:pt x="13" y="49"/>
                    <a:pt x="13" y="49"/>
                    <a:pt x="13" y="48"/>
                  </a:cubicBezTo>
                  <a:close/>
                  <a:moveTo>
                    <a:pt x="17" y="48"/>
                  </a:moveTo>
                  <a:cubicBezTo>
                    <a:pt x="18" y="48"/>
                    <a:pt x="18" y="48"/>
                    <a:pt x="19" y="48"/>
                  </a:cubicBezTo>
                  <a:cubicBezTo>
                    <a:pt x="19" y="49"/>
                    <a:pt x="19" y="49"/>
                    <a:pt x="19" y="50"/>
                  </a:cubicBezTo>
                  <a:cubicBezTo>
                    <a:pt x="18" y="50"/>
                    <a:pt x="18" y="50"/>
                    <a:pt x="17" y="50"/>
                  </a:cubicBezTo>
                  <a:cubicBezTo>
                    <a:pt x="17" y="49"/>
                    <a:pt x="17" y="49"/>
                    <a:pt x="17" y="48"/>
                  </a:cubicBezTo>
                  <a:close/>
                  <a:moveTo>
                    <a:pt x="20" y="48"/>
                  </a:moveTo>
                  <a:cubicBezTo>
                    <a:pt x="21" y="48"/>
                    <a:pt x="22" y="48"/>
                    <a:pt x="22" y="48"/>
                  </a:cubicBezTo>
                  <a:cubicBezTo>
                    <a:pt x="22" y="49"/>
                    <a:pt x="22" y="49"/>
                    <a:pt x="22" y="50"/>
                  </a:cubicBezTo>
                  <a:cubicBezTo>
                    <a:pt x="22" y="50"/>
                    <a:pt x="21" y="50"/>
                    <a:pt x="20" y="50"/>
                  </a:cubicBezTo>
                  <a:cubicBezTo>
                    <a:pt x="20" y="49"/>
                    <a:pt x="20" y="49"/>
                    <a:pt x="20" y="48"/>
                  </a:cubicBezTo>
                  <a:close/>
                  <a:moveTo>
                    <a:pt x="23" y="48"/>
                  </a:moveTo>
                  <a:cubicBezTo>
                    <a:pt x="24" y="48"/>
                    <a:pt x="25" y="48"/>
                    <a:pt x="26" y="48"/>
                  </a:cubicBezTo>
                  <a:cubicBezTo>
                    <a:pt x="26" y="49"/>
                    <a:pt x="26" y="49"/>
                    <a:pt x="26" y="50"/>
                  </a:cubicBezTo>
                  <a:cubicBezTo>
                    <a:pt x="25" y="50"/>
                    <a:pt x="24" y="50"/>
                    <a:pt x="23" y="50"/>
                  </a:cubicBezTo>
                  <a:cubicBezTo>
                    <a:pt x="23" y="49"/>
                    <a:pt x="23" y="49"/>
                    <a:pt x="23" y="48"/>
                  </a:cubicBezTo>
                  <a:close/>
                  <a:moveTo>
                    <a:pt x="0" y="44"/>
                  </a:moveTo>
                  <a:cubicBezTo>
                    <a:pt x="1" y="44"/>
                    <a:pt x="2" y="44"/>
                    <a:pt x="3" y="44"/>
                  </a:cubicBezTo>
                  <a:cubicBezTo>
                    <a:pt x="3" y="45"/>
                    <a:pt x="3" y="46"/>
                    <a:pt x="3" y="46"/>
                  </a:cubicBezTo>
                  <a:cubicBezTo>
                    <a:pt x="2" y="46"/>
                    <a:pt x="1" y="46"/>
                    <a:pt x="0" y="46"/>
                  </a:cubicBezTo>
                  <a:cubicBezTo>
                    <a:pt x="0" y="46"/>
                    <a:pt x="0" y="45"/>
                    <a:pt x="0" y="44"/>
                  </a:cubicBezTo>
                  <a:close/>
                  <a:moveTo>
                    <a:pt x="10" y="44"/>
                  </a:moveTo>
                  <a:cubicBezTo>
                    <a:pt x="11" y="44"/>
                    <a:pt x="12" y="44"/>
                    <a:pt x="13" y="44"/>
                  </a:cubicBezTo>
                  <a:cubicBezTo>
                    <a:pt x="13" y="45"/>
                    <a:pt x="13" y="46"/>
                    <a:pt x="13" y="46"/>
                  </a:cubicBezTo>
                  <a:cubicBezTo>
                    <a:pt x="12" y="46"/>
                    <a:pt x="11" y="46"/>
                    <a:pt x="10" y="46"/>
                  </a:cubicBezTo>
                  <a:cubicBezTo>
                    <a:pt x="10" y="46"/>
                    <a:pt x="10" y="45"/>
                    <a:pt x="10" y="44"/>
                  </a:cubicBezTo>
                  <a:close/>
                  <a:moveTo>
                    <a:pt x="13" y="44"/>
                  </a:moveTo>
                  <a:cubicBezTo>
                    <a:pt x="14" y="44"/>
                    <a:pt x="15" y="44"/>
                    <a:pt x="16" y="44"/>
                  </a:cubicBezTo>
                  <a:cubicBezTo>
                    <a:pt x="16" y="45"/>
                    <a:pt x="16" y="46"/>
                    <a:pt x="16" y="46"/>
                  </a:cubicBezTo>
                  <a:cubicBezTo>
                    <a:pt x="15" y="46"/>
                    <a:pt x="14" y="46"/>
                    <a:pt x="13" y="46"/>
                  </a:cubicBezTo>
                  <a:cubicBezTo>
                    <a:pt x="13" y="46"/>
                    <a:pt x="13" y="45"/>
                    <a:pt x="13" y="44"/>
                  </a:cubicBezTo>
                  <a:close/>
                  <a:moveTo>
                    <a:pt x="17" y="44"/>
                  </a:moveTo>
                  <a:cubicBezTo>
                    <a:pt x="18" y="44"/>
                    <a:pt x="18" y="44"/>
                    <a:pt x="19" y="44"/>
                  </a:cubicBezTo>
                  <a:cubicBezTo>
                    <a:pt x="19" y="45"/>
                    <a:pt x="19" y="46"/>
                    <a:pt x="19" y="46"/>
                  </a:cubicBezTo>
                  <a:cubicBezTo>
                    <a:pt x="18" y="46"/>
                    <a:pt x="18" y="46"/>
                    <a:pt x="17" y="46"/>
                  </a:cubicBezTo>
                  <a:cubicBezTo>
                    <a:pt x="17" y="46"/>
                    <a:pt x="17" y="45"/>
                    <a:pt x="17" y="44"/>
                  </a:cubicBezTo>
                  <a:close/>
                  <a:moveTo>
                    <a:pt x="20" y="44"/>
                  </a:moveTo>
                  <a:cubicBezTo>
                    <a:pt x="21" y="44"/>
                    <a:pt x="22" y="44"/>
                    <a:pt x="22" y="44"/>
                  </a:cubicBezTo>
                  <a:cubicBezTo>
                    <a:pt x="22" y="45"/>
                    <a:pt x="22" y="46"/>
                    <a:pt x="22" y="46"/>
                  </a:cubicBezTo>
                  <a:cubicBezTo>
                    <a:pt x="22" y="46"/>
                    <a:pt x="21" y="46"/>
                    <a:pt x="20" y="46"/>
                  </a:cubicBezTo>
                  <a:cubicBezTo>
                    <a:pt x="20" y="46"/>
                    <a:pt x="20" y="45"/>
                    <a:pt x="20" y="44"/>
                  </a:cubicBezTo>
                  <a:close/>
                  <a:moveTo>
                    <a:pt x="23" y="44"/>
                  </a:moveTo>
                  <a:cubicBezTo>
                    <a:pt x="24" y="44"/>
                    <a:pt x="25" y="44"/>
                    <a:pt x="26" y="44"/>
                  </a:cubicBezTo>
                  <a:cubicBezTo>
                    <a:pt x="26" y="45"/>
                    <a:pt x="26" y="46"/>
                    <a:pt x="26" y="46"/>
                  </a:cubicBezTo>
                  <a:cubicBezTo>
                    <a:pt x="25" y="46"/>
                    <a:pt x="24" y="46"/>
                    <a:pt x="23" y="46"/>
                  </a:cubicBezTo>
                  <a:cubicBezTo>
                    <a:pt x="23" y="46"/>
                    <a:pt x="23" y="45"/>
                    <a:pt x="23" y="44"/>
                  </a:cubicBezTo>
                  <a:close/>
                  <a:moveTo>
                    <a:pt x="0" y="41"/>
                  </a:moveTo>
                  <a:cubicBezTo>
                    <a:pt x="1" y="41"/>
                    <a:pt x="2" y="41"/>
                    <a:pt x="3" y="41"/>
                  </a:cubicBezTo>
                  <a:cubicBezTo>
                    <a:pt x="3" y="41"/>
                    <a:pt x="3" y="42"/>
                    <a:pt x="3" y="42"/>
                  </a:cubicBezTo>
                  <a:cubicBezTo>
                    <a:pt x="2" y="42"/>
                    <a:pt x="1" y="42"/>
                    <a:pt x="0" y="42"/>
                  </a:cubicBezTo>
                  <a:cubicBezTo>
                    <a:pt x="0" y="42"/>
                    <a:pt x="0" y="41"/>
                    <a:pt x="0" y="41"/>
                  </a:cubicBezTo>
                  <a:close/>
                  <a:moveTo>
                    <a:pt x="7" y="41"/>
                  </a:moveTo>
                  <a:cubicBezTo>
                    <a:pt x="8" y="41"/>
                    <a:pt x="9" y="41"/>
                    <a:pt x="10" y="41"/>
                  </a:cubicBezTo>
                  <a:cubicBezTo>
                    <a:pt x="10" y="41"/>
                    <a:pt x="10" y="42"/>
                    <a:pt x="10" y="42"/>
                  </a:cubicBezTo>
                  <a:cubicBezTo>
                    <a:pt x="9" y="42"/>
                    <a:pt x="8" y="42"/>
                    <a:pt x="7" y="42"/>
                  </a:cubicBezTo>
                  <a:cubicBezTo>
                    <a:pt x="7" y="42"/>
                    <a:pt x="7" y="41"/>
                    <a:pt x="7" y="41"/>
                  </a:cubicBezTo>
                  <a:close/>
                  <a:moveTo>
                    <a:pt x="13" y="41"/>
                  </a:moveTo>
                  <a:cubicBezTo>
                    <a:pt x="14" y="41"/>
                    <a:pt x="15" y="41"/>
                    <a:pt x="16" y="41"/>
                  </a:cubicBezTo>
                  <a:cubicBezTo>
                    <a:pt x="16" y="41"/>
                    <a:pt x="16" y="42"/>
                    <a:pt x="16" y="42"/>
                  </a:cubicBezTo>
                  <a:cubicBezTo>
                    <a:pt x="15" y="42"/>
                    <a:pt x="14" y="42"/>
                    <a:pt x="13" y="42"/>
                  </a:cubicBezTo>
                  <a:cubicBezTo>
                    <a:pt x="13" y="42"/>
                    <a:pt x="13" y="41"/>
                    <a:pt x="13" y="41"/>
                  </a:cubicBezTo>
                  <a:close/>
                  <a:moveTo>
                    <a:pt x="17" y="41"/>
                  </a:moveTo>
                  <a:cubicBezTo>
                    <a:pt x="18" y="41"/>
                    <a:pt x="18" y="41"/>
                    <a:pt x="19" y="41"/>
                  </a:cubicBezTo>
                  <a:cubicBezTo>
                    <a:pt x="19" y="41"/>
                    <a:pt x="19" y="42"/>
                    <a:pt x="19" y="42"/>
                  </a:cubicBezTo>
                  <a:cubicBezTo>
                    <a:pt x="18" y="42"/>
                    <a:pt x="18" y="42"/>
                    <a:pt x="17" y="42"/>
                  </a:cubicBezTo>
                  <a:cubicBezTo>
                    <a:pt x="17" y="42"/>
                    <a:pt x="17" y="41"/>
                    <a:pt x="17" y="41"/>
                  </a:cubicBezTo>
                  <a:close/>
                  <a:moveTo>
                    <a:pt x="20" y="41"/>
                  </a:moveTo>
                  <a:cubicBezTo>
                    <a:pt x="21" y="41"/>
                    <a:pt x="22" y="41"/>
                    <a:pt x="22" y="41"/>
                  </a:cubicBezTo>
                  <a:cubicBezTo>
                    <a:pt x="22" y="41"/>
                    <a:pt x="22" y="42"/>
                    <a:pt x="22" y="42"/>
                  </a:cubicBezTo>
                  <a:cubicBezTo>
                    <a:pt x="22" y="42"/>
                    <a:pt x="21" y="42"/>
                    <a:pt x="20" y="42"/>
                  </a:cubicBezTo>
                  <a:cubicBezTo>
                    <a:pt x="20" y="42"/>
                    <a:pt x="20" y="41"/>
                    <a:pt x="20" y="41"/>
                  </a:cubicBezTo>
                  <a:close/>
                  <a:moveTo>
                    <a:pt x="23" y="41"/>
                  </a:moveTo>
                  <a:cubicBezTo>
                    <a:pt x="24" y="41"/>
                    <a:pt x="25" y="41"/>
                    <a:pt x="26" y="41"/>
                  </a:cubicBezTo>
                  <a:cubicBezTo>
                    <a:pt x="26" y="41"/>
                    <a:pt x="26" y="42"/>
                    <a:pt x="26" y="42"/>
                  </a:cubicBezTo>
                  <a:cubicBezTo>
                    <a:pt x="25" y="42"/>
                    <a:pt x="24" y="42"/>
                    <a:pt x="23" y="42"/>
                  </a:cubicBezTo>
                  <a:cubicBezTo>
                    <a:pt x="23" y="42"/>
                    <a:pt x="23" y="41"/>
                    <a:pt x="23" y="41"/>
                  </a:cubicBezTo>
                  <a:close/>
                  <a:moveTo>
                    <a:pt x="0" y="37"/>
                  </a:moveTo>
                  <a:cubicBezTo>
                    <a:pt x="1" y="37"/>
                    <a:pt x="2" y="37"/>
                    <a:pt x="3" y="37"/>
                  </a:cubicBezTo>
                  <a:cubicBezTo>
                    <a:pt x="3" y="37"/>
                    <a:pt x="3" y="38"/>
                    <a:pt x="3" y="39"/>
                  </a:cubicBezTo>
                  <a:cubicBezTo>
                    <a:pt x="2" y="39"/>
                    <a:pt x="1" y="39"/>
                    <a:pt x="0" y="39"/>
                  </a:cubicBezTo>
                  <a:cubicBezTo>
                    <a:pt x="0" y="38"/>
                    <a:pt x="0" y="37"/>
                    <a:pt x="0" y="37"/>
                  </a:cubicBezTo>
                  <a:close/>
                  <a:moveTo>
                    <a:pt x="7" y="37"/>
                  </a:moveTo>
                  <a:cubicBezTo>
                    <a:pt x="8" y="37"/>
                    <a:pt x="9" y="37"/>
                    <a:pt x="10" y="37"/>
                  </a:cubicBezTo>
                  <a:cubicBezTo>
                    <a:pt x="10" y="37"/>
                    <a:pt x="10" y="38"/>
                    <a:pt x="10" y="39"/>
                  </a:cubicBezTo>
                  <a:cubicBezTo>
                    <a:pt x="9" y="39"/>
                    <a:pt x="8" y="39"/>
                    <a:pt x="7" y="39"/>
                  </a:cubicBezTo>
                  <a:cubicBezTo>
                    <a:pt x="7" y="38"/>
                    <a:pt x="7" y="37"/>
                    <a:pt x="7" y="37"/>
                  </a:cubicBezTo>
                  <a:close/>
                  <a:moveTo>
                    <a:pt x="10" y="37"/>
                  </a:moveTo>
                  <a:cubicBezTo>
                    <a:pt x="11" y="37"/>
                    <a:pt x="12" y="37"/>
                    <a:pt x="13" y="37"/>
                  </a:cubicBezTo>
                  <a:cubicBezTo>
                    <a:pt x="13" y="37"/>
                    <a:pt x="13" y="38"/>
                    <a:pt x="13" y="39"/>
                  </a:cubicBezTo>
                  <a:cubicBezTo>
                    <a:pt x="12" y="39"/>
                    <a:pt x="11" y="39"/>
                    <a:pt x="10" y="39"/>
                  </a:cubicBezTo>
                  <a:cubicBezTo>
                    <a:pt x="10" y="38"/>
                    <a:pt x="10" y="37"/>
                    <a:pt x="10" y="37"/>
                  </a:cubicBezTo>
                  <a:close/>
                  <a:moveTo>
                    <a:pt x="17" y="37"/>
                  </a:moveTo>
                  <a:cubicBezTo>
                    <a:pt x="18" y="37"/>
                    <a:pt x="18" y="37"/>
                    <a:pt x="19" y="37"/>
                  </a:cubicBezTo>
                  <a:cubicBezTo>
                    <a:pt x="19" y="37"/>
                    <a:pt x="19" y="38"/>
                    <a:pt x="19" y="39"/>
                  </a:cubicBezTo>
                  <a:cubicBezTo>
                    <a:pt x="18" y="39"/>
                    <a:pt x="18" y="39"/>
                    <a:pt x="17" y="39"/>
                  </a:cubicBezTo>
                  <a:cubicBezTo>
                    <a:pt x="17" y="38"/>
                    <a:pt x="17" y="37"/>
                    <a:pt x="17" y="37"/>
                  </a:cubicBezTo>
                  <a:close/>
                  <a:moveTo>
                    <a:pt x="23" y="37"/>
                  </a:moveTo>
                  <a:cubicBezTo>
                    <a:pt x="24" y="37"/>
                    <a:pt x="25" y="37"/>
                    <a:pt x="26" y="37"/>
                  </a:cubicBezTo>
                  <a:cubicBezTo>
                    <a:pt x="26" y="37"/>
                    <a:pt x="26" y="38"/>
                    <a:pt x="26" y="39"/>
                  </a:cubicBezTo>
                  <a:cubicBezTo>
                    <a:pt x="25" y="39"/>
                    <a:pt x="24" y="39"/>
                    <a:pt x="23" y="39"/>
                  </a:cubicBezTo>
                  <a:cubicBezTo>
                    <a:pt x="23" y="38"/>
                    <a:pt x="23" y="37"/>
                    <a:pt x="23" y="37"/>
                  </a:cubicBezTo>
                  <a:close/>
                  <a:moveTo>
                    <a:pt x="0" y="33"/>
                  </a:moveTo>
                  <a:cubicBezTo>
                    <a:pt x="1" y="33"/>
                    <a:pt x="2" y="33"/>
                    <a:pt x="3" y="33"/>
                  </a:cubicBezTo>
                  <a:cubicBezTo>
                    <a:pt x="3" y="34"/>
                    <a:pt x="3" y="34"/>
                    <a:pt x="3" y="35"/>
                  </a:cubicBezTo>
                  <a:cubicBezTo>
                    <a:pt x="2" y="35"/>
                    <a:pt x="1" y="35"/>
                    <a:pt x="0" y="35"/>
                  </a:cubicBezTo>
                  <a:cubicBezTo>
                    <a:pt x="0" y="34"/>
                    <a:pt x="0" y="34"/>
                    <a:pt x="0" y="33"/>
                  </a:cubicBezTo>
                  <a:close/>
                  <a:moveTo>
                    <a:pt x="7" y="33"/>
                  </a:moveTo>
                  <a:cubicBezTo>
                    <a:pt x="8" y="33"/>
                    <a:pt x="9" y="33"/>
                    <a:pt x="10" y="33"/>
                  </a:cubicBezTo>
                  <a:cubicBezTo>
                    <a:pt x="10" y="34"/>
                    <a:pt x="10" y="34"/>
                    <a:pt x="10" y="35"/>
                  </a:cubicBezTo>
                  <a:cubicBezTo>
                    <a:pt x="9" y="35"/>
                    <a:pt x="8" y="35"/>
                    <a:pt x="7" y="35"/>
                  </a:cubicBezTo>
                  <a:cubicBezTo>
                    <a:pt x="7" y="34"/>
                    <a:pt x="7" y="34"/>
                    <a:pt x="7" y="33"/>
                  </a:cubicBezTo>
                  <a:close/>
                  <a:moveTo>
                    <a:pt x="10" y="33"/>
                  </a:moveTo>
                  <a:cubicBezTo>
                    <a:pt x="11" y="33"/>
                    <a:pt x="12" y="33"/>
                    <a:pt x="13" y="33"/>
                  </a:cubicBezTo>
                  <a:cubicBezTo>
                    <a:pt x="13" y="34"/>
                    <a:pt x="13" y="34"/>
                    <a:pt x="13" y="35"/>
                  </a:cubicBezTo>
                  <a:cubicBezTo>
                    <a:pt x="12" y="35"/>
                    <a:pt x="11" y="35"/>
                    <a:pt x="10" y="35"/>
                  </a:cubicBezTo>
                  <a:cubicBezTo>
                    <a:pt x="10" y="34"/>
                    <a:pt x="10" y="34"/>
                    <a:pt x="10" y="33"/>
                  </a:cubicBezTo>
                  <a:close/>
                  <a:moveTo>
                    <a:pt x="17" y="33"/>
                  </a:moveTo>
                  <a:cubicBezTo>
                    <a:pt x="18" y="33"/>
                    <a:pt x="18" y="33"/>
                    <a:pt x="19" y="33"/>
                  </a:cubicBezTo>
                  <a:cubicBezTo>
                    <a:pt x="19" y="34"/>
                    <a:pt x="19" y="34"/>
                    <a:pt x="19" y="35"/>
                  </a:cubicBezTo>
                  <a:cubicBezTo>
                    <a:pt x="18" y="35"/>
                    <a:pt x="18" y="35"/>
                    <a:pt x="17" y="35"/>
                  </a:cubicBezTo>
                  <a:cubicBezTo>
                    <a:pt x="17" y="34"/>
                    <a:pt x="17" y="34"/>
                    <a:pt x="17" y="33"/>
                  </a:cubicBezTo>
                  <a:close/>
                  <a:moveTo>
                    <a:pt x="20" y="33"/>
                  </a:moveTo>
                  <a:cubicBezTo>
                    <a:pt x="21" y="33"/>
                    <a:pt x="22" y="33"/>
                    <a:pt x="22" y="33"/>
                  </a:cubicBezTo>
                  <a:cubicBezTo>
                    <a:pt x="22" y="34"/>
                    <a:pt x="22" y="34"/>
                    <a:pt x="22" y="35"/>
                  </a:cubicBezTo>
                  <a:cubicBezTo>
                    <a:pt x="22" y="35"/>
                    <a:pt x="21" y="35"/>
                    <a:pt x="20" y="35"/>
                  </a:cubicBezTo>
                  <a:cubicBezTo>
                    <a:pt x="20" y="34"/>
                    <a:pt x="20" y="34"/>
                    <a:pt x="20" y="33"/>
                  </a:cubicBezTo>
                  <a:close/>
                  <a:moveTo>
                    <a:pt x="7" y="29"/>
                  </a:moveTo>
                  <a:cubicBezTo>
                    <a:pt x="8" y="29"/>
                    <a:pt x="9" y="29"/>
                    <a:pt x="10" y="29"/>
                  </a:cubicBezTo>
                  <a:cubicBezTo>
                    <a:pt x="10" y="30"/>
                    <a:pt x="10" y="31"/>
                    <a:pt x="10" y="31"/>
                  </a:cubicBezTo>
                  <a:cubicBezTo>
                    <a:pt x="9" y="31"/>
                    <a:pt x="8" y="31"/>
                    <a:pt x="7" y="31"/>
                  </a:cubicBezTo>
                  <a:cubicBezTo>
                    <a:pt x="7" y="31"/>
                    <a:pt x="7" y="30"/>
                    <a:pt x="7" y="29"/>
                  </a:cubicBezTo>
                  <a:close/>
                  <a:moveTo>
                    <a:pt x="10" y="29"/>
                  </a:moveTo>
                  <a:cubicBezTo>
                    <a:pt x="11" y="29"/>
                    <a:pt x="12" y="29"/>
                    <a:pt x="13" y="29"/>
                  </a:cubicBezTo>
                  <a:cubicBezTo>
                    <a:pt x="13" y="30"/>
                    <a:pt x="13" y="31"/>
                    <a:pt x="13" y="31"/>
                  </a:cubicBezTo>
                  <a:cubicBezTo>
                    <a:pt x="12" y="31"/>
                    <a:pt x="11" y="31"/>
                    <a:pt x="10" y="31"/>
                  </a:cubicBezTo>
                  <a:cubicBezTo>
                    <a:pt x="10" y="31"/>
                    <a:pt x="10" y="30"/>
                    <a:pt x="10" y="29"/>
                  </a:cubicBezTo>
                  <a:close/>
                  <a:moveTo>
                    <a:pt x="13" y="29"/>
                  </a:moveTo>
                  <a:cubicBezTo>
                    <a:pt x="14" y="29"/>
                    <a:pt x="15" y="29"/>
                    <a:pt x="16" y="29"/>
                  </a:cubicBezTo>
                  <a:cubicBezTo>
                    <a:pt x="16" y="30"/>
                    <a:pt x="16" y="31"/>
                    <a:pt x="16" y="31"/>
                  </a:cubicBezTo>
                  <a:cubicBezTo>
                    <a:pt x="15" y="31"/>
                    <a:pt x="14" y="31"/>
                    <a:pt x="13" y="31"/>
                  </a:cubicBezTo>
                  <a:cubicBezTo>
                    <a:pt x="13" y="31"/>
                    <a:pt x="13" y="30"/>
                    <a:pt x="13" y="29"/>
                  </a:cubicBezTo>
                  <a:close/>
                  <a:moveTo>
                    <a:pt x="17" y="29"/>
                  </a:moveTo>
                  <a:cubicBezTo>
                    <a:pt x="18" y="29"/>
                    <a:pt x="18" y="29"/>
                    <a:pt x="19" y="29"/>
                  </a:cubicBezTo>
                  <a:cubicBezTo>
                    <a:pt x="19" y="30"/>
                    <a:pt x="19" y="31"/>
                    <a:pt x="19" y="31"/>
                  </a:cubicBezTo>
                  <a:cubicBezTo>
                    <a:pt x="18" y="31"/>
                    <a:pt x="18" y="31"/>
                    <a:pt x="17" y="31"/>
                  </a:cubicBezTo>
                  <a:cubicBezTo>
                    <a:pt x="17" y="31"/>
                    <a:pt x="17" y="30"/>
                    <a:pt x="17" y="29"/>
                  </a:cubicBezTo>
                  <a:close/>
                  <a:moveTo>
                    <a:pt x="23" y="29"/>
                  </a:moveTo>
                  <a:cubicBezTo>
                    <a:pt x="24" y="29"/>
                    <a:pt x="25" y="29"/>
                    <a:pt x="26" y="29"/>
                  </a:cubicBezTo>
                  <a:cubicBezTo>
                    <a:pt x="26" y="30"/>
                    <a:pt x="26" y="31"/>
                    <a:pt x="26" y="31"/>
                  </a:cubicBezTo>
                  <a:cubicBezTo>
                    <a:pt x="25" y="31"/>
                    <a:pt x="24" y="31"/>
                    <a:pt x="23" y="31"/>
                  </a:cubicBezTo>
                  <a:cubicBezTo>
                    <a:pt x="23" y="31"/>
                    <a:pt x="23" y="30"/>
                    <a:pt x="23" y="29"/>
                  </a:cubicBezTo>
                  <a:close/>
                  <a:moveTo>
                    <a:pt x="0" y="26"/>
                  </a:moveTo>
                  <a:cubicBezTo>
                    <a:pt x="1" y="26"/>
                    <a:pt x="2" y="26"/>
                    <a:pt x="3" y="26"/>
                  </a:cubicBezTo>
                  <a:cubicBezTo>
                    <a:pt x="3" y="26"/>
                    <a:pt x="3" y="27"/>
                    <a:pt x="3" y="28"/>
                  </a:cubicBezTo>
                  <a:cubicBezTo>
                    <a:pt x="2" y="28"/>
                    <a:pt x="1" y="28"/>
                    <a:pt x="0" y="28"/>
                  </a:cubicBezTo>
                  <a:cubicBezTo>
                    <a:pt x="0" y="27"/>
                    <a:pt x="0" y="26"/>
                    <a:pt x="0" y="26"/>
                  </a:cubicBezTo>
                  <a:close/>
                  <a:moveTo>
                    <a:pt x="7" y="26"/>
                  </a:moveTo>
                  <a:cubicBezTo>
                    <a:pt x="8" y="26"/>
                    <a:pt x="9" y="26"/>
                    <a:pt x="10" y="26"/>
                  </a:cubicBezTo>
                  <a:cubicBezTo>
                    <a:pt x="10" y="26"/>
                    <a:pt x="10" y="27"/>
                    <a:pt x="10" y="28"/>
                  </a:cubicBezTo>
                  <a:cubicBezTo>
                    <a:pt x="9" y="28"/>
                    <a:pt x="8" y="28"/>
                    <a:pt x="7" y="28"/>
                  </a:cubicBezTo>
                  <a:cubicBezTo>
                    <a:pt x="7" y="27"/>
                    <a:pt x="7" y="26"/>
                    <a:pt x="7" y="26"/>
                  </a:cubicBezTo>
                  <a:close/>
                  <a:moveTo>
                    <a:pt x="10" y="26"/>
                  </a:moveTo>
                  <a:cubicBezTo>
                    <a:pt x="11" y="26"/>
                    <a:pt x="12" y="26"/>
                    <a:pt x="13" y="26"/>
                  </a:cubicBezTo>
                  <a:cubicBezTo>
                    <a:pt x="13" y="26"/>
                    <a:pt x="13" y="27"/>
                    <a:pt x="13" y="28"/>
                  </a:cubicBezTo>
                  <a:cubicBezTo>
                    <a:pt x="12" y="28"/>
                    <a:pt x="11" y="28"/>
                    <a:pt x="10" y="28"/>
                  </a:cubicBezTo>
                  <a:cubicBezTo>
                    <a:pt x="10" y="27"/>
                    <a:pt x="10" y="26"/>
                    <a:pt x="10" y="26"/>
                  </a:cubicBezTo>
                  <a:close/>
                  <a:moveTo>
                    <a:pt x="13" y="26"/>
                  </a:moveTo>
                  <a:cubicBezTo>
                    <a:pt x="14" y="26"/>
                    <a:pt x="15" y="26"/>
                    <a:pt x="16" y="26"/>
                  </a:cubicBezTo>
                  <a:cubicBezTo>
                    <a:pt x="16" y="26"/>
                    <a:pt x="16" y="27"/>
                    <a:pt x="16" y="28"/>
                  </a:cubicBezTo>
                  <a:cubicBezTo>
                    <a:pt x="15" y="28"/>
                    <a:pt x="14" y="28"/>
                    <a:pt x="13" y="28"/>
                  </a:cubicBezTo>
                  <a:cubicBezTo>
                    <a:pt x="13" y="27"/>
                    <a:pt x="13" y="26"/>
                    <a:pt x="13" y="26"/>
                  </a:cubicBezTo>
                  <a:close/>
                  <a:moveTo>
                    <a:pt x="0" y="22"/>
                  </a:moveTo>
                  <a:cubicBezTo>
                    <a:pt x="1" y="22"/>
                    <a:pt x="2" y="22"/>
                    <a:pt x="3" y="22"/>
                  </a:cubicBezTo>
                  <a:cubicBezTo>
                    <a:pt x="3" y="23"/>
                    <a:pt x="3" y="23"/>
                    <a:pt x="3" y="24"/>
                  </a:cubicBezTo>
                  <a:cubicBezTo>
                    <a:pt x="2" y="24"/>
                    <a:pt x="1" y="24"/>
                    <a:pt x="0" y="24"/>
                  </a:cubicBezTo>
                  <a:cubicBezTo>
                    <a:pt x="0" y="23"/>
                    <a:pt x="0" y="23"/>
                    <a:pt x="0" y="22"/>
                  </a:cubicBezTo>
                  <a:close/>
                  <a:moveTo>
                    <a:pt x="7" y="22"/>
                  </a:moveTo>
                  <a:cubicBezTo>
                    <a:pt x="8" y="22"/>
                    <a:pt x="9" y="22"/>
                    <a:pt x="10" y="22"/>
                  </a:cubicBezTo>
                  <a:cubicBezTo>
                    <a:pt x="10" y="23"/>
                    <a:pt x="10" y="23"/>
                    <a:pt x="10" y="24"/>
                  </a:cubicBezTo>
                  <a:cubicBezTo>
                    <a:pt x="9" y="24"/>
                    <a:pt x="8" y="24"/>
                    <a:pt x="7" y="24"/>
                  </a:cubicBezTo>
                  <a:cubicBezTo>
                    <a:pt x="7" y="23"/>
                    <a:pt x="7" y="23"/>
                    <a:pt x="7" y="22"/>
                  </a:cubicBezTo>
                  <a:close/>
                  <a:moveTo>
                    <a:pt x="10" y="22"/>
                  </a:moveTo>
                  <a:cubicBezTo>
                    <a:pt x="11" y="22"/>
                    <a:pt x="12" y="22"/>
                    <a:pt x="13" y="22"/>
                  </a:cubicBezTo>
                  <a:cubicBezTo>
                    <a:pt x="13" y="23"/>
                    <a:pt x="13" y="23"/>
                    <a:pt x="13" y="24"/>
                  </a:cubicBezTo>
                  <a:cubicBezTo>
                    <a:pt x="12" y="24"/>
                    <a:pt x="11" y="24"/>
                    <a:pt x="10" y="24"/>
                  </a:cubicBezTo>
                  <a:cubicBezTo>
                    <a:pt x="10" y="23"/>
                    <a:pt x="10" y="23"/>
                    <a:pt x="10" y="22"/>
                  </a:cubicBezTo>
                  <a:close/>
                  <a:moveTo>
                    <a:pt x="13" y="22"/>
                  </a:moveTo>
                  <a:cubicBezTo>
                    <a:pt x="14" y="22"/>
                    <a:pt x="15" y="22"/>
                    <a:pt x="16" y="22"/>
                  </a:cubicBezTo>
                  <a:cubicBezTo>
                    <a:pt x="16" y="23"/>
                    <a:pt x="16" y="23"/>
                    <a:pt x="16" y="24"/>
                  </a:cubicBezTo>
                  <a:cubicBezTo>
                    <a:pt x="15" y="24"/>
                    <a:pt x="14" y="24"/>
                    <a:pt x="13" y="24"/>
                  </a:cubicBezTo>
                  <a:cubicBezTo>
                    <a:pt x="13" y="23"/>
                    <a:pt x="13" y="23"/>
                    <a:pt x="13" y="22"/>
                  </a:cubicBezTo>
                  <a:close/>
                  <a:moveTo>
                    <a:pt x="17" y="22"/>
                  </a:moveTo>
                  <a:cubicBezTo>
                    <a:pt x="18" y="22"/>
                    <a:pt x="18" y="22"/>
                    <a:pt x="19" y="22"/>
                  </a:cubicBezTo>
                  <a:cubicBezTo>
                    <a:pt x="19" y="23"/>
                    <a:pt x="19" y="23"/>
                    <a:pt x="19" y="24"/>
                  </a:cubicBezTo>
                  <a:cubicBezTo>
                    <a:pt x="18" y="24"/>
                    <a:pt x="18" y="24"/>
                    <a:pt x="17" y="24"/>
                  </a:cubicBezTo>
                  <a:cubicBezTo>
                    <a:pt x="17" y="23"/>
                    <a:pt x="17" y="23"/>
                    <a:pt x="17" y="22"/>
                  </a:cubicBezTo>
                  <a:close/>
                  <a:moveTo>
                    <a:pt x="20" y="22"/>
                  </a:moveTo>
                  <a:cubicBezTo>
                    <a:pt x="21" y="22"/>
                    <a:pt x="22" y="22"/>
                    <a:pt x="22" y="22"/>
                  </a:cubicBezTo>
                  <a:cubicBezTo>
                    <a:pt x="22" y="23"/>
                    <a:pt x="22" y="23"/>
                    <a:pt x="22" y="24"/>
                  </a:cubicBezTo>
                  <a:cubicBezTo>
                    <a:pt x="22" y="24"/>
                    <a:pt x="21" y="24"/>
                    <a:pt x="20" y="24"/>
                  </a:cubicBezTo>
                  <a:cubicBezTo>
                    <a:pt x="20" y="23"/>
                    <a:pt x="20" y="23"/>
                    <a:pt x="20" y="22"/>
                  </a:cubicBezTo>
                  <a:close/>
                  <a:moveTo>
                    <a:pt x="23" y="22"/>
                  </a:moveTo>
                  <a:cubicBezTo>
                    <a:pt x="24" y="22"/>
                    <a:pt x="25" y="22"/>
                    <a:pt x="26" y="22"/>
                  </a:cubicBezTo>
                  <a:cubicBezTo>
                    <a:pt x="26" y="23"/>
                    <a:pt x="26" y="23"/>
                    <a:pt x="26" y="24"/>
                  </a:cubicBezTo>
                  <a:cubicBezTo>
                    <a:pt x="25" y="24"/>
                    <a:pt x="24" y="24"/>
                    <a:pt x="23" y="24"/>
                  </a:cubicBezTo>
                  <a:cubicBezTo>
                    <a:pt x="23" y="23"/>
                    <a:pt x="23" y="23"/>
                    <a:pt x="23" y="22"/>
                  </a:cubicBezTo>
                  <a:close/>
                  <a:moveTo>
                    <a:pt x="0" y="18"/>
                  </a:moveTo>
                  <a:cubicBezTo>
                    <a:pt x="1" y="18"/>
                    <a:pt x="2" y="18"/>
                    <a:pt x="3" y="18"/>
                  </a:cubicBezTo>
                  <a:cubicBezTo>
                    <a:pt x="3" y="19"/>
                    <a:pt x="3" y="20"/>
                    <a:pt x="3" y="20"/>
                  </a:cubicBezTo>
                  <a:cubicBezTo>
                    <a:pt x="2" y="20"/>
                    <a:pt x="1" y="20"/>
                    <a:pt x="0" y="20"/>
                  </a:cubicBezTo>
                  <a:cubicBezTo>
                    <a:pt x="0" y="20"/>
                    <a:pt x="0" y="19"/>
                    <a:pt x="0" y="18"/>
                  </a:cubicBezTo>
                  <a:close/>
                  <a:moveTo>
                    <a:pt x="10" y="18"/>
                  </a:moveTo>
                  <a:cubicBezTo>
                    <a:pt x="11" y="18"/>
                    <a:pt x="12" y="18"/>
                    <a:pt x="13" y="18"/>
                  </a:cubicBezTo>
                  <a:cubicBezTo>
                    <a:pt x="13" y="19"/>
                    <a:pt x="13" y="20"/>
                    <a:pt x="13" y="20"/>
                  </a:cubicBezTo>
                  <a:cubicBezTo>
                    <a:pt x="12" y="20"/>
                    <a:pt x="11" y="20"/>
                    <a:pt x="10" y="20"/>
                  </a:cubicBezTo>
                  <a:cubicBezTo>
                    <a:pt x="10" y="20"/>
                    <a:pt x="10" y="19"/>
                    <a:pt x="10" y="18"/>
                  </a:cubicBezTo>
                  <a:close/>
                  <a:moveTo>
                    <a:pt x="13" y="18"/>
                  </a:moveTo>
                  <a:cubicBezTo>
                    <a:pt x="14" y="18"/>
                    <a:pt x="15" y="18"/>
                    <a:pt x="16" y="18"/>
                  </a:cubicBezTo>
                  <a:cubicBezTo>
                    <a:pt x="16" y="19"/>
                    <a:pt x="16" y="20"/>
                    <a:pt x="16" y="20"/>
                  </a:cubicBezTo>
                  <a:cubicBezTo>
                    <a:pt x="15" y="20"/>
                    <a:pt x="14" y="20"/>
                    <a:pt x="13" y="20"/>
                  </a:cubicBezTo>
                  <a:cubicBezTo>
                    <a:pt x="13" y="20"/>
                    <a:pt x="13" y="19"/>
                    <a:pt x="13" y="18"/>
                  </a:cubicBezTo>
                  <a:close/>
                  <a:moveTo>
                    <a:pt x="23" y="18"/>
                  </a:moveTo>
                  <a:cubicBezTo>
                    <a:pt x="24" y="18"/>
                    <a:pt x="25" y="18"/>
                    <a:pt x="26" y="18"/>
                  </a:cubicBezTo>
                  <a:cubicBezTo>
                    <a:pt x="26" y="19"/>
                    <a:pt x="26" y="20"/>
                    <a:pt x="26" y="20"/>
                  </a:cubicBezTo>
                  <a:cubicBezTo>
                    <a:pt x="25" y="20"/>
                    <a:pt x="24" y="20"/>
                    <a:pt x="23" y="20"/>
                  </a:cubicBezTo>
                  <a:cubicBezTo>
                    <a:pt x="23" y="20"/>
                    <a:pt x="23" y="19"/>
                    <a:pt x="23" y="18"/>
                  </a:cubicBezTo>
                  <a:close/>
                  <a:moveTo>
                    <a:pt x="0" y="15"/>
                  </a:moveTo>
                  <a:cubicBezTo>
                    <a:pt x="1" y="15"/>
                    <a:pt x="2" y="15"/>
                    <a:pt x="3" y="15"/>
                  </a:cubicBezTo>
                  <a:cubicBezTo>
                    <a:pt x="3" y="15"/>
                    <a:pt x="3" y="16"/>
                    <a:pt x="3" y="16"/>
                  </a:cubicBezTo>
                  <a:cubicBezTo>
                    <a:pt x="2" y="16"/>
                    <a:pt x="1" y="16"/>
                    <a:pt x="0" y="16"/>
                  </a:cubicBezTo>
                  <a:cubicBezTo>
                    <a:pt x="0" y="16"/>
                    <a:pt x="0" y="15"/>
                    <a:pt x="0" y="15"/>
                  </a:cubicBezTo>
                  <a:close/>
                  <a:moveTo>
                    <a:pt x="7" y="15"/>
                  </a:moveTo>
                  <a:cubicBezTo>
                    <a:pt x="8" y="15"/>
                    <a:pt x="9" y="15"/>
                    <a:pt x="10" y="15"/>
                  </a:cubicBezTo>
                  <a:cubicBezTo>
                    <a:pt x="10" y="15"/>
                    <a:pt x="10" y="16"/>
                    <a:pt x="10" y="16"/>
                  </a:cubicBezTo>
                  <a:cubicBezTo>
                    <a:pt x="9" y="16"/>
                    <a:pt x="8" y="16"/>
                    <a:pt x="7" y="16"/>
                  </a:cubicBezTo>
                  <a:cubicBezTo>
                    <a:pt x="7" y="16"/>
                    <a:pt x="7" y="15"/>
                    <a:pt x="7" y="15"/>
                  </a:cubicBezTo>
                  <a:close/>
                  <a:moveTo>
                    <a:pt x="10" y="15"/>
                  </a:moveTo>
                  <a:cubicBezTo>
                    <a:pt x="11" y="15"/>
                    <a:pt x="12" y="15"/>
                    <a:pt x="13" y="15"/>
                  </a:cubicBezTo>
                  <a:cubicBezTo>
                    <a:pt x="13" y="15"/>
                    <a:pt x="13" y="16"/>
                    <a:pt x="13" y="16"/>
                  </a:cubicBezTo>
                  <a:cubicBezTo>
                    <a:pt x="12" y="16"/>
                    <a:pt x="11" y="16"/>
                    <a:pt x="10" y="16"/>
                  </a:cubicBezTo>
                  <a:cubicBezTo>
                    <a:pt x="10" y="16"/>
                    <a:pt x="10" y="15"/>
                    <a:pt x="10" y="15"/>
                  </a:cubicBezTo>
                  <a:close/>
                  <a:moveTo>
                    <a:pt x="13" y="15"/>
                  </a:moveTo>
                  <a:cubicBezTo>
                    <a:pt x="14" y="15"/>
                    <a:pt x="15" y="15"/>
                    <a:pt x="16" y="15"/>
                  </a:cubicBezTo>
                  <a:cubicBezTo>
                    <a:pt x="16" y="15"/>
                    <a:pt x="16" y="16"/>
                    <a:pt x="16" y="16"/>
                  </a:cubicBezTo>
                  <a:cubicBezTo>
                    <a:pt x="15" y="16"/>
                    <a:pt x="14" y="16"/>
                    <a:pt x="13" y="16"/>
                  </a:cubicBezTo>
                  <a:cubicBezTo>
                    <a:pt x="13" y="16"/>
                    <a:pt x="13" y="15"/>
                    <a:pt x="13" y="15"/>
                  </a:cubicBezTo>
                  <a:close/>
                  <a:moveTo>
                    <a:pt x="17" y="15"/>
                  </a:moveTo>
                  <a:cubicBezTo>
                    <a:pt x="18" y="15"/>
                    <a:pt x="18" y="15"/>
                    <a:pt x="19" y="15"/>
                  </a:cubicBezTo>
                  <a:cubicBezTo>
                    <a:pt x="19" y="15"/>
                    <a:pt x="19" y="16"/>
                    <a:pt x="19" y="16"/>
                  </a:cubicBezTo>
                  <a:cubicBezTo>
                    <a:pt x="18" y="16"/>
                    <a:pt x="18" y="16"/>
                    <a:pt x="17" y="16"/>
                  </a:cubicBezTo>
                  <a:cubicBezTo>
                    <a:pt x="17" y="16"/>
                    <a:pt x="17" y="15"/>
                    <a:pt x="17" y="15"/>
                  </a:cubicBezTo>
                  <a:close/>
                  <a:moveTo>
                    <a:pt x="20" y="15"/>
                  </a:moveTo>
                  <a:cubicBezTo>
                    <a:pt x="21" y="15"/>
                    <a:pt x="22" y="15"/>
                    <a:pt x="22" y="15"/>
                  </a:cubicBezTo>
                  <a:cubicBezTo>
                    <a:pt x="22" y="15"/>
                    <a:pt x="22" y="16"/>
                    <a:pt x="22" y="16"/>
                  </a:cubicBezTo>
                  <a:cubicBezTo>
                    <a:pt x="22" y="16"/>
                    <a:pt x="21" y="16"/>
                    <a:pt x="20" y="16"/>
                  </a:cubicBezTo>
                  <a:cubicBezTo>
                    <a:pt x="20" y="16"/>
                    <a:pt x="20" y="15"/>
                    <a:pt x="20" y="15"/>
                  </a:cubicBezTo>
                  <a:close/>
                  <a:moveTo>
                    <a:pt x="23" y="15"/>
                  </a:moveTo>
                  <a:cubicBezTo>
                    <a:pt x="24" y="15"/>
                    <a:pt x="25" y="15"/>
                    <a:pt x="26" y="15"/>
                  </a:cubicBezTo>
                  <a:cubicBezTo>
                    <a:pt x="26" y="15"/>
                    <a:pt x="26" y="16"/>
                    <a:pt x="26" y="16"/>
                  </a:cubicBezTo>
                  <a:cubicBezTo>
                    <a:pt x="25" y="16"/>
                    <a:pt x="24" y="16"/>
                    <a:pt x="23" y="16"/>
                  </a:cubicBezTo>
                  <a:cubicBezTo>
                    <a:pt x="23" y="16"/>
                    <a:pt x="23" y="15"/>
                    <a:pt x="23" y="15"/>
                  </a:cubicBezTo>
                  <a:close/>
                  <a:moveTo>
                    <a:pt x="10" y="11"/>
                  </a:moveTo>
                  <a:cubicBezTo>
                    <a:pt x="11" y="11"/>
                    <a:pt x="12" y="11"/>
                    <a:pt x="13" y="11"/>
                  </a:cubicBezTo>
                  <a:cubicBezTo>
                    <a:pt x="13" y="12"/>
                    <a:pt x="13" y="12"/>
                    <a:pt x="13" y="13"/>
                  </a:cubicBezTo>
                  <a:cubicBezTo>
                    <a:pt x="12" y="13"/>
                    <a:pt x="11" y="13"/>
                    <a:pt x="10" y="13"/>
                  </a:cubicBezTo>
                  <a:cubicBezTo>
                    <a:pt x="10" y="12"/>
                    <a:pt x="10" y="12"/>
                    <a:pt x="10" y="11"/>
                  </a:cubicBezTo>
                  <a:close/>
                  <a:moveTo>
                    <a:pt x="13" y="11"/>
                  </a:moveTo>
                  <a:cubicBezTo>
                    <a:pt x="14" y="11"/>
                    <a:pt x="15" y="11"/>
                    <a:pt x="16" y="11"/>
                  </a:cubicBezTo>
                  <a:cubicBezTo>
                    <a:pt x="16" y="12"/>
                    <a:pt x="16" y="12"/>
                    <a:pt x="16" y="13"/>
                  </a:cubicBezTo>
                  <a:cubicBezTo>
                    <a:pt x="15" y="13"/>
                    <a:pt x="14" y="13"/>
                    <a:pt x="13" y="13"/>
                  </a:cubicBezTo>
                  <a:cubicBezTo>
                    <a:pt x="13" y="12"/>
                    <a:pt x="13" y="12"/>
                    <a:pt x="13" y="11"/>
                  </a:cubicBezTo>
                  <a:close/>
                  <a:moveTo>
                    <a:pt x="20" y="11"/>
                  </a:moveTo>
                  <a:cubicBezTo>
                    <a:pt x="21" y="11"/>
                    <a:pt x="22" y="11"/>
                    <a:pt x="22" y="11"/>
                  </a:cubicBezTo>
                  <a:cubicBezTo>
                    <a:pt x="22" y="12"/>
                    <a:pt x="22" y="12"/>
                    <a:pt x="22" y="13"/>
                  </a:cubicBezTo>
                  <a:cubicBezTo>
                    <a:pt x="22" y="13"/>
                    <a:pt x="21" y="13"/>
                    <a:pt x="20" y="13"/>
                  </a:cubicBezTo>
                  <a:cubicBezTo>
                    <a:pt x="20" y="12"/>
                    <a:pt x="20" y="12"/>
                    <a:pt x="20" y="11"/>
                  </a:cubicBezTo>
                  <a:close/>
                  <a:moveTo>
                    <a:pt x="7" y="7"/>
                  </a:moveTo>
                  <a:cubicBezTo>
                    <a:pt x="8" y="7"/>
                    <a:pt x="9" y="7"/>
                    <a:pt x="10" y="7"/>
                  </a:cubicBezTo>
                  <a:cubicBezTo>
                    <a:pt x="10" y="8"/>
                    <a:pt x="10" y="8"/>
                    <a:pt x="10" y="9"/>
                  </a:cubicBezTo>
                  <a:cubicBezTo>
                    <a:pt x="9" y="9"/>
                    <a:pt x="8" y="9"/>
                    <a:pt x="7" y="9"/>
                  </a:cubicBezTo>
                  <a:cubicBezTo>
                    <a:pt x="7" y="8"/>
                    <a:pt x="7" y="8"/>
                    <a:pt x="7" y="7"/>
                  </a:cubicBezTo>
                  <a:close/>
                  <a:moveTo>
                    <a:pt x="17" y="7"/>
                  </a:moveTo>
                  <a:cubicBezTo>
                    <a:pt x="18" y="7"/>
                    <a:pt x="18" y="7"/>
                    <a:pt x="19" y="7"/>
                  </a:cubicBezTo>
                  <a:cubicBezTo>
                    <a:pt x="19" y="8"/>
                    <a:pt x="19" y="8"/>
                    <a:pt x="19" y="9"/>
                  </a:cubicBezTo>
                  <a:cubicBezTo>
                    <a:pt x="18" y="9"/>
                    <a:pt x="18" y="9"/>
                    <a:pt x="17" y="9"/>
                  </a:cubicBezTo>
                  <a:cubicBezTo>
                    <a:pt x="17" y="8"/>
                    <a:pt x="17" y="8"/>
                    <a:pt x="17" y="7"/>
                  </a:cubicBezTo>
                  <a:close/>
                  <a:moveTo>
                    <a:pt x="20" y="7"/>
                  </a:moveTo>
                  <a:cubicBezTo>
                    <a:pt x="21" y="7"/>
                    <a:pt x="22" y="7"/>
                    <a:pt x="22" y="7"/>
                  </a:cubicBezTo>
                  <a:cubicBezTo>
                    <a:pt x="22" y="8"/>
                    <a:pt x="22" y="8"/>
                    <a:pt x="22" y="9"/>
                  </a:cubicBezTo>
                  <a:cubicBezTo>
                    <a:pt x="22" y="9"/>
                    <a:pt x="21" y="9"/>
                    <a:pt x="20" y="9"/>
                  </a:cubicBezTo>
                  <a:cubicBezTo>
                    <a:pt x="20" y="8"/>
                    <a:pt x="20" y="8"/>
                    <a:pt x="20" y="7"/>
                  </a:cubicBezTo>
                  <a:close/>
                  <a:moveTo>
                    <a:pt x="23" y="7"/>
                  </a:moveTo>
                  <a:cubicBezTo>
                    <a:pt x="24" y="7"/>
                    <a:pt x="25" y="7"/>
                    <a:pt x="26" y="7"/>
                  </a:cubicBezTo>
                  <a:cubicBezTo>
                    <a:pt x="26" y="8"/>
                    <a:pt x="26" y="8"/>
                    <a:pt x="26" y="9"/>
                  </a:cubicBezTo>
                  <a:cubicBezTo>
                    <a:pt x="25" y="9"/>
                    <a:pt x="24" y="9"/>
                    <a:pt x="23" y="9"/>
                  </a:cubicBezTo>
                  <a:cubicBezTo>
                    <a:pt x="23" y="8"/>
                    <a:pt x="23" y="8"/>
                    <a:pt x="23" y="7"/>
                  </a:cubicBezTo>
                  <a:close/>
                  <a:moveTo>
                    <a:pt x="7" y="3"/>
                  </a:moveTo>
                  <a:cubicBezTo>
                    <a:pt x="8" y="3"/>
                    <a:pt x="9" y="3"/>
                    <a:pt x="10" y="3"/>
                  </a:cubicBezTo>
                  <a:cubicBezTo>
                    <a:pt x="10" y="4"/>
                    <a:pt x="10" y="5"/>
                    <a:pt x="10" y="5"/>
                  </a:cubicBezTo>
                  <a:cubicBezTo>
                    <a:pt x="9" y="5"/>
                    <a:pt x="8" y="5"/>
                    <a:pt x="7" y="5"/>
                  </a:cubicBezTo>
                  <a:cubicBezTo>
                    <a:pt x="7" y="5"/>
                    <a:pt x="7" y="4"/>
                    <a:pt x="7" y="3"/>
                  </a:cubicBezTo>
                  <a:close/>
                  <a:moveTo>
                    <a:pt x="10" y="3"/>
                  </a:moveTo>
                  <a:cubicBezTo>
                    <a:pt x="11" y="3"/>
                    <a:pt x="12" y="3"/>
                    <a:pt x="13" y="3"/>
                  </a:cubicBezTo>
                  <a:cubicBezTo>
                    <a:pt x="13" y="4"/>
                    <a:pt x="13" y="5"/>
                    <a:pt x="13" y="5"/>
                  </a:cubicBezTo>
                  <a:cubicBezTo>
                    <a:pt x="12" y="5"/>
                    <a:pt x="11" y="5"/>
                    <a:pt x="10" y="5"/>
                  </a:cubicBezTo>
                  <a:cubicBezTo>
                    <a:pt x="10" y="5"/>
                    <a:pt x="10" y="4"/>
                    <a:pt x="10" y="3"/>
                  </a:cubicBezTo>
                  <a:close/>
                  <a:moveTo>
                    <a:pt x="13" y="3"/>
                  </a:moveTo>
                  <a:cubicBezTo>
                    <a:pt x="14" y="3"/>
                    <a:pt x="15" y="3"/>
                    <a:pt x="16" y="3"/>
                  </a:cubicBezTo>
                  <a:cubicBezTo>
                    <a:pt x="16" y="4"/>
                    <a:pt x="16" y="5"/>
                    <a:pt x="16" y="5"/>
                  </a:cubicBezTo>
                  <a:cubicBezTo>
                    <a:pt x="15" y="5"/>
                    <a:pt x="14" y="5"/>
                    <a:pt x="13" y="5"/>
                  </a:cubicBezTo>
                  <a:cubicBezTo>
                    <a:pt x="13" y="5"/>
                    <a:pt x="13" y="4"/>
                    <a:pt x="13" y="3"/>
                  </a:cubicBezTo>
                  <a:close/>
                  <a:moveTo>
                    <a:pt x="20" y="3"/>
                  </a:moveTo>
                  <a:cubicBezTo>
                    <a:pt x="21" y="3"/>
                    <a:pt x="22" y="3"/>
                    <a:pt x="22" y="3"/>
                  </a:cubicBezTo>
                  <a:cubicBezTo>
                    <a:pt x="22" y="4"/>
                    <a:pt x="22" y="5"/>
                    <a:pt x="22" y="5"/>
                  </a:cubicBezTo>
                  <a:cubicBezTo>
                    <a:pt x="22" y="5"/>
                    <a:pt x="21" y="5"/>
                    <a:pt x="20" y="5"/>
                  </a:cubicBezTo>
                  <a:cubicBezTo>
                    <a:pt x="20" y="5"/>
                    <a:pt x="20" y="4"/>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0" name="Rectangle 2626"/>
            <p:cNvSpPr>
              <a:spLocks noChangeArrowheads="1"/>
            </p:cNvSpPr>
            <p:nvPr/>
          </p:nvSpPr>
          <p:spPr bwMode="auto">
            <a:xfrm>
              <a:off x="-3016249" y="1136650"/>
              <a:ext cx="29702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1" name="Freeform 2644"/>
            <p:cNvSpPr>
              <a:spLocks noEditPoints="1"/>
            </p:cNvSpPr>
            <p:nvPr/>
          </p:nvSpPr>
          <p:spPr bwMode="auto">
            <a:xfrm>
              <a:off x="-57149" y="663575"/>
              <a:ext cx="222250" cy="492125"/>
            </a:xfrm>
            <a:custGeom>
              <a:avLst/>
              <a:gdLst>
                <a:gd name="T0" fmla="*/ 49 w 68"/>
                <a:gd name="T1" fmla="*/ 39 h 151"/>
                <a:gd name="T2" fmla="*/ 14 w 68"/>
                <a:gd name="T3" fmla="*/ 32 h 151"/>
                <a:gd name="T4" fmla="*/ 54 w 68"/>
                <a:gd name="T5" fmla="*/ 32 h 151"/>
                <a:gd name="T6" fmla="*/ 40 w 68"/>
                <a:gd name="T7" fmla="*/ 35 h 151"/>
                <a:gd name="T8" fmla="*/ 46 w 68"/>
                <a:gd name="T9" fmla="*/ 32 h 151"/>
                <a:gd name="T10" fmla="*/ 17 w 68"/>
                <a:gd name="T11" fmla="*/ 86 h 151"/>
                <a:gd name="T12" fmla="*/ 14 w 68"/>
                <a:gd name="T13" fmla="*/ 103 h 151"/>
                <a:gd name="T14" fmla="*/ 17 w 68"/>
                <a:gd name="T15" fmla="*/ 108 h 151"/>
                <a:gd name="T16" fmla="*/ 14 w 68"/>
                <a:gd name="T17" fmla="*/ 124 h 151"/>
                <a:gd name="T18" fmla="*/ 14 w 68"/>
                <a:gd name="T19" fmla="*/ 126 h 151"/>
                <a:gd name="T20" fmla="*/ 54 w 68"/>
                <a:gd name="T21" fmla="*/ 134 h 151"/>
                <a:gd name="T22" fmla="*/ 46 w 68"/>
                <a:gd name="T23" fmla="*/ 131 h 151"/>
                <a:gd name="T24" fmla="*/ 54 w 68"/>
                <a:gd name="T25" fmla="*/ 126 h 151"/>
                <a:gd name="T26" fmla="*/ 46 w 68"/>
                <a:gd name="T27" fmla="*/ 129 h 151"/>
                <a:gd name="T28" fmla="*/ 51 w 68"/>
                <a:gd name="T29" fmla="*/ 122 h 151"/>
                <a:gd name="T30" fmla="*/ 33 w 68"/>
                <a:gd name="T31" fmla="*/ 124 h 151"/>
                <a:gd name="T32" fmla="*/ 40 w 68"/>
                <a:gd name="T33" fmla="*/ 122 h 151"/>
                <a:gd name="T34" fmla="*/ 54 w 68"/>
                <a:gd name="T35" fmla="*/ 117 h 151"/>
                <a:gd name="T36" fmla="*/ 24 w 68"/>
                <a:gd name="T37" fmla="*/ 119 h 151"/>
                <a:gd name="T38" fmla="*/ 35 w 68"/>
                <a:gd name="T39" fmla="*/ 117 h 151"/>
                <a:gd name="T40" fmla="*/ 28 w 68"/>
                <a:gd name="T41" fmla="*/ 115 h 151"/>
                <a:gd name="T42" fmla="*/ 35 w 68"/>
                <a:gd name="T43" fmla="*/ 112 h 151"/>
                <a:gd name="T44" fmla="*/ 44 w 68"/>
                <a:gd name="T45" fmla="*/ 112 h 151"/>
                <a:gd name="T46" fmla="*/ 24 w 68"/>
                <a:gd name="T47" fmla="*/ 110 h 151"/>
                <a:gd name="T48" fmla="*/ 30 w 68"/>
                <a:gd name="T49" fmla="*/ 108 h 151"/>
                <a:gd name="T50" fmla="*/ 49 w 68"/>
                <a:gd name="T51" fmla="*/ 110 h 151"/>
                <a:gd name="T52" fmla="*/ 19 w 68"/>
                <a:gd name="T53" fmla="*/ 103 h 151"/>
                <a:gd name="T54" fmla="*/ 33 w 68"/>
                <a:gd name="T55" fmla="*/ 103 h 151"/>
                <a:gd name="T56" fmla="*/ 46 w 68"/>
                <a:gd name="T57" fmla="*/ 105 h 151"/>
                <a:gd name="T58" fmla="*/ 19 w 68"/>
                <a:gd name="T59" fmla="*/ 98 h 151"/>
                <a:gd name="T60" fmla="*/ 49 w 68"/>
                <a:gd name="T61" fmla="*/ 101 h 151"/>
                <a:gd name="T62" fmla="*/ 51 w 68"/>
                <a:gd name="T63" fmla="*/ 89 h 151"/>
                <a:gd name="T64" fmla="*/ 44 w 68"/>
                <a:gd name="T65" fmla="*/ 89 h 151"/>
                <a:gd name="T66" fmla="*/ 19 w 68"/>
                <a:gd name="T67" fmla="*/ 86 h 151"/>
                <a:gd name="T68" fmla="*/ 24 w 68"/>
                <a:gd name="T69" fmla="*/ 84 h 151"/>
                <a:gd name="T70" fmla="*/ 44 w 68"/>
                <a:gd name="T71" fmla="*/ 86 h 151"/>
                <a:gd name="T72" fmla="*/ 51 w 68"/>
                <a:gd name="T73" fmla="*/ 79 h 151"/>
                <a:gd name="T74" fmla="*/ 23 w 68"/>
                <a:gd name="T75" fmla="*/ 79 h 151"/>
                <a:gd name="T76" fmla="*/ 30 w 68"/>
                <a:gd name="T77" fmla="*/ 82 h 151"/>
                <a:gd name="T78" fmla="*/ 35 w 68"/>
                <a:gd name="T79" fmla="*/ 79 h 151"/>
                <a:gd name="T80" fmla="*/ 54 w 68"/>
                <a:gd name="T81" fmla="*/ 77 h 151"/>
                <a:gd name="T82" fmla="*/ 30 w 68"/>
                <a:gd name="T83" fmla="*/ 75 h 151"/>
                <a:gd name="T84" fmla="*/ 38 w 68"/>
                <a:gd name="T85" fmla="*/ 75 h 151"/>
                <a:gd name="T86" fmla="*/ 51 w 68"/>
                <a:gd name="T87" fmla="*/ 72 h 151"/>
                <a:gd name="T88" fmla="*/ 24 w 68"/>
                <a:gd name="T89" fmla="*/ 70 h 151"/>
                <a:gd name="T90" fmla="*/ 54 w 68"/>
                <a:gd name="T91" fmla="*/ 68 h 151"/>
                <a:gd name="T92" fmla="*/ 35 w 68"/>
                <a:gd name="T93" fmla="*/ 65 h 151"/>
                <a:gd name="T94" fmla="*/ 44 w 68"/>
                <a:gd name="T95" fmla="*/ 65 h 151"/>
                <a:gd name="T96" fmla="*/ 51 w 68"/>
                <a:gd name="T97" fmla="*/ 63 h 151"/>
                <a:gd name="T98" fmla="*/ 24 w 68"/>
                <a:gd name="T99" fmla="*/ 60 h 151"/>
                <a:gd name="T100" fmla="*/ 44 w 68"/>
                <a:gd name="T101" fmla="*/ 63 h 151"/>
                <a:gd name="T102" fmla="*/ 51 w 68"/>
                <a:gd name="T103" fmla="*/ 56 h 151"/>
                <a:gd name="T104" fmla="*/ 38 w 68"/>
                <a:gd name="T105" fmla="*/ 56 h 151"/>
                <a:gd name="T106" fmla="*/ 46 w 68"/>
                <a:gd name="T107" fmla="*/ 58 h 151"/>
                <a:gd name="T108" fmla="*/ 51 w 68"/>
                <a:gd name="T109" fmla="*/ 51 h 151"/>
                <a:gd name="T110" fmla="*/ 38 w 68"/>
                <a:gd name="T111" fmla="*/ 53 h 151"/>
                <a:gd name="T112" fmla="*/ 46 w 68"/>
                <a:gd name="T113" fmla="*/ 51 h 151"/>
                <a:gd name="T114" fmla="*/ 54 w 68"/>
                <a:gd name="T115" fmla="*/ 46 h 151"/>
                <a:gd name="T116" fmla="*/ 40 w 68"/>
                <a:gd name="T117" fmla="*/ 49 h 151"/>
                <a:gd name="T118" fmla="*/ 30 w 68"/>
                <a:gd name="T119" fmla="*/ 41 h 151"/>
                <a:gd name="T120" fmla="*/ 49 w 68"/>
                <a:gd name="T121" fmla="*/ 44 h 151"/>
                <a:gd name="T122" fmla="*/ 30 w 68"/>
                <a:gd name="T123" fmla="*/ 37 h 151"/>
                <a:gd name="T124" fmla="*/ 44 w 68"/>
                <a:gd name="T125" fmla="*/ 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 h="151">
                  <a:moveTo>
                    <a:pt x="68" y="151"/>
                  </a:moveTo>
                  <a:cubicBezTo>
                    <a:pt x="0" y="151"/>
                    <a:pt x="0" y="151"/>
                    <a:pt x="0" y="151"/>
                  </a:cubicBezTo>
                  <a:cubicBezTo>
                    <a:pt x="10" y="0"/>
                    <a:pt x="10" y="0"/>
                    <a:pt x="10" y="0"/>
                  </a:cubicBezTo>
                  <a:cubicBezTo>
                    <a:pt x="59" y="0"/>
                    <a:pt x="59" y="0"/>
                    <a:pt x="59" y="0"/>
                  </a:cubicBezTo>
                  <a:cubicBezTo>
                    <a:pt x="68" y="151"/>
                    <a:pt x="68" y="151"/>
                    <a:pt x="68" y="151"/>
                  </a:cubicBezTo>
                  <a:close/>
                  <a:moveTo>
                    <a:pt x="46" y="37"/>
                  </a:moveTo>
                  <a:cubicBezTo>
                    <a:pt x="46" y="38"/>
                    <a:pt x="46" y="38"/>
                    <a:pt x="46" y="39"/>
                  </a:cubicBezTo>
                  <a:cubicBezTo>
                    <a:pt x="47" y="39"/>
                    <a:pt x="48" y="39"/>
                    <a:pt x="49" y="39"/>
                  </a:cubicBezTo>
                  <a:cubicBezTo>
                    <a:pt x="49" y="38"/>
                    <a:pt x="49" y="38"/>
                    <a:pt x="49" y="37"/>
                  </a:cubicBezTo>
                  <a:cubicBezTo>
                    <a:pt x="48" y="37"/>
                    <a:pt x="47" y="37"/>
                    <a:pt x="46" y="37"/>
                  </a:cubicBezTo>
                  <a:close/>
                  <a:moveTo>
                    <a:pt x="14" y="37"/>
                  </a:moveTo>
                  <a:cubicBezTo>
                    <a:pt x="14" y="38"/>
                    <a:pt x="14" y="38"/>
                    <a:pt x="14" y="39"/>
                  </a:cubicBezTo>
                  <a:cubicBezTo>
                    <a:pt x="15" y="39"/>
                    <a:pt x="16" y="39"/>
                    <a:pt x="17" y="39"/>
                  </a:cubicBezTo>
                  <a:cubicBezTo>
                    <a:pt x="17" y="38"/>
                    <a:pt x="17" y="38"/>
                    <a:pt x="17" y="37"/>
                  </a:cubicBezTo>
                  <a:cubicBezTo>
                    <a:pt x="16" y="37"/>
                    <a:pt x="15" y="37"/>
                    <a:pt x="14" y="37"/>
                  </a:cubicBezTo>
                  <a:close/>
                  <a:moveTo>
                    <a:pt x="14" y="32"/>
                  </a:moveTo>
                  <a:cubicBezTo>
                    <a:pt x="14" y="35"/>
                    <a:pt x="14" y="35"/>
                    <a:pt x="14" y="35"/>
                  </a:cubicBezTo>
                  <a:cubicBezTo>
                    <a:pt x="17" y="35"/>
                    <a:pt x="17" y="35"/>
                    <a:pt x="17" y="35"/>
                  </a:cubicBezTo>
                  <a:cubicBezTo>
                    <a:pt x="17" y="32"/>
                    <a:pt x="17" y="32"/>
                    <a:pt x="17" y="32"/>
                  </a:cubicBezTo>
                  <a:cubicBezTo>
                    <a:pt x="14" y="32"/>
                    <a:pt x="14" y="32"/>
                    <a:pt x="14" y="32"/>
                  </a:cubicBezTo>
                  <a:close/>
                  <a:moveTo>
                    <a:pt x="51" y="32"/>
                  </a:moveTo>
                  <a:cubicBezTo>
                    <a:pt x="51" y="35"/>
                    <a:pt x="51" y="35"/>
                    <a:pt x="51" y="35"/>
                  </a:cubicBezTo>
                  <a:cubicBezTo>
                    <a:pt x="54" y="35"/>
                    <a:pt x="54" y="35"/>
                    <a:pt x="54" y="35"/>
                  </a:cubicBezTo>
                  <a:cubicBezTo>
                    <a:pt x="54" y="32"/>
                    <a:pt x="54" y="32"/>
                    <a:pt x="54" y="32"/>
                  </a:cubicBezTo>
                  <a:cubicBezTo>
                    <a:pt x="51" y="32"/>
                    <a:pt x="51" y="32"/>
                    <a:pt x="51" y="32"/>
                  </a:cubicBezTo>
                  <a:close/>
                  <a:moveTo>
                    <a:pt x="19" y="32"/>
                  </a:moveTo>
                  <a:cubicBezTo>
                    <a:pt x="19" y="33"/>
                    <a:pt x="19" y="34"/>
                    <a:pt x="19" y="35"/>
                  </a:cubicBezTo>
                  <a:cubicBezTo>
                    <a:pt x="20" y="35"/>
                    <a:pt x="21" y="35"/>
                    <a:pt x="23" y="35"/>
                  </a:cubicBezTo>
                  <a:cubicBezTo>
                    <a:pt x="23" y="34"/>
                    <a:pt x="23" y="33"/>
                    <a:pt x="23" y="32"/>
                  </a:cubicBezTo>
                  <a:cubicBezTo>
                    <a:pt x="21" y="32"/>
                    <a:pt x="20" y="32"/>
                    <a:pt x="19" y="32"/>
                  </a:cubicBezTo>
                  <a:close/>
                  <a:moveTo>
                    <a:pt x="40" y="32"/>
                  </a:moveTo>
                  <a:cubicBezTo>
                    <a:pt x="40" y="33"/>
                    <a:pt x="40" y="34"/>
                    <a:pt x="40" y="35"/>
                  </a:cubicBezTo>
                  <a:cubicBezTo>
                    <a:pt x="41" y="35"/>
                    <a:pt x="43" y="35"/>
                    <a:pt x="44" y="35"/>
                  </a:cubicBezTo>
                  <a:cubicBezTo>
                    <a:pt x="44" y="34"/>
                    <a:pt x="44" y="33"/>
                    <a:pt x="44" y="32"/>
                  </a:cubicBezTo>
                  <a:cubicBezTo>
                    <a:pt x="43" y="32"/>
                    <a:pt x="41" y="32"/>
                    <a:pt x="40" y="32"/>
                  </a:cubicBezTo>
                  <a:close/>
                  <a:moveTo>
                    <a:pt x="46" y="32"/>
                  </a:moveTo>
                  <a:cubicBezTo>
                    <a:pt x="46" y="33"/>
                    <a:pt x="46" y="34"/>
                    <a:pt x="46" y="35"/>
                  </a:cubicBezTo>
                  <a:cubicBezTo>
                    <a:pt x="47" y="35"/>
                    <a:pt x="48" y="35"/>
                    <a:pt x="49" y="35"/>
                  </a:cubicBezTo>
                  <a:cubicBezTo>
                    <a:pt x="49" y="34"/>
                    <a:pt x="49" y="33"/>
                    <a:pt x="49" y="32"/>
                  </a:cubicBezTo>
                  <a:cubicBezTo>
                    <a:pt x="48" y="32"/>
                    <a:pt x="47" y="32"/>
                    <a:pt x="46" y="32"/>
                  </a:cubicBezTo>
                  <a:close/>
                  <a:moveTo>
                    <a:pt x="14" y="79"/>
                  </a:moveTo>
                  <a:cubicBezTo>
                    <a:pt x="14" y="80"/>
                    <a:pt x="14" y="81"/>
                    <a:pt x="14" y="82"/>
                  </a:cubicBezTo>
                  <a:cubicBezTo>
                    <a:pt x="15" y="82"/>
                    <a:pt x="16" y="82"/>
                    <a:pt x="17" y="82"/>
                  </a:cubicBezTo>
                  <a:cubicBezTo>
                    <a:pt x="17" y="81"/>
                    <a:pt x="17" y="80"/>
                    <a:pt x="17" y="79"/>
                  </a:cubicBezTo>
                  <a:cubicBezTo>
                    <a:pt x="16" y="79"/>
                    <a:pt x="15" y="79"/>
                    <a:pt x="14" y="79"/>
                  </a:cubicBezTo>
                  <a:close/>
                  <a:moveTo>
                    <a:pt x="14" y="84"/>
                  </a:moveTo>
                  <a:cubicBezTo>
                    <a:pt x="14" y="85"/>
                    <a:pt x="14" y="86"/>
                    <a:pt x="14" y="86"/>
                  </a:cubicBezTo>
                  <a:cubicBezTo>
                    <a:pt x="15" y="86"/>
                    <a:pt x="16" y="86"/>
                    <a:pt x="17" y="86"/>
                  </a:cubicBezTo>
                  <a:cubicBezTo>
                    <a:pt x="17" y="86"/>
                    <a:pt x="17" y="85"/>
                    <a:pt x="17" y="84"/>
                  </a:cubicBezTo>
                  <a:cubicBezTo>
                    <a:pt x="16" y="84"/>
                    <a:pt x="15" y="84"/>
                    <a:pt x="14" y="84"/>
                  </a:cubicBezTo>
                  <a:close/>
                  <a:moveTo>
                    <a:pt x="14" y="98"/>
                  </a:moveTo>
                  <a:cubicBezTo>
                    <a:pt x="14" y="99"/>
                    <a:pt x="14" y="100"/>
                    <a:pt x="14" y="101"/>
                  </a:cubicBezTo>
                  <a:cubicBezTo>
                    <a:pt x="15" y="101"/>
                    <a:pt x="16" y="101"/>
                    <a:pt x="17" y="101"/>
                  </a:cubicBezTo>
                  <a:cubicBezTo>
                    <a:pt x="17" y="100"/>
                    <a:pt x="17" y="99"/>
                    <a:pt x="17" y="98"/>
                  </a:cubicBezTo>
                  <a:cubicBezTo>
                    <a:pt x="16" y="98"/>
                    <a:pt x="15" y="98"/>
                    <a:pt x="14" y="98"/>
                  </a:cubicBezTo>
                  <a:close/>
                  <a:moveTo>
                    <a:pt x="14" y="103"/>
                  </a:moveTo>
                  <a:cubicBezTo>
                    <a:pt x="14" y="104"/>
                    <a:pt x="14" y="104"/>
                    <a:pt x="14" y="105"/>
                  </a:cubicBezTo>
                  <a:cubicBezTo>
                    <a:pt x="15" y="105"/>
                    <a:pt x="16" y="105"/>
                    <a:pt x="17" y="105"/>
                  </a:cubicBezTo>
                  <a:cubicBezTo>
                    <a:pt x="17" y="104"/>
                    <a:pt x="17" y="104"/>
                    <a:pt x="17" y="103"/>
                  </a:cubicBezTo>
                  <a:cubicBezTo>
                    <a:pt x="16" y="103"/>
                    <a:pt x="15" y="103"/>
                    <a:pt x="14" y="103"/>
                  </a:cubicBezTo>
                  <a:close/>
                  <a:moveTo>
                    <a:pt x="14" y="108"/>
                  </a:moveTo>
                  <a:cubicBezTo>
                    <a:pt x="14" y="108"/>
                    <a:pt x="14" y="109"/>
                    <a:pt x="14" y="110"/>
                  </a:cubicBezTo>
                  <a:cubicBezTo>
                    <a:pt x="15" y="110"/>
                    <a:pt x="16" y="110"/>
                    <a:pt x="17" y="110"/>
                  </a:cubicBezTo>
                  <a:cubicBezTo>
                    <a:pt x="17" y="109"/>
                    <a:pt x="17" y="108"/>
                    <a:pt x="17" y="108"/>
                  </a:cubicBezTo>
                  <a:cubicBezTo>
                    <a:pt x="16" y="108"/>
                    <a:pt x="15" y="108"/>
                    <a:pt x="14" y="108"/>
                  </a:cubicBezTo>
                  <a:close/>
                  <a:moveTo>
                    <a:pt x="14" y="117"/>
                  </a:moveTo>
                  <a:cubicBezTo>
                    <a:pt x="14" y="118"/>
                    <a:pt x="14" y="119"/>
                    <a:pt x="14" y="119"/>
                  </a:cubicBezTo>
                  <a:cubicBezTo>
                    <a:pt x="15" y="119"/>
                    <a:pt x="16" y="119"/>
                    <a:pt x="17" y="119"/>
                  </a:cubicBezTo>
                  <a:cubicBezTo>
                    <a:pt x="17" y="119"/>
                    <a:pt x="17" y="118"/>
                    <a:pt x="17" y="117"/>
                  </a:cubicBezTo>
                  <a:cubicBezTo>
                    <a:pt x="16" y="117"/>
                    <a:pt x="15" y="117"/>
                    <a:pt x="14" y="117"/>
                  </a:cubicBezTo>
                  <a:close/>
                  <a:moveTo>
                    <a:pt x="14" y="122"/>
                  </a:moveTo>
                  <a:cubicBezTo>
                    <a:pt x="14" y="123"/>
                    <a:pt x="14" y="123"/>
                    <a:pt x="14" y="124"/>
                  </a:cubicBezTo>
                  <a:cubicBezTo>
                    <a:pt x="15" y="124"/>
                    <a:pt x="16" y="124"/>
                    <a:pt x="17" y="124"/>
                  </a:cubicBezTo>
                  <a:cubicBezTo>
                    <a:pt x="17" y="123"/>
                    <a:pt x="17" y="123"/>
                    <a:pt x="17" y="122"/>
                  </a:cubicBezTo>
                  <a:cubicBezTo>
                    <a:pt x="16" y="122"/>
                    <a:pt x="15" y="122"/>
                    <a:pt x="14" y="122"/>
                  </a:cubicBezTo>
                  <a:close/>
                  <a:moveTo>
                    <a:pt x="14" y="126"/>
                  </a:moveTo>
                  <a:cubicBezTo>
                    <a:pt x="14" y="127"/>
                    <a:pt x="14" y="128"/>
                    <a:pt x="14" y="129"/>
                  </a:cubicBezTo>
                  <a:cubicBezTo>
                    <a:pt x="15" y="129"/>
                    <a:pt x="16" y="129"/>
                    <a:pt x="17" y="129"/>
                  </a:cubicBezTo>
                  <a:cubicBezTo>
                    <a:pt x="17" y="128"/>
                    <a:pt x="17" y="127"/>
                    <a:pt x="17" y="126"/>
                  </a:cubicBezTo>
                  <a:cubicBezTo>
                    <a:pt x="16" y="126"/>
                    <a:pt x="15" y="126"/>
                    <a:pt x="14" y="126"/>
                  </a:cubicBezTo>
                  <a:close/>
                  <a:moveTo>
                    <a:pt x="14" y="131"/>
                  </a:moveTo>
                  <a:cubicBezTo>
                    <a:pt x="14" y="134"/>
                    <a:pt x="14" y="134"/>
                    <a:pt x="14" y="134"/>
                  </a:cubicBezTo>
                  <a:cubicBezTo>
                    <a:pt x="17" y="134"/>
                    <a:pt x="17" y="134"/>
                    <a:pt x="17" y="134"/>
                  </a:cubicBezTo>
                  <a:cubicBezTo>
                    <a:pt x="17" y="131"/>
                    <a:pt x="17" y="131"/>
                    <a:pt x="17" y="131"/>
                  </a:cubicBezTo>
                  <a:cubicBezTo>
                    <a:pt x="14" y="131"/>
                    <a:pt x="14" y="131"/>
                    <a:pt x="14" y="131"/>
                  </a:cubicBezTo>
                  <a:close/>
                  <a:moveTo>
                    <a:pt x="51" y="131"/>
                  </a:moveTo>
                  <a:cubicBezTo>
                    <a:pt x="51" y="134"/>
                    <a:pt x="51" y="134"/>
                    <a:pt x="51" y="134"/>
                  </a:cubicBezTo>
                  <a:cubicBezTo>
                    <a:pt x="54" y="134"/>
                    <a:pt x="54" y="134"/>
                    <a:pt x="54" y="134"/>
                  </a:cubicBezTo>
                  <a:cubicBezTo>
                    <a:pt x="54" y="131"/>
                    <a:pt x="54" y="131"/>
                    <a:pt x="54" y="131"/>
                  </a:cubicBezTo>
                  <a:cubicBezTo>
                    <a:pt x="51" y="131"/>
                    <a:pt x="51" y="131"/>
                    <a:pt x="51" y="131"/>
                  </a:cubicBezTo>
                  <a:close/>
                  <a:moveTo>
                    <a:pt x="40" y="131"/>
                  </a:moveTo>
                  <a:cubicBezTo>
                    <a:pt x="40" y="132"/>
                    <a:pt x="40" y="133"/>
                    <a:pt x="40" y="134"/>
                  </a:cubicBezTo>
                  <a:cubicBezTo>
                    <a:pt x="41" y="134"/>
                    <a:pt x="43" y="134"/>
                    <a:pt x="44" y="134"/>
                  </a:cubicBezTo>
                  <a:cubicBezTo>
                    <a:pt x="44" y="133"/>
                    <a:pt x="44" y="132"/>
                    <a:pt x="44" y="131"/>
                  </a:cubicBezTo>
                  <a:cubicBezTo>
                    <a:pt x="43" y="131"/>
                    <a:pt x="41" y="131"/>
                    <a:pt x="40" y="131"/>
                  </a:cubicBezTo>
                  <a:close/>
                  <a:moveTo>
                    <a:pt x="46" y="131"/>
                  </a:moveTo>
                  <a:cubicBezTo>
                    <a:pt x="46" y="132"/>
                    <a:pt x="46" y="133"/>
                    <a:pt x="46" y="134"/>
                  </a:cubicBezTo>
                  <a:cubicBezTo>
                    <a:pt x="47" y="134"/>
                    <a:pt x="48" y="134"/>
                    <a:pt x="49" y="134"/>
                  </a:cubicBezTo>
                  <a:cubicBezTo>
                    <a:pt x="49" y="133"/>
                    <a:pt x="49" y="132"/>
                    <a:pt x="49" y="131"/>
                  </a:cubicBezTo>
                  <a:cubicBezTo>
                    <a:pt x="48" y="131"/>
                    <a:pt x="47" y="131"/>
                    <a:pt x="46" y="131"/>
                  </a:cubicBezTo>
                  <a:close/>
                  <a:moveTo>
                    <a:pt x="51" y="126"/>
                  </a:moveTo>
                  <a:cubicBezTo>
                    <a:pt x="51" y="127"/>
                    <a:pt x="51" y="128"/>
                    <a:pt x="51" y="129"/>
                  </a:cubicBezTo>
                  <a:cubicBezTo>
                    <a:pt x="52" y="129"/>
                    <a:pt x="53" y="129"/>
                    <a:pt x="54" y="129"/>
                  </a:cubicBezTo>
                  <a:cubicBezTo>
                    <a:pt x="54" y="128"/>
                    <a:pt x="54" y="127"/>
                    <a:pt x="54" y="126"/>
                  </a:cubicBezTo>
                  <a:cubicBezTo>
                    <a:pt x="53" y="126"/>
                    <a:pt x="52" y="126"/>
                    <a:pt x="51" y="126"/>
                  </a:cubicBezTo>
                  <a:close/>
                  <a:moveTo>
                    <a:pt x="40" y="126"/>
                  </a:moveTo>
                  <a:cubicBezTo>
                    <a:pt x="40" y="127"/>
                    <a:pt x="40" y="128"/>
                    <a:pt x="40" y="129"/>
                  </a:cubicBezTo>
                  <a:cubicBezTo>
                    <a:pt x="41" y="129"/>
                    <a:pt x="43" y="129"/>
                    <a:pt x="44" y="129"/>
                  </a:cubicBezTo>
                  <a:cubicBezTo>
                    <a:pt x="44" y="128"/>
                    <a:pt x="44" y="127"/>
                    <a:pt x="44" y="126"/>
                  </a:cubicBezTo>
                  <a:cubicBezTo>
                    <a:pt x="43" y="126"/>
                    <a:pt x="41" y="126"/>
                    <a:pt x="40" y="126"/>
                  </a:cubicBezTo>
                  <a:close/>
                  <a:moveTo>
                    <a:pt x="46" y="126"/>
                  </a:moveTo>
                  <a:cubicBezTo>
                    <a:pt x="46" y="127"/>
                    <a:pt x="46" y="128"/>
                    <a:pt x="46" y="129"/>
                  </a:cubicBezTo>
                  <a:cubicBezTo>
                    <a:pt x="47" y="129"/>
                    <a:pt x="48" y="129"/>
                    <a:pt x="49" y="129"/>
                  </a:cubicBezTo>
                  <a:cubicBezTo>
                    <a:pt x="49" y="128"/>
                    <a:pt x="49" y="127"/>
                    <a:pt x="49" y="126"/>
                  </a:cubicBezTo>
                  <a:cubicBezTo>
                    <a:pt x="48" y="126"/>
                    <a:pt x="47" y="126"/>
                    <a:pt x="46" y="126"/>
                  </a:cubicBezTo>
                  <a:close/>
                  <a:moveTo>
                    <a:pt x="51" y="122"/>
                  </a:moveTo>
                  <a:cubicBezTo>
                    <a:pt x="51" y="123"/>
                    <a:pt x="51" y="123"/>
                    <a:pt x="51" y="124"/>
                  </a:cubicBezTo>
                  <a:cubicBezTo>
                    <a:pt x="52" y="124"/>
                    <a:pt x="53" y="124"/>
                    <a:pt x="54" y="124"/>
                  </a:cubicBezTo>
                  <a:cubicBezTo>
                    <a:pt x="54" y="123"/>
                    <a:pt x="54" y="123"/>
                    <a:pt x="54" y="122"/>
                  </a:cubicBezTo>
                  <a:cubicBezTo>
                    <a:pt x="53" y="122"/>
                    <a:pt x="52" y="122"/>
                    <a:pt x="51" y="122"/>
                  </a:cubicBezTo>
                  <a:close/>
                  <a:moveTo>
                    <a:pt x="19" y="122"/>
                  </a:moveTo>
                  <a:cubicBezTo>
                    <a:pt x="19" y="123"/>
                    <a:pt x="19" y="123"/>
                    <a:pt x="19" y="124"/>
                  </a:cubicBezTo>
                  <a:cubicBezTo>
                    <a:pt x="20" y="124"/>
                    <a:pt x="21" y="124"/>
                    <a:pt x="23" y="124"/>
                  </a:cubicBezTo>
                  <a:cubicBezTo>
                    <a:pt x="23" y="123"/>
                    <a:pt x="23" y="123"/>
                    <a:pt x="23" y="122"/>
                  </a:cubicBezTo>
                  <a:cubicBezTo>
                    <a:pt x="21" y="122"/>
                    <a:pt x="20" y="122"/>
                    <a:pt x="19" y="122"/>
                  </a:cubicBezTo>
                  <a:close/>
                  <a:moveTo>
                    <a:pt x="30" y="122"/>
                  </a:moveTo>
                  <a:cubicBezTo>
                    <a:pt x="30" y="123"/>
                    <a:pt x="30" y="123"/>
                    <a:pt x="30" y="124"/>
                  </a:cubicBezTo>
                  <a:cubicBezTo>
                    <a:pt x="31" y="124"/>
                    <a:pt x="32" y="124"/>
                    <a:pt x="33" y="124"/>
                  </a:cubicBezTo>
                  <a:cubicBezTo>
                    <a:pt x="33" y="123"/>
                    <a:pt x="33" y="123"/>
                    <a:pt x="33" y="122"/>
                  </a:cubicBezTo>
                  <a:cubicBezTo>
                    <a:pt x="32" y="122"/>
                    <a:pt x="31" y="122"/>
                    <a:pt x="30" y="122"/>
                  </a:cubicBezTo>
                  <a:close/>
                  <a:moveTo>
                    <a:pt x="35" y="122"/>
                  </a:moveTo>
                  <a:cubicBezTo>
                    <a:pt x="35" y="123"/>
                    <a:pt x="35" y="123"/>
                    <a:pt x="35" y="124"/>
                  </a:cubicBezTo>
                  <a:cubicBezTo>
                    <a:pt x="36" y="124"/>
                    <a:pt x="37" y="124"/>
                    <a:pt x="38" y="124"/>
                  </a:cubicBezTo>
                  <a:cubicBezTo>
                    <a:pt x="38" y="123"/>
                    <a:pt x="38" y="123"/>
                    <a:pt x="38" y="122"/>
                  </a:cubicBezTo>
                  <a:cubicBezTo>
                    <a:pt x="37" y="122"/>
                    <a:pt x="36" y="122"/>
                    <a:pt x="35" y="122"/>
                  </a:cubicBezTo>
                  <a:close/>
                  <a:moveTo>
                    <a:pt x="40" y="122"/>
                  </a:moveTo>
                  <a:cubicBezTo>
                    <a:pt x="40" y="123"/>
                    <a:pt x="40" y="123"/>
                    <a:pt x="40" y="124"/>
                  </a:cubicBezTo>
                  <a:cubicBezTo>
                    <a:pt x="41" y="124"/>
                    <a:pt x="43" y="124"/>
                    <a:pt x="44" y="124"/>
                  </a:cubicBezTo>
                  <a:cubicBezTo>
                    <a:pt x="44" y="123"/>
                    <a:pt x="44" y="123"/>
                    <a:pt x="44" y="122"/>
                  </a:cubicBezTo>
                  <a:cubicBezTo>
                    <a:pt x="43" y="122"/>
                    <a:pt x="41" y="122"/>
                    <a:pt x="40" y="122"/>
                  </a:cubicBezTo>
                  <a:close/>
                  <a:moveTo>
                    <a:pt x="51" y="117"/>
                  </a:moveTo>
                  <a:cubicBezTo>
                    <a:pt x="51" y="118"/>
                    <a:pt x="51" y="119"/>
                    <a:pt x="51" y="119"/>
                  </a:cubicBezTo>
                  <a:cubicBezTo>
                    <a:pt x="52" y="119"/>
                    <a:pt x="53" y="119"/>
                    <a:pt x="54" y="119"/>
                  </a:cubicBezTo>
                  <a:cubicBezTo>
                    <a:pt x="54" y="119"/>
                    <a:pt x="54" y="118"/>
                    <a:pt x="54" y="117"/>
                  </a:cubicBezTo>
                  <a:cubicBezTo>
                    <a:pt x="53" y="117"/>
                    <a:pt x="52" y="117"/>
                    <a:pt x="51" y="117"/>
                  </a:cubicBezTo>
                  <a:close/>
                  <a:moveTo>
                    <a:pt x="19" y="117"/>
                  </a:moveTo>
                  <a:cubicBezTo>
                    <a:pt x="19" y="118"/>
                    <a:pt x="19" y="119"/>
                    <a:pt x="19" y="119"/>
                  </a:cubicBezTo>
                  <a:cubicBezTo>
                    <a:pt x="20" y="119"/>
                    <a:pt x="21" y="119"/>
                    <a:pt x="23" y="119"/>
                  </a:cubicBezTo>
                  <a:cubicBezTo>
                    <a:pt x="23" y="119"/>
                    <a:pt x="23" y="118"/>
                    <a:pt x="23" y="117"/>
                  </a:cubicBezTo>
                  <a:cubicBezTo>
                    <a:pt x="21" y="117"/>
                    <a:pt x="20" y="117"/>
                    <a:pt x="19" y="117"/>
                  </a:cubicBezTo>
                  <a:close/>
                  <a:moveTo>
                    <a:pt x="24" y="117"/>
                  </a:moveTo>
                  <a:cubicBezTo>
                    <a:pt x="24" y="118"/>
                    <a:pt x="24" y="119"/>
                    <a:pt x="24" y="119"/>
                  </a:cubicBezTo>
                  <a:cubicBezTo>
                    <a:pt x="26" y="119"/>
                    <a:pt x="27" y="119"/>
                    <a:pt x="28" y="119"/>
                  </a:cubicBezTo>
                  <a:cubicBezTo>
                    <a:pt x="28" y="119"/>
                    <a:pt x="28" y="118"/>
                    <a:pt x="28" y="117"/>
                  </a:cubicBezTo>
                  <a:cubicBezTo>
                    <a:pt x="27" y="117"/>
                    <a:pt x="26" y="117"/>
                    <a:pt x="24" y="117"/>
                  </a:cubicBezTo>
                  <a:close/>
                  <a:moveTo>
                    <a:pt x="35" y="117"/>
                  </a:moveTo>
                  <a:cubicBezTo>
                    <a:pt x="35" y="118"/>
                    <a:pt x="35" y="119"/>
                    <a:pt x="35" y="119"/>
                  </a:cubicBezTo>
                  <a:cubicBezTo>
                    <a:pt x="36" y="119"/>
                    <a:pt x="37" y="119"/>
                    <a:pt x="38" y="119"/>
                  </a:cubicBezTo>
                  <a:cubicBezTo>
                    <a:pt x="38" y="119"/>
                    <a:pt x="38" y="118"/>
                    <a:pt x="38" y="117"/>
                  </a:cubicBezTo>
                  <a:cubicBezTo>
                    <a:pt x="37" y="117"/>
                    <a:pt x="36" y="117"/>
                    <a:pt x="35" y="117"/>
                  </a:cubicBezTo>
                  <a:close/>
                  <a:moveTo>
                    <a:pt x="40" y="117"/>
                  </a:moveTo>
                  <a:cubicBezTo>
                    <a:pt x="40" y="118"/>
                    <a:pt x="40" y="119"/>
                    <a:pt x="40" y="119"/>
                  </a:cubicBezTo>
                  <a:cubicBezTo>
                    <a:pt x="41" y="119"/>
                    <a:pt x="43" y="119"/>
                    <a:pt x="44" y="119"/>
                  </a:cubicBezTo>
                  <a:cubicBezTo>
                    <a:pt x="44" y="119"/>
                    <a:pt x="44" y="118"/>
                    <a:pt x="44" y="117"/>
                  </a:cubicBezTo>
                  <a:cubicBezTo>
                    <a:pt x="43" y="117"/>
                    <a:pt x="41" y="117"/>
                    <a:pt x="40" y="117"/>
                  </a:cubicBezTo>
                  <a:close/>
                  <a:moveTo>
                    <a:pt x="24" y="112"/>
                  </a:moveTo>
                  <a:cubicBezTo>
                    <a:pt x="24" y="113"/>
                    <a:pt x="24" y="114"/>
                    <a:pt x="24" y="115"/>
                  </a:cubicBezTo>
                  <a:cubicBezTo>
                    <a:pt x="26" y="115"/>
                    <a:pt x="27" y="115"/>
                    <a:pt x="28" y="115"/>
                  </a:cubicBezTo>
                  <a:cubicBezTo>
                    <a:pt x="28" y="114"/>
                    <a:pt x="28" y="113"/>
                    <a:pt x="28" y="112"/>
                  </a:cubicBezTo>
                  <a:cubicBezTo>
                    <a:pt x="27" y="112"/>
                    <a:pt x="26" y="112"/>
                    <a:pt x="24" y="112"/>
                  </a:cubicBezTo>
                  <a:close/>
                  <a:moveTo>
                    <a:pt x="30" y="112"/>
                  </a:moveTo>
                  <a:cubicBezTo>
                    <a:pt x="30" y="113"/>
                    <a:pt x="30" y="114"/>
                    <a:pt x="30" y="115"/>
                  </a:cubicBezTo>
                  <a:cubicBezTo>
                    <a:pt x="31" y="115"/>
                    <a:pt x="32" y="115"/>
                    <a:pt x="33" y="115"/>
                  </a:cubicBezTo>
                  <a:cubicBezTo>
                    <a:pt x="33" y="114"/>
                    <a:pt x="33" y="113"/>
                    <a:pt x="33" y="112"/>
                  </a:cubicBezTo>
                  <a:cubicBezTo>
                    <a:pt x="32" y="112"/>
                    <a:pt x="31" y="112"/>
                    <a:pt x="30" y="112"/>
                  </a:cubicBezTo>
                  <a:close/>
                  <a:moveTo>
                    <a:pt x="35" y="112"/>
                  </a:moveTo>
                  <a:cubicBezTo>
                    <a:pt x="35" y="113"/>
                    <a:pt x="35" y="114"/>
                    <a:pt x="35" y="115"/>
                  </a:cubicBezTo>
                  <a:cubicBezTo>
                    <a:pt x="36" y="115"/>
                    <a:pt x="37" y="115"/>
                    <a:pt x="38" y="115"/>
                  </a:cubicBezTo>
                  <a:cubicBezTo>
                    <a:pt x="38" y="114"/>
                    <a:pt x="38" y="113"/>
                    <a:pt x="38" y="112"/>
                  </a:cubicBezTo>
                  <a:cubicBezTo>
                    <a:pt x="37" y="112"/>
                    <a:pt x="36" y="112"/>
                    <a:pt x="35" y="112"/>
                  </a:cubicBezTo>
                  <a:close/>
                  <a:moveTo>
                    <a:pt x="40" y="112"/>
                  </a:moveTo>
                  <a:cubicBezTo>
                    <a:pt x="40" y="113"/>
                    <a:pt x="40" y="114"/>
                    <a:pt x="40" y="115"/>
                  </a:cubicBezTo>
                  <a:cubicBezTo>
                    <a:pt x="41" y="115"/>
                    <a:pt x="43" y="115"/>
                    <a:pt x="44" y="115"/>
                  </a:cubicBezTo>
                  <a:cubicBezTo>
                    <a:pt x="44" y="114"/>
                    <a:pt x="44" y="113"/>
                    <a:pt x="44" y="112"/>
                  </a:cubicBezTo>
                  <a:cubicBezTo>
                    <a:pt x="43" y="112"/>
                    <a:pt x="41" y="112"/>
                    <a:pt x="40" y="112"/>
                  </a:cubicBezTo>
                  <a:close/>
                  <a:moveTo>
                    <a:pt x="46" y="112"/>
                  </a:moveTo>
                  <a:cubicBezTo>
                    <a:pt x="46" y="113"/>
                    <a:pt x="46" y="114"/>
                    <a:pt x="46" y="115"/>
                  </a:cubicBezTo>
                  <a:cubicBezTo>
                    <a:pt x="47" y="115"/>
                    <a:pt x="48" y="115"/>
                    <a:pt x="49" y="115"/>
                  </a:cubicBezTo>
                  <a:cubicBezTo>
                    <a:pt x="49" y="114"/>
                    <a:pt x="49" y="113"/>
                    <a:pt x="49" y="112"/>
                  </a:cubicBezTo>
                  <a:cubicBezTo>
                    <a:pt x="48" y="112"/>
                    <a:pt x="47" y="112"/>
                    <a:pt x="46" y="112"/>
                  </a:cubicBezTo>
                  <a:close/>
                  <a:moveTo>
                    <a:pt x="24" y="108"/>
                  </a:moveTo>
                  <a:cubicBezTo>
                    <a:pt x="24" y="108"/>
                    <a:pt x="24" y="109"/>
                    <a:pt x="24" y="110"/>
                  </a:cubicBezTo>
                  <a:cubicBezTo>
                    <a:pt x="26" y="110"/>
                    <a:pt x="27" y="110"/>
                    <a:pt x="28" y="110"/>
                  </a:cubicBezTo>
                  <a:cubicBezTo>
                    <a:pt x="28" y="109"/>
                    <a:pt x="28" y="108"/>
                    <a:pt x="28" y="108"/>
                  </a:cubicBezTo>
                  <a:cubicBezTo>
                    <a:pt x="27" y="108"/>
                    <a:pt x="26" y="108"/>
                    <a:pt x="24" y="108"/>
                  </a:cubicBezTo>
                  <a:close/>
                  <a:moveTo>
                    <a:pt x="30" y="108"/>
                  </a:moveTo>
                  <a:cubicBezTo>
                    <a:pt x="30" y="108"/>
                    <a:pt x="30" y="109"/>
                    <a:pt x="30" y="110"/>
                  </a:cubicBezTo>
                  <a:cubicBezTo>
                    <a:pt x="31" y="110"/>
                    <a:pt x="32" y="110"/>
                    <a:pt x="33" y="110"/>
                  </a:cubicBezTo>
                  <a:cubicBezTo>
                    <a:pt x="33" y="109"/>
                    <a:pt x="33" y="108"/>
                    <a:pt x="33" y="108"/>
                  </a:cubicBezTo>
                  <a:cubicBezTo>
                    <a:pt x="32" y="108"/>
                    <a:pt x="31" y="108"/>
                    <a:pt x="30" y="108"/>
                  </a:cubicBezTo>
                  <a:close/>
                  <a:moveTo>
                    <a:pt x="40" y="108"/>
                  </a:moveTo>
                  <a:cubicBezTo>
                    <a:pt x="40" y="108"/>
                    <a:pt x="40" y="109"/>
                    <a:pt x="40" y="110"/>
                  </a:cubicBezTo>
                  <a:cubicBezTo>
                    <a:pt x="41" y="110"/>
                    <a:pt x="43" y="110"/>
                    <a:pt x="44" y="110"/>
                  </a:cubicBezTo>
                  <a:cubicBezTo>
                    <a:pt x="44" y="109"/>
                    <a:pt x="44" y="108"/>
                    <a:pt x="44" y="108"/>
                  </a:cubicBezTo>
                  <a:cubicBezTo>
                    <a:pt x="43" y="108"/>
                    <a:pt x="41" y="108"/>
                    <a:pt x="40" y="108"/>
                  </a:cubicBezTo>
                  <a:close/>
                  <a:moveTo>
                    <a:pt x="46" y="108"/>
                  </a:moveTo>
                  <a:cubicBezTo>
                    <a:pt x="46" y="108"/>
                    <a:pt x="46" y="109"/>
                    <a:pt x="46" y="110"/>
                  </a:cubicBezTo>
                  <a:cubicBezTo>
                    <a:pt x="47" y="110"/>
                    <a:pt x="48" y="110"/>
                    <a:pt x="49" y="110"/>
                  </a:cubicBezTo>
                  <a:cubicBezTo>
                    <a:pt x="49" y="109"/>
                    <a:pt x="49" y="108"/>
                    <a:pt x="49" y="108"/>
                  </a:cubicBezTo>
                  <a:cubicBezTo>
                    <a:pt x="48" y="108"/>
                    <a:pt x="47" y="108"/>
                    <a:pt x="46" y="108"/>
                  </a:cubicBezTo>
                  <a:close/>
                  <a:moveTo>
                    <a:pt x="51" y="103"/>
                  </a:moveTo>
                  <a:cubicBezTo>
                    <a:pt x="51" y="104"/>
                    <a:pt x="51" y="104"/>
                    <a:pt x="51" y="105"/>
                  </a:cubicBezTo>
                  <a:cubicBezTo>
                    <a:pt x="52" y="105"/>
                    <a:pt x="53" y="105"/>
                    <a:pt x="54" y="105"/>
                  </a:cubicBezTo>
                  <a:cubicBezTo>
                    <a:pt x="54" y="104"/>
                    <a:pt x="54" y="104"/>
                    <a:pt x="54" y="103"/>
                  </a:cubicBezTo>
                  <a:cubicBezTo>
                    <a:pt x="53" y="103"/>
                    <a:pt x="52" y="103"/>
                    <a:pt x="51" y="103"/>
                  </a:cubicBezTo>
                  <a:close/>
                  <a:moveTo>
                    <a:pt x="19" y="103"/>
                  </a:moveTo>
                  <a:cubicBezTo>
                    <a:pt x="19" y="104"/>
                    <a:pt x="19" y="104"/>
                    <a:pt x="19" y="105"/>
                  </a:cubicBezTo>
                  <a:cubicBezTo>
                    <a:pt x="20" y="105"/>
                    <a:pt x="21" y="105"/>
                    <a:pt x="23" y="105"/>
                  </a:cubicBezTo>
                  <a:cubicBezTo>
                    <a:pt x="23" y="104"/>
                    <a:pt x="23" y="104"/>
                    <a:pt x="23" y="103"/>
                  </a:cubicBezTo>
                  <a:cubicBezTo>
                    <a:pt x="21" y="103"/>
                    <a:pt x="20" y="103"/>
                    <a:pt x="19" y="103"/>
                  </a:cubicBezTo>
                  <a:close/>
                  <a:moveTo>
                    <a:pt x="30" y="103"/>
                  </a:moveTo>
                  <a:cubicBezTo>
                    <a:pt x="30" y="104"/>
                    <a:pt x="30" y="104"/>
                    <a:pt x="30" y="105"/>
                  </a:cubicBezTo>
                  <a:cubicBezTo>
                    <a:pt x="31" y="105"/>
                    <a:pt x="32" y="105"/>
                    <a:pt x="33" y="105"/>
                  </a:cubicBezTo>
                  <a:cubicBezTo>
                    <a:pt x="33" y="104"/>
                    <a:pt x="33" y="104"/>
                    <a:pt x="33" y="103"/>
                  </a:cubicBezTo>
                  <a:cubicBezTo>
                    <a:pt x="32" y="103"/>
                    <a:pt x="31" y="103"/>
                    <a:pt x="30" y="103"/>
                  </a:cubicBezTo>
                  <a:close/>
                  <a:moveTo>
                    <a:pt x="35" y="103"/>
                  </a:moveTo>
                  <a:cubicBezTo>
                    <a:pt x="35" y="104"/>
                    <a:pt x="35" y="104"/>
                    <a:pt x="35" y="105"/>
                  </a:cubicBezTo>
                  <a:cubicBezTo>
                    <a:pt x="36" y="105"/>
                    <a:pt x="37" y="105"/>
                    <a:pt x="38" y="105"/>
                  </a:cubicBezTo>
                  <a:cubicBezTo>
                    <a:pt x="38" y="104"/>
                    <a:pt x="38" y="104"/>
                    <a:pt x="38" y="103"/>
                  </a:cubicBezTo>
                  <a:cubicBezTo>
                    <a:pt x="37" y="103"/>
                    <a:pt x="36" y="103"/>
                    <a:pt x="35" y="103"/>
                  </a:cubicBezTo>
                  <a:close/>
                  <a:moveTo>
                    <a:pt x="46" y="103"/>
                  </a:moveTo>
                  <a:cubicBezTo>
                    <a:pt x="46" y="104"/>
                    <a:pt x="46" y="104"/>
                    <a:pt x="46" y="105"/>
                  </a:cubicBezTo>
                  <a:cubicBezTo>
                    <a:pt x="47" y="105"/>
                    <a:pt x="48" y="105"/>
                    <a:pt x="49" y="105"/>
                  </a:cubicBezTo>
                  <a:cubicBezTo>
                    <a:pt x="49" y="104"/>
                    <a:pt x="49" y="104"/>
                    <a:pt x="49" y="103"/>
                  </a:cubicBezTo>
                  <a:cubicBezTo>
                    <a:pt x="48" y="103"/>
                    <a:pt x="47" y="103"/>
                    <a:pt x="46" y="103"/>
                  </a:cubicBezTo>
                  <a:close/>
                  <a:moveTo>
                    <a:pt x="19" y="98"/>
                  </a:moveTo>
                  <a:cubicBezTo>
                    <a:pt x="19" y="99"/>
                    <a:pt x="19" y="100"/>
                    <a:pt x="19" y="101"/>
                  </a:cubicBezTo>
                  <a:cubicBezTo>
                    <a:pt x="20" y="101"/>
                    <a:pt x="21" y="101"/>
                    <a:pt x="23" y="101"/>
                  </a:cubicBezTo>
                  <a:cubicBezTo>
                    <a:pt x="23" y="100"/>
                    <a:pt x="23" y="99"/>
                    <a:pt x="23" y="98"/>
                  </a:cubicBezTo>
                  <a:cubicBezTo>
                    <a:pt x="21" y="98"/>
                    <a:pt x="20" y="98"/>
                    <a:pt x="19" y="98"/>
                  </a:cubicBezTo>
                  <a:close/>
                  <a:moveTo>
                    <a:pt x="40" y="98"/>
                  </a:moveTo>
                  <a:cubicBezTo>
                    <a:pt x="40" y="99"/>
                    <a:pt x="40" y="100"/>
                    <a:pt x="40" y="101"/>
                  </a:cubicBezTo>
                  <a:cubicBezTo>
                    <a:pt x="41" y="101"/>
                    <a:pt x="43" y="101"/>
                    <a:pt x="44" y="101"/>
                  </a:cubicBezTo>
                  <a:cubicBezTo>
                    <a:pt x="44" y="100"/>
                    <a:pt x="44" y="99"/>
                    <a:pt x="44" y="98"/>
                  </a:cubicBezTo>
                  <a:cubicBezTo>
                    <a:pt x="43" y="98"/>
                    <a:pt x="41" y="98"/>
                    <a:pt x="40" y="98"/>
                  </a:cubicBezTo>
                  <a:close/>
                  <a:moveTo>
                    <a:pt x="46" y="98"/>
                  </a:moveTo>
                  <a:cubicBezTo>
                    <a:pt x="46" y="99"/>
                    <a:pt x="46" y="100"/>
                    <a:pt x="46" y="101"/>
                  </a:cubicBezTo>
                  <a:cubicBezTo>
                    <a:pt x="47" y="101"/>
                    <a:pt x="48" y="101"/>
                    <a:pt x="49" y="101"/>
                  </a:cubicBezTo>
                  <a:cubicBezTo>
                    <a:pt x="49" y="100"/>
                    <a:pt x="49" y="99"/>
                    <a:pt x="49" y="98"/>
                  </a:cubicBezTo>
                  <a:cubicBezTo>
                    <a:pt x="48" y="98"/>
                    <a:pt x="47" y="98"/>
                    <a:pt x="46" y="98"/>
                  </a:cubicBezTo>
                  <a:close/>
                  <a:moveTo>
                    <a:pt x="40" y="93"/>
                  </a:moveTo>
                  <a:cubicBezTo>
                    <a:pt x="40" y="94"/>
                    <a:pt x="40" y="95"/>
                    <a:pt x="40" y="96"/>
                  </a:cubicBezTo>
                  <a:cubicBezTo>
                    <a:pt x="41" y="96"/>
                    <a:pt x="43" y="96"/>
                    <a:pt x="44" y="96"/>
                  </a:cubicBezTo>
                  <a:cubicBezTo>
                    <a:pt x="44" y="95"/>
                    <a:pt x="44" y="94"/>
                    <a:pt x="44" y="93"/>
                  </a:cubicBezTo>
                  <a:cubicBezTo>
                    <a:pt x="43" y="93"/>
                    <a:pt x="41" y="93"/>
                    <a:pt x="40" y="93"/>
                  </a:cubicBezTo>
                  <a:close/>
                  <a:moveTo>
                    <a:pt x="51" y="89"/>
                  </a:moveTo>
                  <a:cubicBezTo>
                    <a:pt x="51" y="89"/>
                    <a:pt x="51" y="90"/>
                    <a:pt x="51" y="91"/>
                  </a:cubicBezTo>
                  <a:cubicBezTo>
                    <a:pt x="52" y="91"/>
                    <a:pt x="53" y="91"/>
                    <a:pt x="54" y="91"/>
                  </a:cubicBezTo>
                  <a:cubicBezTo>
                    <a:pt x="54" y="90"/>
                    <a:pt x="54" y="89"/>
                    <a:pt x="54" y="89"/>
                  </a:cubicBezTo>
                  <a:cubicBezTo>
                    <a:pt x="53" y="89"/>
                    <a:pt x="52" y="89"/>
                    <a:pt x="51" y="89"/>
                  </a:cubicBezTo>
                  <a:close/>
                  <a:moveTo>
                    <a:pt x="40" y="89"/>
                  </a:moveTo>
                  <a:cubicBezTo>
                    <a:pt x="40" y="89"/>
                    <a:pt x="40" y="90"/>
                    <a:pt x="40" y="91"/>
                  </a:cubicBezTo>
                  <a:cubicBezTo>
                    <a:pt x="41" y="91"/>
                    <a:pt x="43" y="91"/>
                    <a:pt x="44" y="91"/>
                  </a:cubicBezTo>
                  <a:cubicBezTo>
                    <a:pt x="44" y="90"/>
                    <a:pt x="44" y="89"/>
                    <a:pt x="44" y="89"/>
                  </a:cubicBezTo>
                  <a:cubicBezTo>
                    <a:pt x="43" y="89"/>
                    <a:pt x="41" y="89"/>
                    <a:pt x="40" y="89"/>
                  </a:cubicBezTo>
                  <a:close/>
                  <a:moveTo>
                    <a:pt x="51" y="84"/>
                  </a:moveTo>
                  <a:cubicBezTo>
                    <a:pt x="51" y="85"/>
                    <a:pt x="51" y="86"/>
                    <a:pt x="51" y="86"/>
                  </a:cubicBezTo>
                  <a:cubicBezTo>
                    <a:pt x="52" y="86"/>
                    <a:pt x="53" y="86"/>
                    <a:pt x="54" y="86"/>
                  </a:cubicBezTo>
                  <a:cubicBezTo>
                    <a:pt x="54" y="86"/>
                    <a:pt x="54" y="85"/>
                    <a:pt x="54" y="84"/>
                  </a:cubicBezTo>
                  <a:cubicBezTo>
                    <a:pt x="53" y="84"/>
                    <a:pt x="52" y="84"/>
                    <a:pt x="51" y="84"/>
                  </a:cubicBezTo>
                  <a:close/>
                  <a:moveTo>
                    <a:pt x="19" y="84"/>
                  </a:moveTo>
                  <a:cubicBezTo>
                    <a:pt x="19" y="85"/>
                    <a:pt x="19" y="86"/>
                    <a:pt x="19" y="86"/>
                  </a:cubicBezTo>
                  <a:cubicBezTo>
                    <a:pt x="20" y="86"/>
                    <a:pt x="21" y="86"/>
                    <a:pt x="23" y="86"/>
                  </a:cubicBezTo>
                  <a:cubicBezTo>
                    <a:pt x="23" y="86"/>
                    <a:pt x="23" y="85"/>
                    <a:pt x="23" y="84"/>
                  </a:cubicBezTo>
                  <a:cubicBezTo>
                    <a:pt x="21" y="84"/>
                    <a:pt x="20" y="84"/>
                    <a:pt x="19" y="84"/>
                  </a:cubicBezTo>
                  <a:close/>
                  <a:moveTo>
                    <a:pt x="24" y="84"/>
                  </a:moveTo>
                  <a:cubicBezTo>
                    <a:pt x="24" y="85"/>
                    <a:pt x="24" y="86"/>
                    <a:pt x="24" y="86"/>
                  </a:cubicBezTo>
                  <a:cubicBezTo>
                    <a:pt x="26" y="86"/>
                    <a:pt x="27" y="86"/>
                    <a:pt x="28" y="86"/>
                  </a:cubicBezTo>
                  <a:cubicBezTo>
                    <a:pt x="28" y="86"/>
                    <a:pt x="28" y="85"/>
                    <a:pt x="28" y="84"/>
                  </a:cubicBezTo>
                  <a:cubicBezTo>
                    <a:pt x="27" y="84"/>
                    <a:pt x="26" y="84"/>
                    <a:pt x="24" y="84"/>
                  </a:cubicBezTo>
                  <a:close/>
                  <a:moveTo>
                    <a:pt x="30" y="84"/>
                  </a:moveTo>
                  <a:cubicBezTo>
                    <a:pt x="30" y="85"/>
                    <a:pt x="30" y="86"/>
                    <a:pt x="30" y="86"/>
                  </a:cubicBezTo>
                  <a:cubicBezTo>
                    <a:pt x="31" y="86"/>
                    <a:pt x="32" y="86"/>
                    <a:pt x="33" y="86"/>
                  </a:cubicBezTo>
                  <a:cubicBezTo>
                    <a:pt x="33" y="86"/>
                    <a:pt x="33" y="85"/>
                    <a:pt x="33" y="84"/>
                  </a:cubicBezTo>
                  <a:cubicBezTo>
                    <a:pt x="32" y="84"/>
                    <a:pt x="31" y="84"/>
                    <a:pt x="30" y="84"/>
                  </a:cubicBezTo>
                  <a:close/>
                  <a:moveTo>
                    <a:pt x="40" y="84"/>
                  </a:moveTo>
                  <a:cubicBezTo>
                    <a:pt x="40" y="85"/>
                    <a:pt x="40" y="86"/>
                    <a:pt x="40" y="86"/>
                  </a:cubicBezTo>
                  <a:cubicBezTo>
                    <a:pt x="41" y="86"/>
                    <a:pt x="43" y="86"/>
                    <a:pt x="44" y="86"/>
                  </a:cubicBezTo>
                  <a:cubicBezTo>
                    <a:pt x="44" y="86"/>
                    <a:pt x="44" y="85"/>
                    <a:pt x="44" y="84"/>
                  </a:cubicBezTo>
                  <a:cubicBezTo>
                    <a:pt x="43" y="84"/>
                    <a:pt x="41" y="84"/>
                    <a:pt x="40" y="84"/>
                  </a:cubicBezTo>
                  <a:close/>
                  <a:moveTo>
                    <a:pt x="46" y="84"/>
                  </a:moveTo>
                  <a:cubicBezTo>
                    <a:pt x="46" y="85"/>
                    <a:pt x="46" y="86"/>
                    <a:pt x="46" y="86"/>
                  </a:cubicBezTo>
                  <a:cubicBezTo>
                    <a:pt x="47" y="86"/>
                    <a:pt x="48" y="86"/>
                    <a:pt x="49" y="86"/>
                  </a:cubicBezTo>
                  <a:cubicBezTo>
                    <a:pt x="49" y="86"/>
                    <a:pt x="49" y="85"/>
                    <a:pt x="49" y="84"/>
                  </a:cubicBezTo>
                  <a:cubicBezTo>
                    <a:pt x="48" y="84"/>
                    <a:pt x="47" y="84"/>
                    <a:pt x="46" y="84"/>
                  </a:cubicBezTo>
                  <a:close/>
                  <a:moveTo>
                    <a:pt x="51" y="79"/>
                  </a:moveTo>
                  <a:cubicBezTo>
                    <a:pt x="51" y="80"/>
                    <a:pt x="51" y="81"/>
                    <a:pt x="51" y="82"/>
                  </a:cubicBezTo>
                  <a:cubicBezTo>
                    <a:pt x="52" y="82"/>
                    <a:pt x="53" y="82"/>
                    <a:pt x="54" y="82"/>
                  </a:cubicBezTo>
                  <a:cubicBezTo>
                    <a:pt x="54" y="81"/>
                    <a:pt x="54" y="80"/>
                    <a:pt x="54" y="79"/>
                  </a:cubicBezTo>
                  <a:cubicBezTo>
                    <a:pt x="53" y="79"/>
                    <a:pt x="52" y="79"/>
                    <a:pt x="51" y="79"/>
                  </a:cubicBezTo>
                  <a:close/>
                  <a:moveTo>
                    <a:pt x="19" y="79"/>
                  </a:moveTo>
                  <a:cubicBezTo>
                    <a:pt x="19" y="80"/>
                    <a:pt x="19" y="81"/>
                    <a:pt x="19" y="82"/>
                  </a:cubicBezTo>
                  <a:cubicBezTo>
                    <a:pt x="20" y="82"/>
                    <a:pt x="21" y="82"/>
                    <a:pt x="23" y="82"/>
                  </a:cubicBezTo>
                  <a:cubicBezTo>
                    <a:pt x="23" y="81"/>
                    <a:pt x="23" y="80"/>
                    <a:pt x="23" y="79"/>
                  </a:cubicBezTo>
                  <a:cubicBezTo>
                    <a:pt x="21" y="79"/>
                    <a:pt x="20" y="79"/>
                    <a:pt x="19" y="79"/>
                  </a:cubicBezTo>
                  <a:close/>
                  <a:moveTo>
                    <a:pt x="24" y="79"/>
                  </a:moveTo>
                  <a:cubicBezTo>
                    <a:pt x="24" y="80"/>
                    <a:pt x="24" y="81"/>
                    <a:pt x="24" y="82"/>
                  </a:cubicBezTo>
                  <a:cubicBezTo>
                    <a:pt x="26" y="82"/>
                    <a:pt x="27" y="82"/>
                    <a:pt x="28" y="82"/>
                  </a:cubicBezTo>
                  <a:cubicBezTo>
                    <a:pt x="28" y="81"/>
                    <a:pt x="28" y="80"/>
                    <a:pt x="28" y="79"/>
                  </a:cubicBezTo>
                  <a:cubicBezTo>
                    <a:pt x="27" y="79"/>
                    <a:pt x="26" y="79"/>
                    <a:pt x="24" y="79"/>
                  </a:cubicBezTo>
                  <a:close/>
                  <a:moveTo>
                    <a:pt x="30" y="79"/>
                  </a:moveTo>
                  <a:cubicBezTo>
                    <a:pt x="30" y="80"/>
                    <a:pt x="30" y="81"/>
                    <a:pt x="30" y="82"/>
                  </a:cubicBezTo>
                  <a:cubicBezTo>
                    <a:pt x="31" y="82"/>
                    <a:pt x="32" y="82"/>
                    <a:pt x="33" y="82"/>
                  </a:cubicBezTo>
                  <a:cubicBezTo>
                    <a:pt x="33" y="81"/>
                    <a:pt x="33" y="80"/>
                    <a:pt x="33" y="79"/>
                  </a:cubicBezTo>
                  <a:cubicBezTo>
                    <a:pt x="32" y="79"/>
                    <a:pt x="31" y="79"/>
                    <a:pt x="30" y="79"/>
                  </a:cubicBezTo>
                  <a:close/>
                  <a:moveTo>
                    <a:pt x="35" y="79"/>
                  </a:moveTo>
                  <a:cubicBezTo>
                    <a:pt x="35" y="80"/>
                    <a:pt x="35" y="81"/>
                    <a:pt x="35" y="82"/>
                  </a:cubicBezTo>
                  <a:cubicBezTo>
                    <a:pt x="36" y="82"/>
                    <a:pt x="37" y="82"/>
                    <a:pt x="38" y="82"/>
                  </a:cubicBezTo>
                  <a:cubicBezTo>
                    <a:pt x="38" y="81"/>
                    <a:pt x="38" y="80"/>
                    <a:pt x="38" y="79"/>
                  </a:cubicBezTo>
                  <a:cubicBezTo>
                    <a:pt x="37" y="79"/>
                    <a:pt x="36" y="79"/>
                    <a:pt x="35" y="79"/>
                  </a:cubicBezTo>
                  <a:close/>
                  <a:moveTo>
                    <a:pt x="40" y="79"/>
                  </a:moveTo>
                  <a:cubicBezTo>
                    <a:pt x="40" y="80"/>
                    <a:pt x="40" y="81"/>
                    <a:pt x="40" y="82"/>
                  </a:cubicBezTo>
                  <a:cubicBezTo>
                    <a:pt x="41" y="82"/>
                    <a:pt x="43" y="82"/>
                    <a:pt x="44" y="82"/>
                  </a:cubicBezTo>
                  <a:cubicBezTo>
                    <a:pt x="44" y="81"/>
                    <a:pt x="44" y="80"/>
                    <a:pt x="44" y="79"/>
                  </a:cubicBezTo>
                  <a:cubicBezTo>
                    <a:pt x="43" y="79"/>
                    <a:pt x="41" y="79"/>
                    <a:pt x="40" y="79"/>
                  </a:cubicBezTo>
                  <a:close/>
                  <a:moveTo>
                    <a:pt x="51" y="75"/>
                  </a:moveTo>
                  <a:cubicBezTo>
                    <a:pt x="51" y="75"/>
                    <a:pt x="51" y="76"/>
                    <a:pt x="51" y="77"/>
                  </a:cubicBezTo>
                  <a:cubicBezTo>
                    <a:pt x="52" y="77"/>
                    <a:pt x="53" y="77"/>
                    <a:pt x="54" y="77"/>
                  </a:cubicBezTo>
                  <a:cubicBezTo>
                    <a:pt x="54" y="76"/>
                    <a:pt x="54" y="75"/>
                    <a:pt x="54" y="75"/>
                  </a:cubicBezTo>
                  <a:cubicBezTo>
                    <a:pt x="53" y="75"/>
                    <a:pt x="52" y="75"/>
                    <a:pt x="51" y="75"/>
                  </a:cubicBezTo>
                  <a:close/>
                  <a:moveTo>
                    <a:pt x="24" y="75"/>
                  </a:moveTo>
                  <a:cubicBezTo>
                    <a:pt x="24" y="75"/>
                    <a:pt x="24" y="76"/>
                    <a:pt x="24" y="77"/>
                  </a:cubicBezTo>
                  <a:cubicBezTo>
                    <a:pt x="26" y="77"/>
                    <a:pt x="27" y="77"/>
                    <a:pt x="28" y="77"/>
                  </a:cubicBezTo>
                  <a:cubicBezTo>
                    <a:pt x="28" y="76"/>
                    <a:pt x="28" y="75"/>
                    <a:pt x="28" y="75"/>
                  </a:cubicBezTo>
                  <a:cubicBezTo>
                    <a:pt x="27" y="75"/>
                    <a:pt x="26" y="75"/>
                    <a:pt x="24" y="75"/>
                  </a:cubicBezTo>
                  <a:close/>
                  <a:moveTo>
                    <a:pt x="30" y="75"/>
                  </a:moveTo>
                  <a:cubicBezTo>
                    <a:pt x="30" y="75"/>
                    <a:pt x="30" y="76"/>
                    <a:pt x="30" y="77"/>
                  </a:cubicBezTo>
                  <a:cubicBezTo>
                    <a:pt x="31" y="77"/>
                    <a:pt x="32" y="77"/>
                    <a:pt x="33" y="77"/>
                  </a:cubicBezTo>
                  <a:cubicBezTo>
                    <a:pt x="33" y="76"/>
                    <a:pt x="33" y="75"/>
                    <a:pt x="33" y="75"/>
                  </a:cubicBezTo>
                  <a:cubicBezTo>
                    <a:pt x="32" y="75"/>
                    <a:pt x="31" y="75"/>
                    <a:pt x="30" y="75"/>
                  </a:cubicBezTo>
                  <a:close/>
                  <a:moveTo>
                    <a:pt x="35" y="75"/>
                  </a:moveTo>
                  <a:cubicBezTo>
                    <a:pt x="35" y="75"/>
                    <a:pt x="35" y="76"/>
                    <a:pt x="35" y="77"/>
                  </a:cubicBezTo>
                  <a:cubicBezTo>
                    <a:pt x="36" y="77"/>
                    <a:pt x="37" y="77"/>
                    <a:pt x="38" y="77"/>
                  </a:cubicBezTo>
                  <a:cubicBezTo>
                    <a:pt x="38" y="76"/>
                    <a:pt x="38" y="75"/>
                    <a:pt x="38" y="75"/>
                  </a:cubicBezTo>
                  <a:cubicBezTo>
                    <a:pt x="37" y="75"/>
                    <a:pt x="36" y="75"/>
                    <a:pt x="35" y="75"/>
                  </a:cubicBezTo>
                  <a:close/>
                  <a:moveTo>
                    <a:pt x="40" y="75"/>
                  </a:moveTo>
                  <a:cubicBezTo>
                    <a:pt x="40" y="75"/>
                    <a:pt x="40" y="76"/>
                    <a:pt x="40" y="77"/>
                  </a:cubicBezTo>
                  <a:cubicBezTo>
                    <a:pt x="41" y="77"/>
                    <a:pt x="43" y="77"/>
                    <a:pt x="44" y="77"/>
                  </a:cubicBezTo>
                  <a:cubicBezTo>
                    <a:pt x="44" y="76"/>
                    <a:pt x="44" y="75"/>
                    <a:pt x="44" y="75"/>
                  </a:cubicBezTo>
                  <a:cubicBezTo>
                    <a:pt x="43" y="75"/>
                    <a:pt x="41" y="75"/>
                    <a:pt x="40" y="75"/>
                  </a:cubicBezTo>
                  <a:close/>
                  <a:moveTo>
                    <a:pt x="51" y="70"/>
                  </a:moveTo>
                  <a:cubicBezTo>
                    <a:pt x="51" y="71"/>
                    <a:pt x="51" y="71"/>
                    <a:pt x="51" y="72"/>
                  </a:cubicBezTo>
                  <a:cubicBezTo>
                    <a:pt x="52" y="72"/>
                    <a:pt x="53" y="72"/>
                    <a:pt x="54" y="72"/>
                  </a:cubicBezTo>
                  <a:cubicBezTo>
                    <a:pt x="54" y="71"/>
                    <a:pt x="54" y="71"/>
                    <a:pt x="54" y="70"/>
                  </a:cubicBezTo>
                  <a:cubicBezTo>
                    <a:pt x="53" y="70"/>
                    <a:pt x="52" y="70"/>
                    <a:pt x="51" y="70"/>
                  </a:cubicBezTo>
                  <a:close/>
                  <a:moveTo>
                    <a:pt x="24" y="70"/>
                  </a:moveTo>
                  <a:cubicBezTo>
                    <a:pt x="24" y="71"/>
                    <a:pt x="24" y="71"/>
                    <a:pt x="24" y="72"/>
                  </a:cubicBezTo>
                  <a:cubicBezTo>
                    <a:pt x="26" y="72"/>
                    <a:pt x="27" y="72"/>
                    <a:pt x="28" y="72"/>
                  </a:cubicBezTo>
                  <a:cubicBezTo>
                    <a:pt x="28" y="71"/>
                    <a:pt x="28" y="71"/>
                    <a:pt x="28" y="70"/>
                  </a:cubicBezTo>
                  <a:cubicBezTo>
                    <a:pt x="27" y="70"/>
                    <a:pt x="26" y="70"/>
                    <a:pt x="24" y="70"/>
                  </a:cubicBezTo>
                  <a:close/>
                  <a:moveTo>
                    <a:pt x="46" y="70"/>
                  </a:moveTo>
                  <a:cubicBezTo>
                    <a:pt x="46" y="71"/>
                    <a:pt x="46" y="71"/>
                    <a:pt x="46" y="72"/>
                  </a:cubicBezTo>
                  <a:cubicBezTo>
                    <a:pt x="47" y="72"/>
                    <a:pt x="48" y="72"/>
                    <a:pt x="49" y="72"/>
                  </a:cubicBezTo>
                  <a:cubicBezTo>
                    <a:pt x="49" y="71"/>
                    <a:pt x="49" y="71"/>
                    <a:pt x="49" y="70"/>
                  </a:cubicBezTo>
                  <a:cubicBezTo>
                    <a:pt x="48" y="70"/>
                    <a:pt x="47" y="70"/>
                    <a:pt x="46" y="70"/>
                  </a:cubicBezTo>
                  <a:close/>
                  <a:moveTo>
                    <a:pt x="51" y="65"/>
                  </a:moveTo>
                  <a:cubicBezTo>
                    <a:pt x="51" y="66"/>
                    <a:pt x="51" y="67"/>
                    <a:pt x="51" y="68"/>
                  </a:cubicBezTo>
                  <a:cubicBezTo>
                    <a:pt x="52" y="68"/>
                    <a:pt x="53" y="68"/>
                    <a:pt x="54" y="68"/>
                  </a:cubicBezTo>
                  <a:cubicBezTo>
                    <a:pt x="54" y="67"/>
                    <a:pt x="54" y="66"/>
                    <a:pt x="54" y="65"/>
                  </a:cubicBezTo>
                  <a:cubicBezTo>
                    <a:pt x="53" y="65"/>
                    <a:pt x="52" y="65"/>
                    <a:pt x="51" y="65"/>
                  </a:cubicBezTo>
                  <a:close/>
                  <a:moveTo>
                    <a:pt x="30" y="65"/>
                  </a:moveTo>
                  <a:cubicBezTo>
                    <a:pt x="30" y="66"/>
                    <a:pt x="30" y="67"/>
                    <a:pt x="30" y="68"/>
                  </a:cubicBezTo>
                  <a:cubicBezTo>
                    <a:pt x="31" y="68"/>
                    <a:pt x="32" y="68"/>
                    <a:pt x="33" y="68"/>
                  </a:cubicBezTo>
                  <a:cubicBezTo>
                    <a:pt x="33" y="67"/>
                    <a:pt x="33" y="66"/>
                    <a:pt x="33" y="65"/>
                  </a:cubicBezTo>
                  <a:cubicBezTo>
                    <a:pt x="32" y="65"/>
                    <a:pt x="31" y="65"/>
                    <a:pt x="30" y="65"/>
                  </a:cubicBezTo>
                  <a:close/>
                  <a:moveTo>
                    <a:pt x="35" y="65"/>
                  </a:moveTo>
                  <a:cubicBezTo>
                    <a:pt x="35" y="66"/>
                    <a:pt x="35" y="67"/>
                    <a:pt x="35" y="68"/>
                  </a:cubicBezTo>
                  <a:cubicBezTo>
                    <a:pt x="36" y="68"/>
                    <a:pt x="37" y="68"/>
                    <a:pt x="38" y="68"/>
                  </a:cubicBezTo>
                  <a:cubicBezTo>
                    <a:pt x="38" y="67"/>
                    <a:pt x="38" y="66"/>
                    <a:pt x="38" y="65"/>
                  </a:cubicBezTo>
                  <a:cubicBezTo>
                    <a:pt x="37" y="65"/>
                    <a:pt x="36" y="65"/>
                    <a:pt x="35" y="65"/>
                  </a:cubicBezTo>
                  <a:close/>
                  <a:moveTo>
                    <a:pt x="40" y="65"/>
                  </a:moveTo>
                  <a:cubicBezTo>
                    <a:pt x="40" y="66"/>
                    <a:pt x="40" y="67"/>
                    <a:pt x="40" y="68"/>
                  </a:cubicBezTo>
                  <a:cubicBezTo>
                    <a:pt x="41" y="68"/>
                    <a:pt x="43" y="68"/>
                    <a:pt x="44" y="68"/>
                  </a:cubicBezTo>
                  <a:cubicBezTo>
                    <a:pt x="44" y="67"/>
                    <a:pt x="44" y="66"/>
                    <a:pt x="44" y="65"/>
                  </a:cubicBezTo>
                  <a:cubicBezTo>
                    <a:pt x="43" y="65"/>
                    <a:pt x="41" y="65"/>
                    <a:pt x="40" y="65"/>
                  </a:cubicBezTo>
                  <a:close/>
                  <a:moveTo>
                    <a:pt x="46" y="65"/>
                  </a:moveTo>
                  <a:cubicBezTo>
                    <a:pt x="46" y="66"/>
                    <a:pt x="46" y="67"/>
                    <a:pt x="46" y="68"/>
                  </a:cubicBezTo>
                  <a:cubicBezTo>
                    <a:pt x="47" y="68"/>
                    <a:pt x="48" y="68"/>
                    <a:pt x="49" y="68"/>
                  </a:cubicBezTo>
                  <a:cubicBezTo>
                    <a:pt x="49" y="67"/>
                    <a:pt x="49" y="66"/>
                    <a:pt x="49" y="65"/>
                  </a:cubicBezTo>
                  <a:cubicBezTo>
                    <a:pt x="48" y="65"/>
                    <a:pt x="47" y="65"/>
                    <a:pt x="46" y="65"/>
                  </a:cubicBezTo>
                  <a:close/>
                  <a:moveTo>
                    <a:pt x="51" y="60"/>
                  </a:moveTo>
                  <a:cubicBezTo>
                    <a:pt x="51" y="61"/>
                    <a:pt x="51" y="62"/>
                    <a:pt x="51" y="63"/>
                  </a:cubicBezTo>
                  <a:cubicBezTo>
                    <a:pt x="52" y="63"/>
                    <a:pt x="53" y="63"/>
                    <a:pt x="54" y="63"/>
                  </a:cubicBezTo>
                  <a:cubicBezTo>
                    <a:pt x="54" y="62"/>
                    <a:pt x="54" y="61"/>
                    <a:pt x="54" y="60"/>
                  </a:cubicBezTo>
                  <a:cubicBezTo>
                    <a:pt x="53" y="60"/>
                    <a:pt x="52" y="60"/>
                    <a:pt x="51" y="60"/>
                  </a:cubicBezTo>
                  <a:close/>
                  <a:moveTo>
                    <a:pt x="24" y="60"/>
                  </a:moveTo>
                  <a:cubicBezTo>
                    <a:pt x="24" y="61"/>
                    <a:pt x="24" y="62"/>
                    <a:pt x="24" y="63"/>
                  </a:cubicBezTo>
                  <a:cubicBezTo>
                    <a:pt x="26" y="63"/>
                    <a:pt x="27" y="63"/>
                    <a:pt x="28" y="63"/>
                  </a:cubicBezTo>
                  <a:cubicBezTo>
                    <a:pt x="28" y="62"/>
                    <a:pt x="28" y="61"/>
                    <a:pt x="28" y="60"/>
                  </a:cubicBezTo>
                  <a:cubicBezTo>
                    <a:pt x="27" y="60"/>
                    <a:pt x="26" y="60"/>
                    <a:pt x="24" y="60"/>
                  </a:cubicBezTo>
                  <a:close/>
                  <a:moveTo>
                    <a:pt x="30" y="60"/>
                  </a:moveTo>
                  <a:cubicBezTo>
                    <a:pt x="30" y="61"/>
                    <a:pt x="30" y="62"/>
                    <a:pt x="30" y="63"/>
                  </a:cubicBezTo>
                  <a:cubicBezTo>
                    <a:pt x="31" y="63"/>
                    <a:pt x="32" y="63"/>
                    <a:pt x="33" y="63"/>
                  </a:cubicBezTo>
                  <a:cubicBezTo>
                    <a:pt x="33" y="62"/>
                    <a:pt x="33" y="61"/>
                    <a:pt x="33" y="60"/>
                  </a:cubicBezTo>
                  <a:cubicBezTo>
                    <a:pt x="32" y="60"/>
                    <a:pt x="31" y="60"/>
                    <a:pt x="30" y="60"/>
                  </a:cubicBezTo>
                  <a:close/>
                  <a:moveTo>
                    <a:pt x="40" y="60"/>
                  </a:moveTo>
                  <a:cubicBezTo>
                    <a:pt x="40" y="61"/>
                    <a:pt x="40" y="62"/>
                    <a:pt x="40" y="63"/>
                  </a:cubicBezTo>
                  <a:cubicBezTo>
                    <a:pt x="41" y="63"/>
                    <a:pt x="43" y="63"/>
                    <a:pt x="44" y="63"/>
                  </a:cubicBezTo>
                  <a:cubicBezTo>
                    <a:pt x="44" y="62"/>
                    <a:pt x="44" y="61"/>
                    <a:pt x="44" y="60"/>
                  </a:cubicBezTo>
                  <a:cubicBezTo>
                    <a:pt x="43" y="60"/>
                    <a:pt x="41" y="60"/>
                    <a:pt x="40" y="60"/>
                  </a:cubicBezTo>
                  <a:close/>
                  <a:moveTo>
                    <a:pt x="46" y="60"/>
                  </a:moveTo>
                  <a:cubicBezTo>
                    <a:pt x="46" y="61"/>
                    <a:pt x="46" y="62"/>
                    <a:pt x="46" y="63"/>
                  </a:cubicBezTo>
                  <a:cubicBezTo>
                    <a:pt x="47" y="63"/>
                    <a:pt x="48" y="63"/>
                    <a:pt x="49" y="63"/>
                  </a:cubicBezTo>
                  <a:cubicBezTo>
                    <a:pt x="49" y="62"/>
                    <a:pt x="49" y="61"/>
                    <a:pt x="49" y="60"/>
                  </a:cubicBezTo>
                  <a:cubicBezTo>
                    <a:pt x="48" y="60"/>
                    <a:pt x="47" y="60"/>
                    <a:pt x="46" y="60"/>
                  </a:cubicBezTo>
                  <a:close/>
                  <a:moveTo>
                    <a:pt x="51" y="56"/>
                  </a:moveTo>
                  <a:cubicBezTo>
                    <a:pt x="51" y="56"/>
                    <a:pt x="51" y="57"/>
                    <a:pt x="51" y="58"/>
                  </a:cubicBezTo>
                  <a:cubicBezTo>
                    <a:pt x="52" y="58"/>
                    <a:pt x="53" y="58"/>
                    <a:pt x="54" y="58"/>
                  </a:cubicBezTo>
                  <a:cubicBezTo>
                    <a:pt x="54" y="57"/>
                    <a:pt x="54" y="56"/>
                    <a:pt x="54" y="56"/>
                  </a:cubicBezTo>
                  <a:cubicBezTo>
                    <a:pt x="53" y="56"/>
                    <a:pt x="52" y="56"/>
                    <a:pt x="51" y="56"/>
                  </a:cubicBezTo>
                  <a:close/>
                  <a:moveTo>
                    <a:pt x="35" y="56"/>
                  </a:moveTo>
                  <a:cubicBezTo>
                    <a:pt x="35" y="56"/>
                    <a:pt x="35" y="57"/>
                    <a:pt x="35" y="58"/>
                  </a:cubicBezTo>
                  <a:cubicBezTo>
                    <a:pt x="36" y="58"/>
                    <a:pt x="37" y="58"/>
                    <a:pt x="38" y="58"/>
                  </a:cubicBezTo>
                  <a:cubicBezTo>
                    <a:pt x="38" y="57"/>
                    <a:pt x="38" y="56"/>
                    <a:pt x="38" y="56"/>
                  </a:cubicBezTo>
                  <a:cubicBezTo>
                    <a:pt x="37" y="56"/>
                    <a:pt x="36" y="56"/>
                    <a:pt x="35" y="56"/>
                  </a:cubicBezTo>
                  <a:close/>
                  <a:moveTo>
                    <a:pt x="40" y="56"/>
                  </a:moveTo>
                  <a:cubicBezTo>
                    <a:pt x="40" y="56"/>
                    <a:pt x="40" y="57"/>
                    <a:pt x="40" y="58"/>
                  </a:cubicBezTo>
                  <a:cubicBezTo>
                    <a:pt x="41" y="58"/>
                    <a:pt x="43" y="58"/>
                    <a:pt x="44" y="58"/>
                  </a:cubicBezTo>
                  <a:cubicBezTo>
                    <a:pt x="44" y="57"/>
                    <a:pt x="44" y="56"/>
                    <a:pt x="44" y="56"/>
                  </a:cubicBezTo>
                  <a:cubicBezTo>
                    <a:pt x="43" y="56"/>
                    <a:pt x="41" y="56"/>
                    <a:pt x="40" y="56"/>
                  </a:cubicBezTo>
                  <a:close/>
                  <a:moveTo>
                    <a:pt x="46" y="56"/>
                  </a:moveTo>
                  <a:cubicBezTo>
                    <a:pt x="46" y="56"/>
                    <a:pt x="46" y="57"/>
                    <a:pt x="46" y="58"/>
                  </a:cubicBezTo>
                  <a:cubicBezTo>
                    <a:pt x="47" y="58"/>
                    <a:pt x="48" y="58"/>
                    <a:pt x="49" y="58"/>
                  </a:cubicBezTo>
                  <a:cubicBezTo>
                    <a:pt x="49" y="57"/>
                    <a:pt x="49" y="56"/>
                    <a:pt x="49" y="56"/>
                  </a:cubicBezTo>
                  <a:cubicBezTo>
                    <a:pt x="48" y="56"/>
                    <a:pt x="47" y="56"/>
                    <a:pt x="46" y="56"/>
                  </a:cubicBezTo>
                  <a:close/>
                  <a:moveTo>
                    <a:pt x="51" y="51"/>
                  </a:moveTo>
                  <a:cubicBezTo>
                    <a:pt x="51" y="52"/>
                    <a:pt x="51" y="53"/>
                    <a:pt x="51" y="53"/>
                  </a:cubicBezTo>
                  <a:cubicBezTo>
                    <a:pt x="52" y="53"/>
                    <a:pt x="53" y="53"/>
                    <a:pt x="54" y="53"/>
                  </a:cubicBezTo>
                  <a:cubicBezTo>
                    <a:pt x="54" y="53"/>
                    <a:pt x="54" y="52"/>
                    <a:pt x="54" y="51"/>
                  </a:cubicBezTo>
                  <a:cubicBezTo>
                    <a:pt x="53" y="51"/>
                    <a:pt x="52" y="51"/>
                    <a:pt x="51" y="51"/>
                  </a:cubicBezTo>
                  <a:close/>
                  <a:moveTo>
                    <a:pt x="24" y="51"/>
                  </a:moveTo>
                  <a:cubicBezTo>
                    <a:pt x="24" y="52"/>
                    <a:pt x="24" y="53"/>
                    <a:pt x="24" y="53"/>
                  </a:cubicBezTo>
                  <a:cubicBezTo>
                    <a:pt x="26" y="53"/>
                    <a:pt x="27" y="53"/>
                    <a:pt x="28" y="53"/>
                  </a:cubicBezTo>
                  <a:cubicBezTo>
                    <a:pt x="28" y="53"/>
                    <a:pt x="28" y="52"/>
                    <a:pt x="28" y="51"/>
                  </a:cubicBezTo>
                  <a:cubicBezTo>
                    <a:pt x="27" y="51"/>
                    <a:pt x="26" y="51"/>
                    <a:pt x="24" y="51"/>
                  </a:cubicBezTo>
                  <a:close/>
                  <a:moveTo>
                    <a:pt x="35" y="51"/>
                  </a:moveTo>
                  <a:cubicBezTo>
                    <a:pt x="35" y="52"/>
                    <a:pt x="35" y="53"/>
                    <a:pt x="35" y="53"/>
                  </a:cubicBezTo>
                  <a:cubicBezTo>
                    <a:pt x="36" y="53"/>
                    <a:pt x="37" y="53"/>
                    <a:pt x="38" y="53"/>
                  </a:cubicBezTo>
                  <a:cubicBezTo>
                    <a:pt x="38" y="53"/>
                    <a:pt x="38" y="52"/>
                    <a:pt x="38" y="51"/>
                  </a:cubicBezTo>
                  <a:cubicBezTo>
                    <a:pt x="37" y="51"/>
                    <a:pt x="36" y="51"/>
                    <a:pt x="35" y="51"/>
                  </a:cubicBezTo>
                  <a:close/>
                  <a:moveTo>
                    <a:pt x="40" y="51"/>
                  </a:moveTo>
                  <a:cubicBezTo>
                    <a:pt x="40" y="52"/>
                    <a:pt x="40" y="53"/>
                    <a:pt x="40" y="53"/>
                  </a:cubicBezTo>
                  <a:cubicBezTo>
                    <a:pt x="41" y="53"/>
                    <a:pt x="43" y="53"/>
                    <a:pt x="44" y="53"/>
                  </a:cubicBezTo>
                  <a:cubicBezTo>
                    <a:pt x="44" y="53"/>
                    <a:pt x="44" y="52"/>
                    <a:pt x="44" y="51"/>
                  </a:cubicBezTo>
                  <a:cubicBezTo>
                    <a:pt x="43" y="51"/>
                    <a:pt x="41" y="51"/>
                    <a:pt x="40" y="51"/>
                  </a:cubicBezTo>
                  <a:close/>
                  <a:moveTo>
                    <a:pt x="46" y="51"/>
                  </a:moveTo>
                  <a:cubicBezTo>
                    <a:pt x="46" y="52"/>
                    <a:pt x="46" y="53"/>
                    <a:pt x="46" y="53"/>
                  </a:cubicBezTo>
                  <a:cubicBezTo>
                    <a:pt x="47" y="53"/>
                    <a:pt x="48" y="53"/>
                    <a:pt x="49" y="53"/>
                  </a:cubicBezTo>
                  <a:cubicBezTo>
                    <a:pt x="49" y="53"/>
                    <a:pt x="49" y="52"/>
                    <a:pt x="49" y="51"/>
                  </a:cubicBezTo>
                  <a:cubicBezTo>
                    <a:pt x="48" y="51"/>
                    <a:pt x="47" y="51"/>
                    <a:pt x="46" y="51"/>
                  </a:cubicBezTo>
                  <a:close/>
                  <a:moveTo>
                    <a:pt x="51" y="46"/>
                  </a:moveTo>
                  <a:cubicBezTo>
                    <a:pt x="51" y="47"/>
                    <a:pt x="51" y="48"/>
                    <a:pt x="51" y="49"/>
                  </a:cubicBezTo>
                  <a:cubicBezTo>
                    <a:pt x="52" y="49"/>
                    <a:pt x="53" y="49"/>
                    <a:pt x="54" y="49"/>
                  </a:cubicBezTo>
                  <a:cubicBezTo>
                    <a:pt x="54" y="48"/>
                    <a:pt x="54" y="47"/>
                    <a:pt x="54" y="46"/>
                  </a:cubicBezTo>
                  <a:cubicBezTo>
                    <a:pt x="53" y="46"/>
                    <a:pt x="52" y="46"/>
                    <a:pt x="51" y="46"/>
                  </a:cubicBezTo>
                  <a:close/>
                  <a:moveTo>
                    <a:pt x="30" y="46"/>
                  </a:moveTo>
                  <a:cubicBezTo>
                    <a:pt x="30" y="47"/>
                    <a:pt x="30" y="48"/>
                    <a:pt x="30" y="49"/>
                  </a:cubicBezTo>
                  <a:cubicBezTo>
                    <a:pt x="31" y="49"/>
                    <a:pt x="32" y="49"/>
                    <a:pt x="33" y="49"/>
                  </a:cubicBezTo>
                  <a:cubicBezTo>
                    <a:pt x="33" y="48"/>
                    <a:pt x="33" y="47"/>
                    <a:pt x="33" y="46"/>
                  </a:cubicBezTo>
                  <a:cubicBezTo>
                    <a:pt x="32" y="46"/>
                    <a:pt x="31" y="46"/>
                    <a:pt x="30" y="46"/>
                  </a:cubicBezTo>
                  <a:close/>
                  <a:moveTo>
                    <a:pt x="40" y="46"/>
                  </a:moveTo>
                  <a:cubicBezTo>
                    <a:pt x="40" y="47"/>
                    <a:pt x="40" y="48"/>
                    <a:pt x="40" y="49"/>
                  </a:cubicBezTo>
                  <a:cubicBezTo>
                    <a:pt x="41" y="49"/>
                    <a:pt x="43" y="49"/>
                    <a:pt x="44" y="49"/>
                  </a:cubicBezTo>
                  <a:cubicBezTo>
                    <a:pt x="44" y="48"/>
                    <a:pt x="44" y="47"/>
                    <a:pt x="44" y="46"/>
                  </a:cubicBezTo>
                  <a:cubicBezTo>
                    <a:pt x="43" y="46"/>
                    <a:pt x="41" y="46"/>
                    <a:pt x="40" y="46"/>
                  </a:cubicBezTo>
                  <a:close/>
                  <a:moveTo>
                    <a:pt x="30" y="41"/>
                  </a:moveTo>
                  <a:cubicBezTo>
                    <a:pt x="30" y="42"/>
                    <a:pt x="30" y="43"/>
                    <a:pt x="30" y="44"/>
                  </a:cubicBezTo>
                  <a:cubicBezTo>
                    <a:pt x="31" y="44"/>
                    <a:pt x="32" y="44"/>
                    <a:pt x="33" y="44"/>
                  </a:cubicBezTo>
                  <a:cubicBezTo>
                    <a:pt x="33" y="43"/>
                    <a:pt x="33" y="42"/>
                    <a:pt x="33" y="41"/>
                  </a:cubicBezTo>
                  <a:cubicBezTo>
                    <a:pt x="32" y="41"/>
                    <a:pt x="31" y="41"/>
                    <a:pt x="30" y="41"/>
                  </a:cubicBezTo>
                  <a:close/>
                  <a:moveTo>
                    <a:pt x="40" y="41"/>
                  </a:moveTo>
                  <a:cubicBezTo>
                    <a:pt x="40" y="42"/>
                    <a:pt x="40" y="43"/>
                    <a:pt x="40" y="44"/>
                  </a:cubicBezTo>
                  <a:cubicBezTo>
                    <a:pt x="41" y="44"/>
                    <a:pt x="43" y="44"/>
                    <a:pt x="44" y="44"/>
                  </a:cubicBezTo>
                  <a:cubicBezTo>
                    <a:pt x="44" y="43"/>
                    <a:pt x="44" y="42"/>
                    <a:pt x="44" y="41"/>
                  </a:cubicBezTo>
                  <a:cubicBezTo>
                    <a:pt x="43" y="41"/>
                    <a:pt x="41" y="41"/>
                    <a:pt x="40" y="41"/>
                  </a:cubicBezTo>
                  <a:close/>
                  <a:moveTo>
                    <a:pt x="46" y="41"/>
                  </a:moveTo>
                  <a:cubicBezTo>
                    <a:pt x="46" y="42"/>
                    <a:pt x="46" y="43"/>
                    <a:pt x="46" y="44"/>
                  </a:cubicBezTo>
                  <a:cubicBezTo>
                    <a:pt x="47" y="44"/>
                    <a:pt x="48" y="44"/>
                    <a:pt x="49" y="44"/>
                  </a:cubicBezTo>
                  <a:cubicBezTo>
                    <a:pt x="49" y="43"/>
                    <a:pt x="49" y="42"/>
                    <a:pt x="49" y="41"/>
                  </a:cubicBezTo>
                  <a:cubicBezTo>
                    <a:pt x="48" y="41"/>
                    <a:pt x="47" y="41"/>
                    <a:pt x="46" y="41"/>
                  </a:cubicBezTo>
                  <a:close/>
                  <a:moveTo>
                    <a:pt x="19" y="37"/>
                  </a:moveTo>
                  <a:cubicBezTo>
                    <a:pt x="19" y="38"/>
                    <a:pt x="19" y="38"/>
                    <a:pt x="19" y="39"/>
                  </a:cubicBezTo>
                  <a:cubicBezTo>
                    <a:pt x="20" y="39"/>
                    <a:pt x="21" y="39"/>
                    <a:pt x="23" y="39"/>
                  </a:cubicBezTo>
                  <a:cubicBezTo>
                    <a:pt x="23" y="38"/>
                    <a:pt x="23" y="38"/>
                    <a:pt x="23" y="37"/>
                  </a:cubicBezTo>
                  <a:cubicBezTo>
                    <a:pt x="21" y="37"/>
                    <a:pt x="20" y="37"/>
                    <a:pt x="19" y="37"/>
                  </a:cubicBezTo>
                  <a:close/>
                  <a:moveTo>
                    <a:pt x="30" y="37"/>
                  </a:moveTo>
                  <a:cubicBezTo>
                    <a:pt x="30" y="38"/>
                    <a:pt x="30" y="38"/>
                    <a:pt x="30" y="39"/>
                  </a:cubicBezTo>
                  <a:cubicBezTo>
                    <a:pt x="31" y="39"/>
                    <a:pt x="32" y="39"/>
                    <a:pt x="33" y="39"/>
                  </a:cubicBezTo>
                  <a:cubicBezTo>
                    <a:pt x="33" y="38"/>
                    <a:pt x="33" y="38"/>
                    <a:pt x="33" y="37"/>
                  </a:cubicBezTo>
                  <a:cubicBezTo>
                    <a:pt x="32" y="37"/>
                    <a:pt x="31" y="37"/>
                    <a:pt x="30" y="37"/>
                  </a:cubicBezTo>
                  <a:close/>
                  <a:moveTo>
                    <a:pt x="40" y="37"/>
                  </a:moveTo>
                  <a:cubicBezTo>
                    <a:pt x="40" y="38"/>
                    <a:pt x="40" y="38"/>
                    <a:pt x="40" y="39"/>
                  </a:cubicBezTo>
                  <a:cubicBezTo>
                    <a:pt x="41" y="39"/>
                    <a:pt x="43" y="39"/>
                    <a:pt x="44" y="39"/>
                  </a:cubicBezTo>
                  <a:cubicBezTo>
                    <a:pt x="44" y="38"/>
                    <a:pt x="44" y="38"/>
                    <a:pt x="44" y="37"/>
                  </a:cubicBezTo>
                  <a:cubicBezTo>
                    <a:pt x="43" y="37"/>
                    <a:pt x="41" y="37"/>
                    <a:pt x="40" y="37"/>
                  </a:cubicBezTo>
                  <a:close/>
                  <a:moveTo>
                    <a:pt x="18" y="6"/>
                  </a:moveTo>
                  <a:cubicBezTo>
                    <a:pt x="19" y="22"/>
                    <a:pt x="19" y="22"/>
                    <a:pt x="19" y="22"/>
                  </a:cubicBezTo>
                  <a:cubicBezTo>
                    <a:pt x="49" y="22"/>
                    <a:pt x="49" y="22"/>
                    <a:pt x="49" y="22"/>
                  </a:cubicBezTo>
                  <a:cubicBezTo>
                    <a:pt x="51" y="6"/>
                    <a:pt x="51" y="6"/>
                    <a:pt x="51" y="6"/>
                  </a:cubicBez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2" name="Freeform 2645"/>
            <p:cNvSpPr>
              <a:spLocks noEditPoints="1"/>
            </p:cNvSpPr>
            <p:nvPr/>
          </p:nvSpPr>
          <p:spPr bwMode="auto">
            <a:xfrm>
              <a:off x="207963" y="400050"/>
              <a:ext cx="247650" cy="777875"/>
            </a:xfrm>
            <a:custGeom>
              <a:avLst/>
              <a:gdLst>
                <a:gd name="T0" fmla="*/ 0 w 76"/>
                <a:gd name="T1" fmla="*/ 79 h 239"/>
                <a:gd name="T2" fmla="*/ 8 w 76"/>
                <a:gd name="T3" fmla="*/ 28 h 239"/>
                <a:gd name="T4" fmla="*/ 66 w 76"/>
                <a:gd name="T5" fmla="*/ 28 h 239"/>
                <a:gd name="T6" fmla="*/ 76 w 76"/>
                <a:gd name="T7" fmla="*/ 96 h 239"/>
                <a:gd name="T8" fmla="*/ 18 w 76"/>
                <a:gd name="T9" fmla="*/ 79 h 239"/>
                <a:gd name="T10" fmla="*/ 18 w 76"/>
                <a:gd name="T11" fmla="*/ 64 h 239"/>
                <a:gd name="T12" fmla="*/ 11 w 76"/>
                <a:gd name="T13" fmla="*/ 64 h 239"/>
                <a:gd name="T14" fmla="*/ 25 w 76"/>
                <a:gd name="T15" fmla="*/ 64 h 239"/>
                <a:gd name="T16" fmla="*/ 32 w 76"/>
                <a:gd name="T17" fmla="*/ 64 h 239"/>
                <a:gd name="T18" fmla="*/ 39 w 76"/>
                <a:gd name="T19" fmla="*/ 64 h 239"/>
                <a:gd name="T20" fmla="*/ 47 w 76"/>
                <a:gd name="T21" fmla="*/ 64 h 239"/>
                <a:gd name="T22" fmla="*/ 54 w 76"/>
                <a:gd name="T23" fmla="*/ 64 h 239"/>
                <a:gd name="T24" fmla="*/ 61 w 76"/>
                <a:gd name="T25" fmla="*/ 64 h 239"/>
                <a:gd name="T26" fmla="*/ 68 w 76"/>
                <a:gd name="T27" fmla="*/ 64 h 239"/>
                <a:gd name="T28" fmla="*/ 11 w 76"/>
                <a:gd name="T29" fmla="*/ 79 h 239"/>
                <a:gd name="T30" fmla="*/ 25 w 76"/>
                <a:gd name="T31" fmla="*/ 79 h 239"/>
                <a:gd name="T32" fmla="*/ 32 w 76"/>
                <a:gd name="T33" fmla="*/ 79 h 239"/>
                <a:gd name="T34" fmla="*/ 39 w 76"/>
                <a:gd name="T35" fmla="*/ 79 h 239"/>
                <a:gd name="T36" fmla="*/ 47 w 76"/>
                <a:gd name="T37" fmla="*/ 79 h 239"/>
                <a:gd name="T38" fmla="*/ 54 w 76"/>
                <a:gd name="T39" fmla="*/ 79 h 239"/>
                <a:gd name="T40" fmla="*/ 61 w 76"/>
                <a:gd name="T41" fmla="*/ 79 h 239"/>
                <a:gd name="T42" fmla="*/ 68 w 76"/>
                <a:gd name="T43" fmla="*/ 79 h 239"/>
                <a:gd name="T44" fmla="*/ 52 w 76"/>
                <a:gd name="T45" fmla="*/ 107 h 239"/>
                <a:gd name="T46" fmla="*/ 21 w 76"/>
                <a:gd name="T47" fmla="*/ 107 h 239"/>
                <a:gd name="T48" fmla="*/ 21 w 76"/>
                <a:gd name="T49" fmla="*/ 101 h 239"/>
                <a:gd name="T50" fmla="*/ 68 w 76"/>
                <a:gd name="T51" fmla="*/ 101 h 239"/>
                <a:gd name="T52" fmla="*/ 21 w 76"/>
                <a:gd name="T53" fmla="*/ 112 h 239"/>
                <a:gd name="T54" fmla="*/ 21 w 76"/>
                <a:gd name="T55" fmla="*/ 118 h 239"/>
                <a:gd name="T56" fmla="*/ 21 w 76"/>
                <a:gd name="T57" fmla="*/ 129 h 239"/>
                <a:gd name="T58" fmla="*/ 21 w 76"/>
                <a:gd name="T59" fmla="*/ 134 h 239"/>
                <a:gd name="T60" fmla="*/ 21 w 76"/>
                <a:gd name="T61" fmla="*/ 140 h 239"/>
                <a:gd name="T62" fmla="*/ 21 w 76"/>
                <a:gd name="T63" fmla="*/ 145 h 239"/>
                <a:gd name="T64" fmla="*/ 21 w 76"/>
                <a:gd name="T65" fmla="*/ 151 h 239"/>
                <a:gd name="T66" fmla="*/ 21 w 76"/>
                <a:gd name="T67" fmla="*/ 167 h 239"/>
                <a:gd name="T68" fmla="*/ 68 w 76"/>
                <a:gd name="T69" fmla="*/ 167 h 239"/>
                <a:gd name="T70" fmla="*/ 52 w 76"/>
                <a:gd name="T71" fmla="*/ 167 h 239"/>
                <a:gd name="T72" fmla="*/ 37 w 76"/>
                <a:gd name="T73" fmla="*/ 167 h 239"/>
                <a:gd name="T74" fmla="*/ 52 w 76"/>
                <a:gd name="T75" fmla="*/ 162 h 239"/>
                <a:gd name="T76" fmla="*/ 37 w 76"/>
                <a:gd name="T77" fmla="*/ 162 h 239"/>
                <a:gd name="T78" fmla="*/ 68 w 76"/>
                <a:gd name="T79" fmla="*/ 156 h 239"/>
                <a:gd name="T80" fmla="*/ 52 w 76"/>
                <a:gd name="T81" fmla="*/ 156 h 239"/>
                <a:gd name="T82" fmla="*/ 37 w 76"/>
                <a:gd name="T83" fmla="*/ 156 h 239"/>
                <a:gd name="T84" fmla="*/ 52 w 76"/>
                <a:gd name="T85" fmla="*/ 151 h 239"/>
                <a:gd name="T86" fmla="*/ 37 w 76"/>
                <a:gd name="T87" fmla="*/ 151 h 239"/>
                <a:gd name="T88" fmla="*/ 68 w 76"/>
                <a:gd name="T89" fmla="*/ 145 h 239"/>
                <a:gd name="T90" fmla="*/ 52 w 76"/>
                <a:gd name="T91" fmla="*/ 145 h 239"/>
                <a:gd name="T92" fmla="*/ 37 w 76"/>
                <a:gd name="T93" fmla="*/ 145 h 239"/>
                <a:gd name="T94" fmla="*/ 68 w 76"/>
                <a:gd name="T95" fmla="*/ 140 h 239"/>
                <a:gd name="T96" fmla="*/ 37 w 76"/>
                <a:gd name="T97" fmla="*/ 140 h 239"/>
                <a:gd name="T98" fmla="*/ 52 w 76"/>
                <a:gd name="T99" fmla="*/ 134 h 239"/>
                <a:gd name="T100" fmla="*/ 37 w 76"/>
                <a:gd name="T101" fmla="*/ 134 h 239"/>
                <a:gd name="T102" fmla="*/ 68 w 76"/>
                <a:gd name="T103" fmla="*/ 129 h 239"/>
                <a:gd name="T104" fmla="*/ 52 w 76"/>
                <a:gd name="T105" fmla="*/ 129 h 239"/>
                <a:gd name="T106" fmla="*/ 37 w 76"/>
                <a:gd name="T107" fmla="*/ 129 h 239"/>
                <a:gd name="T108" fmla="*/ 68 w 76"/>
                <a:gd name="T109" fmla="*/ 123 h 239"/>
                <a:gd name="T110" fmla="*/ 52 w 76"/>
                <a:gd name="T111" fmla="*/ 123 h 239"/>
                <a:gd name="T112" fmla="*/ 68 w 76"/>
                <a:gd name="T113" fmla="*/ 118 h 239"/>
                <a:gd name="T114" fmla="*/ 37 w 76"/>
                <a:gd name="T115" fmla="*/ 118 h 239"/>
                <a:gd name="T116" fmla="*/ 68 w 76"/>
                <a:gd name="T117" fmla="*/ 112 h 239"/>
                <a:gd name="T118" fmla="*/ 52 w 76"/>
                <a:gd name="T119" fmla="*/ 112 h 239"/>
                <a:gd name="T120" fmla="*/ 37 w 76"/>
                <a:gd name="T121" fmla="*/ 112 h 239"/>
                <a:gd name="T122" fmla="*/ 68 w 76"/>
                <a:gd name="T123" fmla="*/ 10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239">
                  <a:moveTo>
                    <a:pt x="73" y="239"/>
                  </a:moveTo>
                  <a:cubicBezTo>
                    <a:pt x="3" y="239"/>
                    <a:pt x="3" y="239"/>
                    <a:pt x="3" y="239"/>
                  </a:cubicBezTo>
                  <a:cubicBezTo>
                    <a:pt x="3" y="96"/>
                    <a:pt x="3" y="96"/>
                    <a:pt x="3" y="96"/>
                  </a:cubicBezTo>
                  <a:cubicBezTo>
                    <a:pt x="0" y="96"/>
                    <a:pt x="0" y="96"/>
                    <a:pt x="0" y="96"/>
                  </a:cubicBezTo>
                  <a:cubicBezTo>
                    <a:pt x="0" y="79"/>
                    <a:pt x="0" y="79"/>
                    <a:pt x="0" y="79"/>
                  </a:cubicBezTo>
                  <a:cubicBezTo>
                    <a:pt x="3" y="79"/>
                    <a:pt x="3" y="79"/>
                    <a:pt x="3" y="79"/>
                  </a:cubicBezTo>
                  <a:cubicBezTo>
                    <a:pt x="3" y="49"/>
                    <a:pt x="3" y="49"/>
                    <a:pt x="3" y="49"/>
                  </a:cubicBezTo>
                  <a:cubicBezTo>
                    <a:pt x="6" y="48"/>
                    <a:pt x="9" y="47"/>
                    <a:pt x="12" y="46"/>
                  </a:cubicBezTo>
                  <a:cubicBezTo>
                    <a:pt x="12" y="28"/>
                    <a:pt x="12" y="28"/>
                    <a:pt x="12" y="28"/>
                  </a:cubicBezTo>
                  <a:cubicBezTo>
                    <a:pt x="8" y="28"/>
                    <a:pt x="8" y="28"/>
                    <a:pt x="8" y="28"/>
                  </a:cubicBezTo>
                  <a:cubicBezTo>
                    <a:pt x="23" y="14"/>
                    <a:pt x="23" y="14"/>
                    <a:pt x="23" y="14"/>
                  </a:cubicBezTo>
                  <a:cubicBezTo>
                    <a:pt x="39" y="0"/>
                    <a:pt x="39" y="0"/>
                    <a:pt x="39" y="0"/>
                  </a:cubicBezTo>
                  <a:cubicBezTo>
                    <a:pt x="54" y="14"/>
                    <a:pt x="54" y="14"/>
                    <a:pt x="54" y="14"/>
                  </a:cubicBezTo>
                  <a:cubicBezTo>
                    <a:pt x="70" y="28"/>
                    <a:pt x="70" y="28"/>
                    <a:pt x="70" y="28"/>
                  </a:cubicBezTo>
                  <a:cubicBezTo>
                    <a:pt x="66" y="28"/>
                    <a:pt x="66" y="28"/>
                    <a:pt x="66" y="28"/>
                  </a:cubicBezTo>
                  <a:cubicBezTo>
                    <a:pt x="66" y="46"/>
                    <a:pt x="66" y="46"/>
                    <a:pt x="66" y="46"/>
                  </a:cubicBezTo>
                  <a:cubicBezTo>
                    <a:pt x="68" y="47"/>
                    <a:pt x="71" y="48"/>
                    <a:pt x="73" y="49"/>
                  </a:cubicBezTo>
                  <a:cubicBezTo>
                    <a:pt x="73" y="79"/>
                    <a:pt x="73" y="79"/>
                    <a:pt x="73" y="79"/>
                  </a:cubicBezTo>
                  <a:cubicBezTo>
                    <a:pt x="76" y="79"/>
                    <a:pt x="76" y="79"/>
                    <a:pt x="76" y="79"/>
                  </a:cubicBezTo>
                  <a:cubicBezTo>
                    <a:pt x="76" y="96"/>
                    <a:pt x="76" y="96"/>
                    <a:pt x="76" y="96"/>
                  </a:cubicBezTo>
                  <a:cubicBezTo>
                    <a:pt x="73" y="96"/>
                    <a:pt x="73" y="96"/>
                    <a:pt x="73" y="96"/>
                  </a:cubicBezTo>
                  <a:cubicBezTo>
                    <a:pt x="73" y="239"/>
                    <a:pt x="73" y="239"/>
                    <a:pt x="73" y="239"/>
                  </a:cubicBezTo>
                  <a:close/>
                  <a:moveTo>
                    <a:pt x="15" y="71"/>
                  </a:moveTo>
                  <a:cubicBezTo>
                    <a:pt x="15" y="74"/>
                    <a:pt x="15" y="76"/>
                    <a:pt x="15" y="79"/>
                  </a:cubicBezTo>
                  <a:cubicBezTo>
                    <a:pt x="16" y="79"/>
                    <a:pt x="17" y="79"/>
                    <a:pt x="18" y="79"/>
                  </a:cubicBezTo>
                  <a:cubicBezTo>
                    <a:pt x="18" y="76"/>
                    <a:pt x="18" y="74"/>
                    <a:pt x="18" y="71"/>
                  </a:cubicBezTo>
                  <a:cubicBezTo>
                    <a:pt x="17" y="71"/>
                    <a:pt x="16" y="71"/>
                    <a:pt x="15" y="71"/>
                  </a:cubicBezTo>
                  <a:close/>
                  <a:moveTo>
                    <a:pt x="15" y="57"/>
                  </a:moveTo>
                  <a:cubicBezTo>
                    <a:pt x="15" y="59"/>
                    <a:pt x="15" y="62"/>
                    <a:pt x="15" y="64"/>
                  </a:cubicBezTo>
                  <a:cubicBezTo>
                    <a:pt x="16" y="64"/>
                    <a:pt x="17" y="64"/>
                    <a:pt x="18" y="64"/>
                  </a:cubicBezTo>
                  <a:cubicBezTo>
                    <a:pt x="18" y="62"/>
                    <a:pt x="18" y="59"/>
                    <a:pt x="18" y="57"/>
                  </a:cubicBezTo>
                  <a:cubicBezTo>
                    <a:pt x="17" y="57"/>
                    <a:pt x="16" y="57"/>
                    <a:pt x="15" y="57"/>
                  </a:cubicBezTo>
                  <a:close/>
                  <a:moveTo>
                    <a:pt x="7" y="57"/>
                  </a:moveTo>
                  <a:cubicBezTo>
                    <a:pt x="7" y="64"/>
                    <a:pt x="7" y="64"/>
                    <a:pt x="7" y="64"/>
                  </a:cubicBezTo>
                  <a:cubicBezTo>
                    <a:pt x="11" y="64"/>
                    <a:pt x="11" y="64"/>
                    <a:pt x="11" y="64"/>
                  </a:cubicBezTo>
                  <a:cubicBezTo>
                    <a:pt x="11" y="57"/>
                    <a:pt x="11" y="57"/>
                    <a:pt x="11" y="57"/>
                  </a:cubicBezTo>
                  <a:cubicBezTo>
                    <a:pt x="7" y="57"/>
                    <a:pt x="7" y="57"/>
                    <a:pt x="7" y="57"/>
                  </a:cubicBezTo>
                  <a:close/>
                  <a:moveTo>
                    <a:pt x="22" y="57"/>
                  </a:moveTo>
                  <a:cubicBezTo>
                    <a:pt x="22" y="59"/>
                    <a:pt x="22" y="62"/>
                    <a:pt x="22" y="64"/>
                  </a:cubicBezTo>
                  <a:cubicBezTo>
                    <a:pt x="23" y="64"/>
                    <a:pt x="24" y="64"/>
                    <a:pt x="25" y="64"/>
                  </a:cubicBezTo>
                  <a:cubicBezTo>
                    <a:pt x="25" y="62"/>
                    <a:pt x="25" y="59"/>
                    <a:pt x="25" y="57"/>
                  </a:cubicBezTo>
                  <a:cubicBezTo>
                    <a:pt x="24" y="57"/>
                    <a:pt x="23" y="57"/>
                    <a:pt x="22" y="57"/>
                  </a:cubicBezTo>
                  <a:close/>
                  <a:moveTo>
                    <a:pt x="29" y="57"/>
                  </a:moveTo>
                  <a:cubicBezTo>
                    <a:pt x="29" y="59"/>
                    <a:pt x="29" y="62"/>
                    <a:pt x="29" y="64"/>
                  </a:cubicBezTo>
                  <a:cubicBezTo>
                    <a:pt x="30" y="64"/>
                    <a:pt x="31" y="64"/>
                    <a:pt x="32" y="64"/>
                  </a:cubicBezTo>
                  <a:cubicBezTo>
                    <a:pt x="32" y="62"/>
                    <a:pt x="32" y="59"/>
                    <a:pt x="32" y="57"/>
                  </a:cubicBezTo>
                  <a:cubicBezTo>
                    <a:pt x="31" y="57"/>
                    <a:pt x="30" y="57"/>
                    <a:pt x="29" y="57"/>
                  </a:cubicBezTo>
                  <a:close/>
                  <a:moveTo>
                    <a:pt x="36" y="57"/>
                  </a:moveTo>
                  <a:cubicBezTo>
                    <a:pt x="36" y="59"/>
                    <a:pt x="36" y="62"/>
                    <a:pt x="36" y="64"/>
                  </a:cubicBezTo>
                  <a:cubicBezTo>
                    <a:pt x="37" y="64"/>
                    <a:pt x="38" y="64"/>
                    <a:pt x="39" y="64"/>
                  </a:cubicBezTo>
                  <a:cubicBezTo>
                    <a:pt x="39" y="62"/>
                    <a:pt x="39" y="59"/>
                    <a:pt x="39" y="57"/>
                  </a:cubicBezTo>
                  <a:cubicBezTo>
                    <a:pt x="38" y="57"/>
                    <a:pt x="37" y="57"/>
                    <a:pt x="36" y="57"/>
                  </a:cubicBezTo>
                  <a:close/>
                  <a:moveTo>
                    <a:pt x="43" y="57"/>
                  </a:moveTo>
                  <a:cubicBezTo>
                    <a:pt x="43" y="59"/>
                    <a:pt x="43" y="62"/>
                    <a:pt x="43" y="64"/>
                  </a:cubicBezTo>
                  <a:cubicBezTo>
                    <a:pt x="45" y="64"/>
                    <a:pt x="46" y="64"/>
                    <a:pt x="47" y="64"/>
                  </a:cubicBezTo>
                  <a:cubicBezTo>
                    <a:pt x="47" y="62"/>
                    <a:pt x="47" y="59"/>
                    <a:pt x="47" y="57"/>
                  </a:cubicBezTo>
                  <a:cubicBezTo>
                    <a:pt x="46" y="57"/>
                    <a:pt x="45" y="57"/>
                    <a:pt x="43" y="57"/>
                  </a:cubicBezTo>
                  <a:close/>
                  <a:moveTo>
                    <a:pt x="51" y="57"/>
                  </a:moveTo>
                  <a:cubicBezTo>
                    <a:pt x="51" y="59"/>
                    <a:pt x="51" y="62"/>
                    <a:pt x="51" y="64"/>
                  </a:cubicBezTo>
                  <a:cubicBezTo>
                    <a:pt x="52" y="64"/>
                    <a:pt x="53" y="64"/>
                    <a:pt x="54" y="64"/>
                  </a:cubicBezTo>
                  <a:cubicBezTo>
                    <a:pt x="54" y="62"/>
                    <a:pt x="54" y="59"/>
                    <a:pt x="54" y="57"/>
                  </a:cubicBezTo>
                  <a:cubicBezTo>
                    <a:pt x="53" y="57"/>
                    <a:pt x="52" y="57"/>
                    <a:pt x="51" y="57"/>
                  </a:cubicBezTo>
                  <a:close/>
                  <a:moveTo>
                    <a:pt x="58" y="57"/>
                  </a:moveTo>
                  <a:cubicBezTo>
                    <a:pt x="58" y="59"/>
                    <a:pt x="58" y="62"/>
                    <a:pt x="58" y="64"/>
                  </a:cubicBezTo>
                  <a:cubicBezTo>
                    <a:pt x="59" y="64"/>
                    <a:pt x="60" y="64"/>
                    <a:pt x="61" y="64"/>
                  </a:cubicBezTo>
                  <a:cubicBezTo>
                    <a:pt x="61" y="62"/>
                    <a:pt x="61" y="59"/>
                    <a:pt x="61" y="57"/>
                  </a:cubicBezTo>
                  <a:cubicBezTo>
                    <a:pt x="60" y="57"/>
                    <a:pt x="59" y="57"/>
                    <a:pt x="58" y="57"/>
                  </a:cubicBezTo>
                  <a:close/>
                  <a:moveTo>
                    <a:pt x="65" y="57"/>
                  </a:moveTo>
                  <a:cubicBezTo>
                    <a:pt x="65" y="64"/>
                    <a:pt x="65" y="64"/>
                    <a:pt x="65" y="64"/>
                  </a:cubicBezTo>
                  <a:cubicBezTo>
                    <a:pt x="68" y="64"/>
                    <a:pt x="68" y="64"/>
                    <a:pt x="68" y="64"/>
                  </a:cubicBezTo>
                  <a:cubicBezTo>
                    <a:pt x="68" y="57"/>
                    <a:pt x="68" y="57"/>
                    <a:pt x="68" y="57"/>
                  </a:cubicBezTo>
                  <a:cubicBezTo>
                    <a:pt x="65" y="57"/>
                    <a:pt x="65" y="57"/>
                    <a:pt x="65" y="57"/>
                  </a:cubicBezTo>
                  <a:close/>
                  <a:moveTo>
                    <a:pt x="7" y="71"/>
                  </a:moveTo>
                  <a:cubicBezTo>
                    <a:pt x="7" y="79"/>
                    <a:pt x="7" y="79"/>
                    <a:pt x="7" y="79"/>
                  </a:cubicBezTo>
                  <a:cubicBezTo>
                    <a:pt x="11" y="79"/>
                    <a:pt x="11" y="79"/>
                    <a:pt x="11" y="79"/>
                  </a:cubicBezTo>
                  <a:cubicBezTo>
                    <a:pt x="11" y="71"/>
                    <a:pt x="11" y="71"/>
                    <a:pt x="11" y="71"/>
                  </a:cubicBezTo>
                  <a:cubicBezTo>
                    <a:pt x="7" y="71"/>
                    <a:pt x="7" y="71"/>
                    <a:pt x="7" y="71"/>
                  </a:cubicBezTo>
                  <a:close/>
                  <a:moveTo>
                    <a:pt x="22" y="71"/>
                  </a:moveTo>
                  <a:cubicBezTo>
                    <a:pt x="22" y="74"/>
                    <a:pt x="22" y="76"/>
                    <a:pt x="22" y="79"/>
                  </a:cubicBezTo>
                  <a:cubicBezTo>
                    <a:pt x="23" y="79"/>
                    <a:pt x="24" y="79"/>
                    <a:pt x="25" y="79"/>
                  </a:cubicBezTo>
                  <a:cubicBezTo>
                    <a:pt x="25" y="76"/>
                    <a:pt x="25" y="74"/>
                    <a:pt x="25" y="71"/>
                  </a:cubicBezTo>
                  <a:cubicBezTo>
                    <a:pt x="24" y="71"/>
                    <a:pt x="23" y="71"/>
                    <a:pt x="22" y="71"/>
                  </a:cubicBezTo>
                  <a:close/>
                  <a:moveTo>
                    <a:pt x="29" y="71"/>
                  </a:moveTo>
                  <a:cubicBezTo>
                    <a:pt x="29" y="74"/>
                    <a:pt x="29" y="76"/>
                    <a:pt x="29" y="79"/>
                  </a:cubicBezTo>
                  <a:cubicBezTo>
                    <a:pt x="30" y="79"/>
                    <a:pt x="31" y="79"/>
                    <a:pt x="32" y="79"/>
                  </a:cubicBezTo>
                  <a:cubicBezTo>
                    <a:pt x="32" y="76"/>
                    <a:pt x="32" y="74"/>
                    <a:pt x="32" y="71"/>
                  </a:cubicBezTo>
                  <a:cubicBezTo>
                    <a:pt x="31" y="71"/>
                    <a:pt x="30" y="71"/>
                    <a:pt x="29" y="71"/>
                  </a:cubicBezTo>
                  <a:close/>
                  <a:moveTo>
                    <a:pt x="36" y="71"/>
                  </a:moveTo>
                  <a:cubicBezTo>
                    <a:pt x="36" y="74"/>
                    <a:pt x="36" y="76"/>
                    <a:pt x="36" y="79"/>
                  </a:cubicBezTo>
                  <a:cubicBezTo>
                    <a:pt x="37" y="79"/>
                    <a:pt x="38" y="79"/>
                    <a:pt x="39" y="79"/>
                  </a:cubicBezTo>
                  <a:cubicBezTo>
                    <a:pt x="39" y="76"/>
                    <a:pt x="39" y="74"/>
                    <a:pt x="39" y="71"/>
                  </a:cubicBezTo>
                  <a:cubicBezTo>
                    <a:pt x="38" y="71"/>
                    <a:pt x="37" y="71"/>
                    <a:pt x="36" y="71"/>
                  </a:cubicBezTo>
                  <a:close/>
                  <a:moveTo>
                    <a:pt x="43" y="71"/>
                  </a:moveTo>
                  <a:cubicBezTo>
                    <a:pt x="43" y="74"/>
                    <a:pt x="43" y="76"/>
                    <a:pt x="43" y="79"/>
                  </a:cubicBezTo>
                  <a:cubicBezTo>
                    <a:pt x="45" y="79"/>
                    <a:pt x="46" y="79"/>
                    <a:pt x="47" y="79"/>
                  </a:cubicBezTo>
                  <a:cubicBezTo>
                    <a:pt x="47" y="76"/>
                    <a:pt x="47" y="74"/>
                    <a:pt x="47" y="71"/>
                  </a:cubicBezTo>
                  <a:cubicBezTo>
                    <a:pt x="46" y="71"/>
                    <a:pt x="45" y="71"/>
                    <a:pt x="43" y="71"/>
                  </a:cubicBezTo>
                  <a:close/>
                  <a:moveTo>
                    <a:pt x="51" y="71"/>
                  </a:moveTo>
                  <a:cubicBezTo>
                    <a:pt x="51" y="74"/>
                    <a:pt x="51" y="76"/>
                    <a:pt x="51" y="79"/>
                  </a:cubicBezTo>
                  <a:cubicBezTo>
                    <a:pt x="52" y="79"/>
                    <a:pt x="53" y="79"/>
                    <a:pt x="54" y="79"/>
                  </a:cubicBezTo>
                  <a:cubicBezTo>
                    <a:pt x="54" y="76"/>
                    <a:pt x="54" y="74"/>
                    <a:pt x="54" y="71"/>
                  </a:cubicBezTo>
                  <a:cubicBezTo>
                    <a:pt x="53" y="71"/>
                    <a:pt x="52" y="71"/>
                    <a:pt x="51" y="71"/>
                  </a:cubicBezTo>
                  <a:close/>
                  <a:moveTo>
                    <a:pt x="58" y="71"/>
                  </a:moveTo>
                  <a:cubicBezTo>
                    <a:pt x="58" y="74"/>
                    <a:pt x="58" y="76"/>
                    <a:pt x="58" y="79"/>
                  </a:cubicBezTo>
                  <a:cubicBezTo>
                    <a:pt x="59" y="79"/>
                    <a:pt x="60" y="79"/>
                    <a:pt x="61" y="79"/>
                  </a:cubicBezTo>
                  <a:cubicBezTo>
                    <a:pt x="61" y="76"/>
                    <a:pt x="61" y="74"/>
                    <a:pt x="61" y="71"/>
                  </a:cubicBezTo>
                  <a:cubicBezTo>
                    <a:pt x="60" y="71"/>
                    <a:pt x="59" y="71"/>
                    <a:pt x="58" y="71"/>
                  </a:cubicBezTo>
                  <a:close/>
                  <a:moveTo>
                    <a:pt x="65" y="71"/>
                  </a:moveTo>
                  <a:cubicBezTo>
                    <a:pt x="65" y="79"/>
                    <a:pt x="65" y="79"/>
                    <a:pt x="65" y="79"/>
                  </a:cubicBezTo>
                  <a:cubicBezTo>
                    <a:pt x="68" y="79"/>
                    <a:pt x="68" y="79"/>
                    <a:pt x="68" y="79"/>
                  </a:cubicBezTo>
                  <a:cubicBezTo>
                    <a:pt x="68" y="71"/>
                    <a:pt x="68" y="71"/>
                    <a:pt x="68" y="71"/>
                  </a:cubicBezTo>
                  <a:cubicBezTo>
                    <a:pt x="65" y="71"/>
                    <a:pt x="65" y="71"/>
                    <a:pt x="65" y="71"/>
                  </a:cubicBezTo>
                  <a:close/>
                  <a:moveTo>
                    <a:pt x="40" y="105"/>
                  </a:moveTo>
                  <a:cubicBezTo>
                    <a:pt x="40" y="105"/>
                    <a:pt x="40" y="106"/>
                    <a:pt x="40" y="107"/>
                  </a:cubicBezTo>
                  <a:cubicBezTo>
                    <a:pt x="44" y="107"/>
                    <a:pt x="48" y="107"/>
                    <a:pt x="52" y="107"/>
                  </a:cubicBezTo>
                  <a:cubicBezTo>
                    <a:pt x="52" y="106"/>
                    <a:pt x="52" y="105"/>
                    <a:pt x="52" y="105"/>
                  </a:cubicBezTo>
                  <a:cubicBezTo>
                    <a:pt x="48" y="105"/>
                    <a:pt x="44" y="105"/>
                    <a:pt x="40" y="105"/>
                  </a:cubicBezTo>
                  <a:close/>
                  <a:moveTo>
                    <a:pt x="9" y="105"/>
                  </a:moveTo>
                  <a:cubicBezTo>
                    <a:pt x="9" y="105"/>
                    <a:pt x="9" y="106"/>
                    <a:pt x="9" y="107"/>
                  </a:cubicBezTo>
                  <a:cubicBezTo>
                    <a:pt x="13" y="107"/>
                    <a:pt x="17" y="107"/>
                    <a:pt x="21" y="107"/>
                  </a:cubicBezTo>
                  <a:cubicBezTo>
                    <a:pt x="21" y="106"/>
                    <a:pt x="21" y="105"/>
                    <a:pt x="21" y="105"/>
                  </a:cubicBezTo>
                  <a:cubicBezTo>
                    <a:pt x="17" y="105"/>
                    <a:pt x="13" y="105"/>
                    <a:pt x="9" y="105"/>
                  </a:cubicBezTo>
                  <a:close/>
                  <a:moveTo>
                    <a:pt x="9" y="99"/>
                  </a:moveTo>
                  <a:cubicBezTo>
                    <a:pt x="9" y="101"/>
                    <a:pt x="9" y="101"/>
                    <a:pt x="9" y="101"/>
                  </a:cubicBezTo>
                  <a:cubicBezTo>
                    <a:pt x="21" y="101"/>
                    <a:pt x="21" y="101"/>
                    <a:pt x="21" y="101"/>
                  </a:cubicBezTo>
                  <a:cubicBezTo>
                    <a:pt x="21" y="99"/>
                    <a:pt x="21" y="99"/>
                    <a:pt x="21" y="99"/>
                  </a:cubicBezTo>
                  <a:cubicBezTo>
                    <a:pt x="9" y="99"/>
                    <a:pt x="9" y="99"/>
                    <a:pt x="9" y="99"/>
                  </a:cubicBezTo>
                  <a:close/>
                  <a:moveTo>
                    <a:pt x="56" y="99"/>
                  </a:moveTo>
                  <a:cubicBezTo>
                    <a:pt x="56" y="101"/>
                    <a:pt x="56" y="101"/>
                    <a:pt x="56" y="101"/>
                  </a:cubicBezTo>
                  <a:cubicBezTo>
                    <a:pt x="68" y="101"/>
                    <a:pt x="68" y="101"/>
                    <a:pt x="68" y="101"/>
                  </a:cubicBezTo>
                  <a:cubicBezTo>
                    <a:pt x="68" y="99"/>
                    <a:pt x="68" y="99"/>
                    <a:pt x="68" y="99"/>
                  </a:cubicBezTo>
                  <a:cubicBezTo>
                    <a:pt x="56" y="99"/>
                    <a:pt x="56" y="99"/>
                    <a:pt x="56" y="99"/>
                  </a:cubicBezTo>
                  <a:close/>
                  <a:moveTo>
                    <a:pt x="9" y="110"/>
                  </a:moveTo>
                  <a:cubicBezTo>
                    <a:pt x="9" y="111"/>
                    <a:pt x="9" y="112"/>
                    <a:pt x="9" y="112"/>
                  </a:cubicBezTo>
                  <a:cubicBezTo>
                    <a:pt x="13" y="112"/>
                    <a:pt x="17" y="112"/>
                    <a:pt x="21" y="112"/>
                  </a:cubicBezTo>
                  <a:cubicBezTo>
                    <a:pt x="21" y="112"/>
                    <a:pt x="21" y="111"/>
                    <a:pt x="21" y="110"/>
                  </a:cubicBezTo>
                  <a:cubicBezTo>
                    <a:pt x="17" y="110"/>
                    <a:pt x="13" y="110"/>
                    <a:pt x="9" y="110"/>
                  </a:cubicBezTo>
                  <a:close/>
                  <a:moveTo>
                    <a:pt x="9" y="116"/>
                  </a:moveTo>
                  <a:cubicBezTo>
                    <a:pt x="9" y="117"/>
                    <a:pt x="9" y="117"/>
                    <a:pt x="9" y="118"/>
                  </a:cubicBezTo>
                  <a:cubicBezTo>
                    <a:pt x="13" y="118"/>
                    <a:pt x="17" y="118"/>
                    <a:pt x="21" y="118"/>
                  </a:cubicBezTo>
                  <a:cubicBezTo>
                    <a:pt x="21" y="117"/>
                    <a:pt x="21" y="117"/>
                    <a:pt x="21" y="116"/>
                  </a:cubicBezTo>
                  <a:cubicBezTo>
                    <a:pt x="17" y="116"/>
                    <a:pt x="13" y="116"/>
                    <a:pt x="9" y="116"/>
                  </a:cubicBezTo>
                  <a:close/>
                  <a:moveTo>
                    <a:pt x="9" y="127"/>
                  </a:moveTo>
                  <a:cubicBezTo>
                    <a:pt x="9" y="128"/>
                    <a:pt x="9" y="128"/>
                    <a:pt x="9" y="129"/>
                  </a:cubicBezTo>
                  <a:cubicBezTo>
                    <a:pt x="13" y="129"/>
                    <a:pt x="17" y="129"/>
                    <a:pt x="21" y="129"/>
                  </a:cubicBezTo>
                  <a:cubicBezTo>
                    <a:pt x="21" y="128"/>
                    <a:pt x="21" y="128"/>
                    <a:pt x="21" y="127"/>
                  </a:cubicBezTo>
                  <a:cubicBezTo>
                    <a:pt x="17" y="127"/>
                    <a:pt x="13" y="127"/>
                    <a:pt x="9" y="127"/>
                  </a:cubicBezTo>
                  <a:close/>
                  <a:moveTo>
                    <a:pt x="9" y="132"/>
                  </a:moveTo>
                  <a:cubicBezTo>
                    <a:pt x="9" y="133"/>
                    <a:pt x="9" y="134"/>
                    <a:pt x="9" y="134"/>
                  </a:cubicBezTo>
                  <a:cubicBezTo>
                    <a:pt x="13" y="134"/>
                    <a:pt x="17" y="134"/>
                    <a:pt x="21" y="134"/>
                  </a:cubicBezTo>
                  <a:cubicBezTo>
                    <a:pt x="21" y="134"/>
                    <a:pt x="21" y="133"/>
                    <a:pt x="21" y="132"/>
                  </a:cubicBezTo>
                  <a:cubicBezTo>
                    <a:pt x="17" y="132"/>
                    <a:pt x="13" y="132"/>
                    <a:pt x="9" y="132"/>
                  </a:cubicBezTo>
                  <a:close/>
                  <a:moveTo>
                    <a:pt x="9" y="138"/>
                  </a:moveTo>
                  <a:cubicBezTo>
                    <a:pt x="9" y="139"/>
                    <a:pt x="9" y="139"/>
                    <a:pt x="9" y="140"/>
                  </a:cubicBezTo>
                  <a:cubicBezTo>
                    <a:pt x="13" y="140"/>
                    <a:pt x="17" y="140"/>
                    <a:pt x="21" y="140"/>
                  </a:cubicBezTo>
                  <a:cubicBezTo>
                    <a:pt x="21" y="139"/>
                    <a:pt x="21" y="139"/>
                    <a:pt x="21" y="138"/>
                  </a:cubicBezTo>
                  <a:cubicBezTo>
                    <a:pt x="17" y="138"/>
                    <a:pt x="13" y="138"/>
                    <a:pt x="9" y="138"/>
                  </a:cubicBezTo>
                  <a:close/>
                  <a:moveTo>
                    <a:pt x="9" y="143"/>
                  </a:moveTo>
                  <a:cubicBezTo>
                    <a:pt x="9" y="144"/>
                    <a:pt x="9" y="145"/>
                    <a:pt x="9" y="145"/>
                  </a:cubicBezTo>
                  <a:cubicBezTo>
                    <a:pt x="13" y="145"/>
                    <a:pt x="17" y="145"/>
                    <a:pt x="21" y="145"/>
                  </a:cubicBezTo>
                  <a:cubicBezTo>
                    <a:pt x="21" y="145"/>
                    <a:pt x="21" y="144"/>
                    <a:pt x="21" y="143"/>
                  </a:cubicBezTo>
                  <a:cubicBezTo>
                    <a:pt x="17" y="143"/>
                    <a:pt x="13" y="143"/>
                    <a:pt x="9" y="143"/>
                  </a:cubicBezTo>
                  <a:close/>
                  <a:moveTo>
                    <a:pt x="9" y="149"/>
                  </a:moveTo>
                  <a:cubicBezTo>
                    <a:pt x="9" y="150"/>
                    <a:pt x="9" y="150"/>
                    <a:pt x="9" y="151"/>
                  </a:cubicBezTo>
                  <a:cubicBezTo>
                    <a:pt x="13" y="151"/>
                    <a:pt x="17" y="151"/>
                    <a:pt x="21" y="151"/>
                  </a:cubicBezTo>
                  <a:cubicBezTo>
                    <a:pt x="21" y="150"/>
                    <a:pt x="21" y="150"/>
                    <a:pt x="21" y="149"/>
                  </a:cubicBezTo>
                  <a:cubicBezTo>
                    <a:pt x="17" y="149"/>
                    <a:pt x="13" y="149"/>
                    <a:pt x="9" y="149"/>
                  </a:cubicBezTo>
                  <a:close/>
                  <a:moveTo>
                    <a:pt x="9" y="165"/>
                  </a:moveTo>
                  <a:cubicBezTo>
                    <a:pt x="9" y="167"/>
                    <a:pt x="9" y="167"/>
                    <a:pt x="9" y="167"/>
                  </a:cubicBezTo>
                  <a:cubicBezTo>
                    <a:pt x="21" y="167"/>
                    <a:pt x="21" y="167"/>
                    <a:pt x="21" y="167"/>
                  </a:cubicBezTo>
                  <a:cubicBezTo>
                    <a:pt x="21" y="165"/>
                    <a:pt x="21" y="165"/>
                    <a:pt x="21" y="165"/>
                  </a:cubicBezTo>
                  <a:cubicBezTo>
                    <a:pt x="9" y="165"/>
                    <a:pt x="9" y="165"/>
                    <a:pt x="9" y="165"/>
                  </a:cubicBezTo>
                  <a:close/>
                  <a:moveTo>
                    <a:pt x="56" y="165"/>
                  </a:moveTo>
                  <a:cubicBezTo>
                    <a:pt x="56" y="167"/>
                    <a:pt x="56" y="167"/>
                    <a:pt x="56" y="167"/>
                  </a:cubicBezTo>
                  <a:cubicBezTo>
                    <a:pt x="68" y="167"/>
                    <a:pt x="68" y="167"/>
                    <a:pt x="68" y="167"/>
                  </a:cubicBezTo>
                  <a:cubicBezTo>
                    <a:pt x="68" y="165"/>
                    <a:pt x="68" y="165"/>
                    <a:pt x="68" y="165"/>
                  </a:cubicBezTo>
                  <a:cubicBezTo>
                    <a:pt x="56" y="165"/>
                    <a:pt x="56" y="165"/>
                    <a:pt x="56" y="165"/>
                  </a:cubicBezTo>
                  <a:close/>
                  <a:moveTo>
                    <a:pt x="40" y="165"/>
                  </a:moveTo>
                  <a:cubicBezTo>
                    <a:pt x="40" y="167"/>
                    <a:pt x="40" y="167"/>
                    <a:pt x="40" y="167"/>
                  </a:cubicBezTo>
                  <a:cubicBezTo>
                    <a:pt x="52" y="167"/>
                    <a:pt x="52" y="167"/>
                    <a:pt x="52" y="167"/>
                  </a:cubicBezTo>
                  <a:cubicBezTo>
                    <a:pt x="52" y="165"/>
                    <a:pt x="52" y="165"/>
                    <a:pt x="52" y="165"/>
                  </a:cubicBezTo>
                  <a:cubicBezTo>
                    <a:pt x="40" y="165"/>
                    <a:pt x="40" y="165"/>
                    <a:pt x="40" y="165"/>
                  </a:cubicBezTo>
                  <a:close/>
                  <a:moveTo>
                    <a:pt x="25" y="165"/>
                  </a:moveTo>
                  <a:cubicBezTo>
                    <a:pt x="25" y="167"/>
                    <a:pt x="25" y="167"/>
                    <a:pt x="25" y="167"/>
                  </a:cubicBezTo>
                  <a:cubicBezTo>
                    <a:pt x="37" y="167"/>
                    <a:pt x="37" y="167"/>
                    <a:pt x="37" y="167"/>
                  </a:cubicBezTo>
                  <a:cubicBezTo>
                    <a:pt x="37" y="165"/>
                    <a:pt x="37" y="165"/>
                    <a:pt x="37" y="165"/>
                  </a:cubicBezTo>
                  <a:cubicBezTo>
                    <a:pt x="25" y="165"/>
                    <a:pt x="25" y="165"/>
                    <a:pt x="25" y="165"/>
                  </a:cubicBezTo>
                  <a:close/>
                  <a:moveTo>
                    <a:pt x="40" y="160"/>
                  </a:moveTo>
                  <a:cubicBezTo>
                    <a:pt x="40" y="161"/>
                    <a:pt x="40" y="161"/>
                    <a:pt x="40" y="162"/>
                  </a:cubicBezTo>
                  <a:cubicBezTo>
                    <a:pt x="44" y="162"/>
                    <a:pt x="48" y="162"/>
                    <a:pt x="52" y="162"/>
                  </a:cubicBezTo>
                  <a:cubicBezTo>
                    <a:pt x="52" y="161"/>
                    <a:pt x="52" y="161"/>
                    <a:pt x="52" y="160"/>
                  </a:cubicBezTo>
                  <a:cubicBezTo>
                    <a:pt x="48" y="160"/>
                    <a:pt x="44" y="160"/>
                    <a:pt x="40" y="160"/>
                  </a:cubicBezTo>
                  <a:close/>
                  <a:moveTo>
                    <a:pt x="25" y="160"/>
                  </a:moveTo>
                  <a:cubicBezTo>
                    <a:pt x="25" y="161"/>
                    <a:pt x="25" y="161"/>
                    <a:pt x="25" y="162"/>
                  </a:cubicBezTo>
                  <a:cubicBezTo>
                    <a:pt x="29" y="162"/>
                    <a:pt x="33" y="162"/>
                    <a:pt x="37" y="162"/>
                  </a:cubicBezTo>
                  <a:cubicBezTo>
                    <a:pt x="37" y="161"/>
                    <a:pt x="37" y="161"/>
                    <a:pt x="37" y="160"/>
                  </a:cubicBezTo>
                  <a:cubicBezTo>
                    <a:pt x="33" y="160"/>
                    <a:pt x="29" y="160"/>
                    <a:pt x="25" y="160"/>
                  </a:cubicBezTo>
                  <a:close/>
                  <a:moveTo>
                    <a:pt x="56" y="154"/>
                  </a:moveTo>
                  <a:cubicBezTo>
                    <a:pt x="56" y="155"/>
                    <a:pt x="56" y="156"/>
                    <a:pt x="56" y="156"/>
                  </a:cubicBezTo>
                  <a:cubicBezTo>
                    <a:pt x="60" y="156"/>
                    <a:pt x="64" y="156"/>
                    <a:pt x="68" y="156"/>
                  </a:cubicBezTo>
                  <a:cubicBezTo>
                    <a:pt x="68" y="156"/>
                    <a:pt x="68" y="155"/>
                    <a:pt x="68" y="154"/>
                  </a:cubicBezTo>
                  <a:cubicBezTo>
                    <a:pt x="64" y="154"/>
                    <a:pt x="60" y="154"/>
                    <a:pt x="56" y="154"/>
                  </a:cubicBezTo>
                  <a:close/>
                  <a:moveTo>
                    <a:pt x="40" y="154"/>
                  </a:moveTo>
                  <a:cubicBezTo>
                    <a:pt x="40" y="155"/>
                    <a:pt x="40" y="156"/>
                    <a:pt x="40" y="156"/>
                  </a:cubicBezTo>
                  <a:cubicBezTo>
                    <a:pt x="44" y="156"/>
                    <a:pt x="48" y="156"/>
                    <a:pt x="52" y="156"/>
                  </a:cubicBezTo>
                  <a:cubicBezTo>
                    <a:pt x="52" y="156"/>
                    <a:pt x="52" y="155"/>
                    <a:pt x="52" y="154"/>
                  </a:cubicBezTo>
                  <a:cubicBezTo>
                    <a:pt x="48" y="154"/>
                    <a:pt x="44" y="154"/>
                    <a:pt x="40" y="154"/>
                  </a:cubicBezTo>
                  <a:close/>
                  <a:moveTo>
                    <a:pt x="25" y="154"/>
                  </a:moveTo>
                  <a:cubicBezTo>
                    <a:pt x="25" y="155"/>
                    <a:pt x="25" y="156"/>
                    <a:pt x="25" y="156"/>
                  </a:cubicBezTo>
                  <a:cubicBezTo>
                    <a:pt x="29" y="156"/>
                    <a:pt x="33" y="156"/>
                    <a:pt x="37" y="156"/>
                  </a:cubicBezTo>
                  <a:cubicBezTo>
                    <a:pt x="37" y="156"/>
                    <a:pt x="37" y="155"/>
                    <a:pt x="37" y="154"/>
                  </a:cubicBezTo>
                  <a:cubicBezTo>
                    <a:pt x="33" y="154"/>
                    <a:pt x="29" y="154"/>
                    <a:pt x="25" y="154"/>
                  </a:cubicBezTo>
                  <a:close/>
                  <a:moveTo>
                    <a:pt x="40" y="149"/>
                  </a:moveTo>
                  <a:cubicBezTo>
                    <a:pt x="40" y="150"/>
                    <a:pt x="40" y="150"/>
                    <a:pt x="40" y="151"/>
                  </a:cubicBezTo>
                  <a:cubicBezTo>
                    <a:pt x="44" y="151"/>
                    <a:pt x="48" y="151"/>
                    <a:pt x="52" y="151"/>
                  </a:cubicBezTo>
                  <a:cubicBezTo>
                    <a:pt x="52" y="150"/>
                    <a:pt x="52" y="150"/>
                    <a:pt x="52" y="149"/>
                  </a:cubicBezTo>
                  <a:cubicBezTo>
                    <a:pt x="48" y="149"/>
                    <a:pt x="44" y="149"/>
                    <a:pt x="40" y="149"/>
                  </a:cubicBezTo>
                  <a:close/>
                  <a:moveTo>
                    <a:pt x="25" y="149"/>
                  </a:moveTo>
                  <a:cubicBezTo>
                    <a:pt x="25" y="150"/>
                    <a:pt x="25" y="150"/>
                    <a:pt x="25" y="151"/>
                  </a:cubicBezTo>
                  <a:cubicBezTo>
                    <a:pt x="29" y="151"/>
                    <a:pt x="33" y="151"/>
                    <a:pt x="37" y="151"/>
                  </a:cubicBezTo>
                  <a:cubicBezTo>
                    <a:pt x="37" y="150"/>
                    <a:pt x="37" y="150"/>
                    <a:pt x="37" y="149"/>
                  </a:cubicBezTo>
                  <a:cubicBezTo>
                    <a:pt x="33" y="149"/>
                    <a:pt x="29" y="149"/>
                    <a:pt x="25" y="149"/>
                  </a:cubicBezTo>
                  <a:close/>
                  <a:moveTo>
                    <a:pt x="56" y="143"/>
                  </a:moveTo>
                  <a:cubicBezTo>
                    <a:pt x="56" y="144"/>
                    <a:pt x="56" y="145"/>
                    <a:pt x="56" y="145"/>
                  </a:cubicBezTo>
                  <a:cubicBezTo>
                    <a:pt x="60" y="145"/>
                    <a:pt x="64" y="145"/>
                    <a:pt x="68" y="145"/>
                  </a:cubicBezTo>
                  <a:cubicBezTo>
                    <a:pt x="68" y="145"/>
                    <a:pt x="68" y="144"/>
                    <a:pt x="68" y="143"/>
                  </a:cubicBezTo>
                  <a:cubicBezTo>
                    <a:pt x="64" y="143"/>
                    <a:pt x="60" y="143"/>
                    <a:pt x="56" y="143"/>
                  </a:cubicBezTo>
                  <a:close/>
                  <a:moveTo>
                    <a:pt x="40" y="143"/>
                  </a:moveTo>
                  <a:cubicBezTo>
                    <a:pt x="40" y="144"/>
                    <a:pt x="40" y="145"/>
                    <a:pt x="40" y="145"/>
                  </a:cubicBezTo>
                  <a:cubicBezTo>
                    <a:pt x="44" y="145"/>
                    <a:pt x="48" y="145"/>
                    <a:pt x="52" y="145"/>
                  </a:cubicBezTo>
                  <a:cubicBezTo>
                    <a:pt x="52" y="145"/>
                    <a:pt x="52" y="144"/>
                    <a:pt x="52" y="143"/>
                  </a:cubicBezTo>
                  <a:cubicBezTo>
                    <a:pt x="48" y="143"/>
                    <a:pt x="44" y="143"/>
                    <a:pt x="40" y="143"/>
                  </a:cubicBezTo>
                  <a:close/>
                  <a:moveTo>
                    <a:pt x="25" y="143"/>
                  </a:moveTo>
                  <a:cubicBezTo>
                    <a:pt x="25" y="144"/>
                    <a:pt x="25" y="145"/>
                    <a:pt x="25" y="145"/>
                  </a:cubicBezTo>
                  <a:cubicBezTo>
                    <a:pt x="29" y="145"/>
                    <a:pt x="33" y="145"/>
                    <a:pt x="37" y="145"/>
                  </a:cubicBezTo>
                  <a:cubicBezTo>
                    <a:pt x="37" y="145"/>
                    <a:pt x="37" y="144"/>
                    <a:pt x="37" y="143"/>
                  </a:cubicBezTo>
                  <a:cubicBezTo>
                    <a:pt x="33" y="143"/>
                    <a:pt x="29" y="143"/>
                    <a:pt x="25" y="143"/>
                  </a:cubicBezTo>
                  <a:close/>
                  <a:moveTo>
                    <a:pt x="56" y="138"/>
                  </a:moveTo>
                  <a:cubicBezTo>
                    <a:pt x="56" y="139"/>
                    <a:pt x="56" y="139"/>
                    <a:pt x="56" y="140"/>
                  </a:cubicBezTo>
                  <a:cubicBezTo>
                    <a:pt x="60" y="140"/>
                    <a:pt x="64" y="140"/>
                    <a:pt x="68" y="140"/>
                  </a:cubicBezTo>
                  <a:cubicBezTo>
                    <a:pt x="68" y="139"/>
                    <a:pt x="68" y="139"/>
                    <a:pt x="68" y="138"/>
                  </a:cubicBezTo>
                  <a:cubicBezTo>
                    <a:pt x="64" y="138"/>
                    <a:pt x="60" y="138"/>
                    <a:pt x="56" y="138"/>
                  </a:cubicBezTo>
                  <a:close/>
                  <a:moveTo>
                    <a:pt x="25" y="138"/>
                  </a:moveTo>
                  <a:cubicBezTo>
                    <a:pt x="25" y="139"/>
                    <a:pt x="25" y="139"/>
                    <a:pt x="25" y="140"/>
                  </a:cubicBezTo>
                  <a:cubicBezTo>
                    <a:pt x="29" y="140"/>
                    <a:pt x="33" y="140"/>
                    <a:pt x="37" y="140"/>
                  </a:cubicBezTo>
                  <a:cubicBezTo>
                    <a:pt x="37" y="139"/>
                    <a:pt x="37" y="139"/>
                    <a:pt x="37" y="138"/>
                  </a:cubicBezTo>
                  <a:cubicBezTo>
                    <a:pt x="33" y="138"/>
                    <a:pt x="29" y="138"/>
                    <a:pt x="25" y="138"/>
                  </a:cubicBezTo>
                  <a:close/>
                  <a:moveTo>
                    <a:pt x="40" y="132"/>
                  </a:moveTo>
                  <a:cubicBezTo>
                    <a:pt x="40" y="133"/>
                    <a:pt x="40" y="134"/>
                    <a:pt x="40" y="134"/>
                  </a:cubicBezTo>
                  <a:cubicBezTo>
                    <a:pt x="44" y="134"/>
                    <a:pt x="48" y="134"/>
                    <a:pt x="52" y="134"/>
                  </a:cubicBezTo>
                  <a:cubicBezTo>
                    <a:pt x="52" y="134"/>
                    <a:pt x="52" y="133"/>
                    <a:pt x="52" y="132"/>
                  </a:cubicBezTo>
                  <a:cubicBezTo>
                    <a:pt x="48" y="132"/>
                    <a:pt x="44" y="132"/>
                    <a:pt x="40" y="132"/>
                  </a:cubicBezTo>
                  <a:close/>
                  <a:moveTo>
                    <a:pt x="25" y="132"/>
                  </a:moveTo>
                  <a:cubicBezTo>
                    <a:pt x="25" y="133"/>
                    <a:pt x="25" y="134"/>
                    <a:pt x="25" y="134"/>
                  </a:cubicBezTo>
                  <a:cubicBezTo>
                    <a:pt x="29" y="134"/>
                    <a:pt x="33" y="134"/>
                    <a:pt x="37" y="134"/>
                  </a:cubicBezTo>
                  <a:cubicBezTo>
                    <a:pt x="37" y="134"/>
                    <a:pt x="37" y="133"/>
                    <a:pt x="37" y="132"/>
                  </a:cubicBezTo>
                  <a:cubicBezTo>
                    <a:pt x="33" y="132"/>
                    <a:pt x="29" y="132"/>
                    <a:pt x="25" y="132"/>
                  </a:cubicBezTo>
                  <a:close/>
                  <a:moveTo>
                    <a:pt x="56" y="127"/>
                  </a:moveTo>
                  <a:cubicBezTo>
                    <a:pt x="56" y="128"/>
                    <a:pt x="56" y="128"/>
                    <a:pt x="56" y="129"/>
                  </a:cubicBezTo>
                  <a:cubicBezTo>
                    <a:pt x="60" y="129"/>
                    <a:pt x="64" y="129"/>
                    <a:pt x="68" y="129"/>
                  </a:cubicBezTo>
                  <a:cubicBezTo>
                    <a:pt x="68" y="128"/>
                    <a:pt x="68" y="128"/>
                    <a:pt x="68" y="127"/>
                  </a:cubicBezTo>
                  <a:cubicBezTo>
                    <a:pt x="64" y="127"/>
                    <a:pt x="60" y="127"/>
                    <a:pt x="56" y="127"/>
                  </a:cubicBezTo>
                  <a:close/>
                  <a:moveTo>
                    <a:pt x="40" y="127"/>
                  </a:moveTo>
                  <a:cubicBezTo>
                    <a:pt x="40" y="128"/>
                    <a:pt x="40" y="128"/>
                    <a:pt x="40" y="129"/>
                  </a:cubicBezTo>
                  <a:cubicBezTo>
                    <a:pt x="44" y="129"/>
                    <a:pt x="48" y="129"/>
                    <a:pt x="52" y="129"/>
                  </a:cubicBezTo>
                  <a:cubicBezTo>
                    <a:pt x="52" y="128"/>
                    <a:pt x="52" y="128"/>
                    <a:pt x="52" y="127"/>
                  </a:cubicBezTo>
                  <a:cubicBezTo>
                    <a:pt x="48" y="127"/>
                    <a:pt x="44" y="127"/>
                    <a:pt x="40" y="127"/>
                  </a:cubicBezTo>
                  <a:close/>
                  <a:moveTo>
                    <a:pt x="25" y="127"/>
                  </a:moveTo>
                  <a:cubicBezTo>
                    <a:pt x="25" y="128"/>
                    <a:pt x="25" y="128"/>
                    <a:pt x="25" y="129"/>
                  </a:cubicBezTo>
                  <a:cubicBezTo>
                    <a:pt x="29" y="129"/>
                    <a:pt x="33" y="129"/>
                    <a:pt x="37" y="129"/>
                  </a:cubicBezTo>
                  <a:cubicBezTo>
                    <a:pt x="37" y="128"/>
                    <a:pt x="37" y="128"/>
                    <a:pt x="37" y="127"/>
                  </a:cubicBezTo>
                  <a:cubicBezTo>
                    <a:pt x="33" y="127"/>
                    <a:pt x="29" y="127"/>
                    <a:pt x="25" y="127"/>
                  </a:cubicBezTo>
                  <a:close/>
                  <a:moveTo>
                    <a:pt x="56" y="121"/>
                  </a:moveTo>
                  <a:cubicBezTo>
                    <a:pt x="56" y="122"/>
                    <a:pt x="56" y="123"/>
                    <a:pt x="56" y="123"/>
                  </a:cubicBezTo>
                  <a:cubicBezTo>
                    <a:pt x="60" y="123"/>
                    <a:pt x="64" y="123"/>
                    <a:pt x="68" y="123"/>
                  </a:cubicBezTo>
                  <a:cubicBezTo>
                    <a:pt x="68" y="123"/>
                    <a:pt x="68" y="122"/>
                    <a:pt x="68" y="121"/>
                  </a:cubicBezTo>
                  <a:cubicBezTo>
                    <a:pt x="64" y="121"/>
                    <a:pt x="60" y="121"/>
                    <a:pt x="56" y="121"/>
                  </a:cubicBezTo>
                  <a:close/>
                  <a:moveTo>
                    <a:pt x="40" y="121"/>
                  </a:moveTo>
                  <a:cubicBezTo>
                    <a:pt x="40" y="122"/>
                    <a:pt x="40" y="123"/>
                    <a:pt x="40" y="123"/>
                  </a:cubicBezTo>
                  <a:cubicBezTo>
                    <a:pt x="44" y="123"/>
                    <a:pt x="48" y="123"/>
                    <a:pt x="52" y="123"/>
                  </a:cubicBezTo>
                  <a:cubicBezTo>
                    <a:pt x="52" y="123"/>
                    <a:pt x="52" y="122"/>
                    <a:pt x="52" y="121"/>
                  </a:cubicBezTo>
                  <a:cubicBezTo>
                    <a:pt x="48" y="121"/>
                    <a:pt x="44" y="121"/>
                    <a:pt x="40" y="121"/>
                  </a:cubicBezTo>
                  <a:close/>
                  <a:moveTo>
                    <a:pt x="56" y="116"/>
                  </a:moveTo>
                  <a:cubicBezTo>
                    <a:pt x="56" y="117"/>
                    <a:pt x="56" y="117"/>
                    <a:pt x="56" y="118"/>
                  </a:cubicBezTo>
                  <a:cubicBezTo>
                    <a:pt x="60" y="118"/>
                    <a:pt x="64" y="118"/>
                    <a:pt x="68" y="118"/>
                  </a:cubicBezTo>
                  <a:cubicBezTo>
                    <a:pt x="68" y="117"/>
                    <a:pt x="68" y="117"/>
                    <a:pt x="68" y="116"/>
                  </a:cubicBezTo>
                  <a:cubicBezTo>
                    <a:pt x="64" y="116"/>
                    <a:pt x="60" y="116"/>
                    <a:pt x="56" y="116"/>
                  </a:cubicBezTo>
                  <a:close/>
                  <a:moveTo>
                    <a:pt x="25" y="116"/>
                  </a:moveTo>
                  <a:cubicBezTo>
                    <a:pt x="25" y="117"/>
                    <a:pt x="25" y="117"/>
                    <a:pt x="25" y="118"/>
                  </a:cubicBezTo>
                  <a:cubicBezTo>
                    <a:pt x="29" y="118"/>
                    <a:pt x="33" y="118"/>
                    <a:pt x="37" y="118"/>
                  </a:cubicBezTo>
                  <a:cubicBezTo>
                    <a:pt x="37" y="117"/>
                    <a:pt x="37" y="117"/>
                    <a:pt x="37" y="116"/>
                  </a:cubicBezTo>
                  <a:cubicBezTo>
                    <a:pt x="33" y="116"/>
                    <a:pt x="29" y="116"/>
                    <a:pt x="25" y="116"/>
                  </a:cubicBezTo>
                  <a:close/>
                  <a:moveTo>
                    <a:pt x="56" y="110"/>
                  </a:moveTo>
                  <a:cubicBezTo>
                    <a:pt x="56" y="111"/>
                    <a:pt x="56" y="112"/>
                    <a:pt x="56" y="112"/>
                  </a:cubicBezTo>
                  <a:cubicBezTo>
                    <a:pt x="60" y="112"/>
                    <a:pt x="64" y="112"/>
                    <a:pt x="68" y="112"/>
                  </a:cubicBezTo>
                  <a:cubicBezTo>
                    <a:pt x="68" y="112"/>
                    <a:pt x="68" y="111"/>
                    <a:pt x="68" y="110"/>
                  </a:cubicBezTo>
                  <a:cubicBezTo>
                    <a:pt x="64" y="110"/>
                    <a:pt x="60" y="110"/>
                    <a:pt x="56" y="110"/>
                  </a:cubicBezTo>
                  <a:close/>
                  <a:moveTo>
                    <a:pt x="40" y="110"/>
                  </a:moveTo>
                  <a:cubicBezTo>
                    <a:pt x="40" y="111"/>
                    <a:pt x="40" y="112"/>
                    <a:pt x="40" y="112"/>
                  </a:cubicBezTo>
                  <a:cubicBezTo>
                    <a:pt x="44" y="112"/>
                    <a:pt x="48" y="112"/>
                    <a:pt x="52" y="112"/>
                  </a:cubicBezTo>
                  <a:cubicBezTo>
                    <a:pt x="52" y="112"/>
                    <a:pt x="52" y="111"/>
                    <a:pt x="52" y="110"/>
                  </a:cubicBezTo>
                  <a:cubicBezTo>
                    <a:pt x="48" y="110"/>
                    <a:pt x="44" y="110"/>
                    <a:pt x="40" y="110"/>
                  </a:cubicBezTo>
                  <a:close/>
                  <a:moveTo>
                    <a:pt x="25" y="110"/>
                  </a:moveTo>
                  <a:cubicBezTo>
                    <a:pt x="25" y="111"/>
                    <a:pt x="25" y="112"/>
                    <a:pt x="25" y="112"/>
                  </a:cubicBezTo>
                  <a:cubicBezTo>
                    <a:pt x="29" y="112"/>
                    <a:pt x="33" y="112"/>
                    <a:pt x="37" y="112"/>
                  </a:cubicBezTo>
                  <a:cubicBezTo>
                    <a:pt x="37" y="112"/>
                    <a:pt x="37" y="111"/>
                    <a:pt x="37" y="110"/>
                  </a:cubicBezTo>
                  <a:cubicBezTo>
                    <a:pt x="33" y="110"/>
                    <a:pt x="29" y="110"/>
                    <a:pt x="25" y="110"/>
                  </a:cubicBezTo>
                  <a:close/>
                  <a:moveTo>
                    <a:pt x="56" y="105"/>
                  </a:moveTo>
                  <a:cubicBezTo>
                    <a:pt x="56" y="105"/>
                    <a:pt x="56" y="106"/>
                    <a:pt x="56" y="107"/>
                  </a:cubicBezTo>
                  <a:cubicBezTo>
                    <a:pt x="60" y="107"/>
                    <a:pt x="64" y="107"/>
                    <a:pt x="68" y="107"/>
                  </a:cubicBezTo>
                  <a:cubicBezTo>
                    <a:pt x="68" y="106"/>
                    <a:pt x="68" y="105"/>
                    <a:pt x="68" y="105"/>
                  </a:cubicBezTo>
                  <a:cubicBezTo>
                    <a:pt x="64" y="105"/>
                    <a:pt x="60" y="105"/>
                    <a:pt x="5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3" name="Rectangle 2647"/>
            <p:cNvSpPr>
              <a:spLocks noChangeArrowheads="1"/>
            </p:cNvSpPr>
            <p:nvPr/>
          </p:nvSpPr>
          <p:spPr bwMode="auto">
            <a:xfrm>
              <a:off x="158751" y="957262"/>
              <a:ext cx="401638"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729" name="组合 728"/>
          <p:cNvGrpSpPr/>
          <p:nvPr/>
        </p:nvGrpSpPr>
        <p:grpSpPr>
          <a:xfrm>
            <a:off x="7512160" y="2109221"/>
            <a:ext cx="4464000" cy="2160000"/>
            <a:chOff x="-3133724" y="-598196"/>
            <a:chExt cx="3694113" cy="1786915"/>
          </a:xfrm>
          <a:solidFill>
            <a:srgbClr val="B06363"/>
          </a:solidFill>
        </p:grpSpPr>
        <p:sp>
          <p:nvSpPr>
            <p:cNvPr id="733" name="Freeform 2597"/>
            <p:cNvSpPr>
              <a:spLocks noEditPoints="1"/>
            </p:cNvSpPr>
            <p:nvPr/>
          </p:nvSpPr>
          <p:spPr bwMode="auto">
            <a:xfrm>
              <a:off x="-1695118" y="158728"/>
              <a:ext cx="447013" cy="996972"/>
            </a:xfrm>
            <a:custGeom>
              <a:avLst/>
              <a:gdLst>
                <a:gd name="T0" fmla="*/ 58 w 80"/>
                <a:gd name="T1" fmla="*/ 47 h 179"/>
                <a:gd name="T2" fmla="*/ 16 w 80"/>
                <a:gd name="T3" fmla="*/ 38 h 179"/>
                <a:gd name="T4" fmla="*/ 64 w 80"/>
                <a:gd name="T5" fmla="*/ 38 h 179"/>
                <a:gd name="T6" fmla="*/ 47 w 80"/>
                <a:gd name="T7" fmla="*/ 41 h 179"/>
                <a:gd name="T8" fmla="*/ 54 w 80"/>
                <a:gd name="T9" fmla="*/ 38 h 179"/>
                <a:gd name="T10" fmla="*/ 20 w 80"/>
                <a:gd name="T11" fmla="*/ 103 h 179"/>
                <a:gd name="T12" fmla="*/ 16 w 80"/>
                <a:gd name="T13" fmla="*/ 122 h 179"/>
                <a:gd name="T14" fmla="*/ 20 w 80"/>
                <a:gd name="T15" fmla="*/ 128 h 179"/>
                <a:gd name="T16" fmla="*/ 16 w 80"/>
                <a:gd name="T17" fmla="*/ 147 h 179"/>
                <a:gd name="T18" fmla="*/ 16 w 80"/>
                <a:gd name="T19" fmla="*/ 150 h 179"/>
                <a:gd name="T20" fmla="*/ 64 w 80"/>
                <a:gd name="T21" fmla="*/ 158 h 179"/>
                <a:gd name="T22" fmla="*/ 54 w 80"/>
                <a:gd name="T23" fmla="*/ 155 h 179"/>
                <a:gd name="T24" fmla="*/ 64 w 80"/>
                <a:gd name="T25" fmla="*/ 150 h 179"/>
                <a:gd name="T26" fmla="*/ 54 w 80"/>
                <a:gd name="T27" fmla="*/ 153 h 179"/>
                <a:gd name="T28" fmla="*/ 60 w 80"/>
                <a:gd name="T29" fmla="*/ 144 h 179"/>
                <a:gd name="T30" fmla="*/ 39 w 80"/>
                <a:gd name="T31" fmla="*/ 147 h 179"/>
                <a:gd name="T32" fmla="*/ 47 w 80"/>
                <a:gd name="T33" fmla="*/ 144 h 179"/>
                <a:gd name="T34" fmla="*/ 64 w 80"/>
                <a:gd name="T35" fmla="*/ 139 h 179"/>
                <a:gd name="T36" fmla="*/ 29 w 80"/>
                <a:gd name="T37" fmla="*/ 142 h 179"/>
                <a:gd name="T38" fmla="*/ 41 w 80"/>
                <a:gd name="T39" fmla="*/ 139 h 179"/>
                <a:gd name="T40" fmla="*/ 33 w 80"/>
                <a:gd name="T41" fmla="*/ 136 h 179"/>
                <a:gd name="T42" fmla="*/ 41 w 80"/>
                <a:gd name="T43" fmla="*/ 133 h 179"/>
                <a:gd name="T44" fmla="*/ 51 w 80"/>
                <a:gd name="T45" fmla="*/ 133 h 179"/>
                <a:gd name="T46" fmla="*/ 29 w 80"/>
                <a:gd name="T47" fmla="*/ 130 h 179"/>
                <a:gd name="T48" fmla="*/ 35 w 80"/>
                <a:gd name="T49" fmla="*/ 128 h 179"/>
                <a:gd name="T50" fmla="*/ 58 w 80"/>
                <a:gd name="T51" fmla="*/ 130 h 179"/>
                <a:gd name="T52" fmla="*/ 22 w 80"/>
                <a:gd name="T53" fmla="*/ 122 h 179"/>
                <a:gd name="T54" fmla="*/ 39 w 80"/>
                <a:gd name="T55" fmla="*/ 122 h 179"/>
                <a:gd name="T56" fmla="*/ 54 w 80"/>
                <a:gd name="T57" fmla="*/ 125 h 179"/>
                <a:gd name="T58" fmla="*/ 22 w 80"/>
                <a:gd name="T59" fmla="*/ 116 h 179"/>
                <a:gd name="T60" fmla="*/ 58 w 80"/>
                <a:gd name="T61" fmla="*/ 119 h 179"/>
                <a:gd name="T62" fmla="*/ 60 w 80"/>
                <a:gd name="T63" fmla="*/ 105 h 179"/>
                <a:gd name="T64" fmla="*/ 51 w 80"/>
                <a:gd name="T65" fmla="*/ 105 h 179"/>
                <a:gd name="T66" fmla="*/ 22 w 80"/>
                <a:gd name="T67" fmla="*/ 103 h 179"/>
                <a:gd name="T68" fmla="*/ 29 w 80"/>
                <a:gd name="T69" fmla="*/ 100 h 179"/>
                <a:gd name="T70" fmla="*/ 51 w 80"/>
                <a:gd name="T71" fmla="*/ 103 h 179"/>
                <a:gd name="T72" fmla="*/ 60 w 80"/>
                <a:gd name="T73" fmla="*/ 94 h 179"/>
                <a:gd name="T74" fmla="*/ 26 w 80"/>
                <a:gd name="T75" fmla="*/ 94 h 179"/>
                <a:gd name="T76" fmla="*/ 35 w 80"/>
                <a:gd name="T77" fmla="*/ 97 h 179"/>
                <a:gd name="T78" fmla="*/ 41 w 80"/>
                <a:gd name="T79" fmla="*/ 94 h 179"/>
                <a:gd name="T80" fmla="*/ 64 w 80"/>
                <a:gd name="T81" fmla="*/ 91 h 179"/>
                <a:gd name="T82" fmla="*/ 35 w 80"/>
                <a:gd name="T83" fmla="*/ 88 h 179"/>
                <a:gd name="T84" fmla="*/ 45 w 80"/>
                <a:gd name="T85" fmla="*/ 88 h 179"/>
                <a:gd name="T86" fmla="*/ 60 w 80"/>
                <a:gd name="T87" fmla="*/ 86 h 179"/>
                <a:gd name="T88" fmla="*/ 29 w 80"/>
                <a:gd name="T89" fmla="*/ 83 h 179"/>
                <a:gd name="T90" fmla="*/ 64 w 80"/>
                <a:gd name="T91" fmla="*/ 80 h 179"/>
                <a:gd name="T92" fmla="*/ 41 w 80"/>
                <a:gd name="T93" fmla="*/ 77 h 179"/>
                <a:gd name="T94" fmla="*/ 51 w 80"/>
                <a:gd name="T95" fmla="*/ 77 h 179"/>
                <a:gd name="T96" fmla="*/ 60 w 80"/>
                <a:gd name="T97" fmla="*/ 75 h 179"/>
                <a:gd name="T98" fmla="*/ 29 w 80"/>
                <a:gd name="T99" fmla="*/ 72 h 179"/>
                <a:gd name="T100" fmla="*/ 51 w 80"/>
                <a:gd name="T101" fmla="*/ 75 h 179"/>
                <a:gd name="T102" fmla="*/ 60 w 80"/>
                <a:gd name="T103" fmla="*/ 66 h 179"/>
                <a:gd name="T104" fmla="*/ 45 w 80"/>
                <a:gd name="T105" fmla="*/ 66 h 179"/>
                <a:gd name="T106" fmla="*/ 54 w 80"/>
                <a:gd name="T107" fmla="*/ 69 h 179"/>
                <a:gd name="T108" fmla="*/ 60 w 80"/>
                <a:gd name="T109" fmla="*/ 60 h 179"/>
                <a:gd name="T110" fmla="*/ 45 w 80"/>
                <a:gd name="T111" fmla="*/ 63 h 179"/>
                <a:gd name="T112" fmla="*/ 54 w 80"/>
                <a:gd name="T113" fmla="*/ 60 h 179"/>
                <a:gd name="T114" fmla="*/ 64 w 80"/>
                <a:gd name="T115" fmla="*/ 55 h 179"/>
                <a:gd name="T116" fmla="*/ 47 w 80"/>
                <a:gd name="T117" fmla="*/ 58 h 179"/>
                <a:gd name="T118" fmla="*/ 35 w 80"/>
                <a:gd name="T119" fmla="*/ 49 h 179"/>
                <a:gd name="T120" fmla="*/ 58 w 80"/>
                <a:gd name="T121" fmla="*/ 52 h 179"/>
                <a:gd name="T122" fmla="*/ 35 w 80"/>
                <a:gd name="T123" fmla="*/ 44 h 179"/>
                <a:gd name="T124" fmla="*/ 51 w 80"/>
                <a:gd name="T125" fmla="*/ 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179">
                  <a:moveTo>
                    <a:pt x="80" y="179"/>
                  </a:moveTo>
                  <a:cubicBezTo>
                    <a:pt x="0" y="179"/>
                    <a:pt x="0" y="179"/>
                    <a:pt x="0" y="179"/>
                  </a:cubicBezTo>
                  <a:cubicBezTo>
                    <a:pt x="11" y="0"/>
                    <a:pt x="11" y="0"/>
                    <a:pt x="11" y="0"/>
                  </a:cubicBezTo>
                  <a:cubicBezTo>
                    <a:pt x="69" y="0"/>
                    <a:pt x="69" y="0"/>
                    <a:pt x="69" y="0"/>
                  </a:cubicBezTo>
                  <a:cubicBezTo>
                    <a:pt x="80" y="179"/>
                    <a:pt x="80" y="179"/>
                    <a:pt x="80" y="179"/>
                  </a:cubicBezTo>
                  <a:close/>
                  <a:moveTo>
                    <a:pt x="54" y="44"/>
                  </a:moveTo>
                  <a:cubicBezTo>
                    <a:pt x="54" y="45"/>
                    <a:pt x="54" y="46"/>
                    <a:pt x="54" y="47"/>
                  </a:cubicBezTo>
                  <a:cubicBezTo>
                    <a:pt x="55" y="47"/>
                    <a:pt x="56" y="47"/>
                    <a:pt x="58" y="47"/>
                  </a:cubicBezTo>
                  <a:cubicBezTo>
                    <a:pt x="58" y="46"/>
                    <a:pt x="58" y="45"/>
                    <a:pt x="58" y="44"/>
                  </a:cubicBezTo>
                  <a:cubicBezTo>
                    <a:pt x="56" y="44"/>
                    <a:pt x="55" y="44"/>
                    <a:pt x="54" y="44"/>
                  </a:cubicBezTo>
                  <a:close/>
                  <a:moveTo>
                    <a:pt x="16" y="44"/>
                  </a:moveTo>
                  <a:cubicBezTo>
                    <a:pt x="16" y="45"/>
                    <a:pt x="16" y="46"/>
                    <a:pt x="16" y="47"/>
                  </a:cubicBezTo>
                  <a:cubicBezTo>
                    <a:pt x="18" y="47"/>
                    <a:pt x="19" y="47"/>
                    <a:pt x="20" y="47"/>
                  </a:cubicBezTo>
                  <a:cubicBezTo>
                    <a:pt x="20" y="46"/>
                    <a:pt x="20" y="45"/>
                    <a:pt x="20" y="44"/>
                  </a:cubicBezTo>
                  <a:cubicBezTo>
                    <a:pt x="19" y="44"/>
                    <a:pt x="18" y="44"/>
                    <a:pt x="16" y="44"/>
                  </a:cubicBezTo>
                  <a:close/>
                  <a:moveTo>
                    <a:pt x="16" y="38"/>
                  </a:moveTo>
                  <a:cubicBezTo>
                    <a:pt x="16" y="41"/>
                    <a:pt x="16" y="41"/>
                    <a:pt x="16" y="41"/>
                  </a:cubicBezTo>
                  <a:cubicBezTo>
                    <a:pt x="20" y="41"/>
                    <a:pt x="20" y="41"/>
                    <a:pt x="20" y="41"/>
                  </a:cubicBezTo>
                  <a:cubicBezTo>
                    <a:pt x="20" y="38"/>
                    <a:pt x="20" y="38"/>
                    <a:pt x="20" y="38"/>
                  </a:cubicBezTo>
                  <a:cubicBezTo>
                    <a:pt x="16" y="38"/>
                    <a:pt x="16" y="38"/>
                    <a:pt x="16" y="38"/>
                  </a:cubicBezTo>
                  <a:close/>
                  <a:moveTo>
                    <a:pt x="60" y="38"/>
                  </a:moveTo>
                  <a:cubicBezTo>
                    <a:pt x="60" y="41"/>
                    <a:pt x="60" y="41"/>
                    <a:pt x="60" y="41"/>
                  </a:cubicBezTo>
                  <a:cubicBezTo>
                    <a:pt x="64" y="41"/>
                    <a:pt x="64" y="41"/>
                    <a:pt x="64" y="41"/>
                  </a:cubicBezTo>
                  <a:cubicBezTo>
                    <a:pt x="64" y="38"/>
                    <a:pt x="64" y="38"/>
                    <a:pt x="64" y="38"/>
                  </a:cubicBezTo>
                  <a:cubicBezTo>
                    <a:pt x="60" y="38"/>
                    <a:pt x="60" y="38"/>
                    <a:pt x="60" y="38"/>
                  </a:cubicBezTo>
                  <a:close/>
                  <a:moveTo>
                    <a:pt x="22" y="38"/>
                  </a:moveTo>
                  <a:cubicBezTo>
                    <a:pt x="22" y="39"/>
                    <a:pt x="22" y="40"/>
                    <a:pt x="22" y="41"/>
                  </a:cubicBezTo>
                  <a:cubicBezTo>
                    <a:pt x="24" y="41"/>
                    <a:pt x="25" y="41"/>
                    <a:pt x="26" y="41"/>
                  </a:cubicBezTo>
                  <a:cubicBezTo>
                    <a:pt x="26" y="40"/>
                    <a:pt x="26" y="39"/>
                    <a:pt x="26" y="38"/>
                  </a:cubicBezTo>
                  <a:cubicBezTo>
                    <a:pt x="25" y="38"/>
                    <a:pt x="24" y="38"/>
                    <a:pt x="22" y="38"/>
                  </a:cubicBezTo>
                  <a:close/>
                  <a:moveTo>
                    <a:pt x="47" y="38"/>
                  </a:moveTo>
                  <a:cubicBezTo>
                    <a:pt x="47" y="39"/>
                    <a:pt x="47" y="40"/>
                    <a:pt x="47" y="41"/>
                  </a:cubicBezTo>
                  <a:cubicBezTo>
                    <a:pt x="49" y="41"/>
                    <a:pt x="50" y="41"/>
                    <a:pt x="51" y="41"/>
                  </a:cubicBezTo>
                  <a:cubicBezTo>
                    <a:pt x="51" y="40"/>
                    <a:pt x="51" y="39"/>
                    <a:pt x="51" y="38"/>
                  </a:cubicBezTo>
                  <a:cubicBezTo>
                    <a:pt x="50" y="38"/>
                    <a:pt x="49" y="38"/>
                    <a:pt x="47" y="38"/>
                  </a:cubicBezTo>
                  <a:close/>
                  <a:moveTo>
                    <a:pt x="54" y="38"/>
                  </a:moveTo>
                  <a:cubicBezTo>
                    <a:pt x="54" y="39"/>
                    <a:pt x="54" y="40"/>
                    <a:pt x="54" y="41"/>
                  </a:cubicBezTo>
                  <a:cubicBezTo>
                    <a:pt x="55" y="41"/>
                    <a:pt x="56" y="41"/>
                    <a:pt x="58" y="41"/>
                  </a:cubicBezTo>
                  <a:cubicBezTo>
                    <a:pt x="58" y="40"/>
                    <a:pt x="58" y="39"/>
                    <a:pt x="58" y="38"/>
                  </a:cubicBezTo>
                  <a:cubicBezTo>
                    <a:pt x="56" y="38"/>
                    <a:pt x="55" y="38"/>
                    <a:pt x="54" y="38"/>
                  </a:cubicBezTo>
                  <a:close/>
                  <a:moveTo>
                    <a:pt x="16" y="94"/>
                  </a:moveTo>
                  <a:cubicBezTo>
                    <a:pt x="16" y="95"/>
                    <a:pt x="16" y="96"/>
                    <a:pt x="16" y="97"/>
                  </a:cubicBezTo>
                  <a:cubicBezTo>
                    <a:pt x="18" y="97"/>
                    <a:pt x="19" y="97"/>
                    <a:pt x="20" y="97"/>
                  </a:cubicBezTo>
                  <a:cubicBezTo>
                    <a:pt x="20" y="96"/>
                    <a:pt x="20" y="95"/>
                    <a:pt x="20" y="94"/>
                  </a:cubicBezTo>
                  <a:cubicBezTo>
                    <a:pt x="19" y="94"/>
                    <a:pt x="18" y="94"/>
                    <a:pt x="16" y="94"/>
                  </a:cubicBezTo>
                  <a:close/>
                  <a:moveTo>
                    <a:pt x="16" y="100"/>
                  </a:moveTo>
                  <a:cubicBezTo>
                    <a:pt x="16" y="101"/>
                    <a:pt x="16" y="102"/>
                    <a:pt x="16" y="103"/>
                  </a:cubicBezTo>
                  <a:cubicBezTo>
                    <a:pt x="18" y="103"/>
                    <a:pt x="19" y="103"/>
                    <a:pt x="20" y="103"/>
                  </a:cubicBezTo>
                  <a:cubicBezTo>
                    <a:pt x="20" y="102"/>
                    <a:pt x="20" y="101"/>
                    <a:pt x="20" y="100"/>
                  </a:cubicBezTo>
                  <a:cubicBezTo>
                    <a:pt x="19" y="100"/>
                    <a:pt x="18" y="100"/>
                    <a:pt x="16" y="100"/>
                  </a:cubicBezTo>
                  <a:close/>
                  <a:moveTo>
                    <a:pt x="16" y="116"/>
                  </a:moveTo>
                  <a:cubicBezTo>
                    <a:pt x="16" y="117"/>
                    <a:pt x="16" y="118"/>
                    <a:pt x="16" y="119"/>
                  </a:cubicBezTo>
                  <a:cubicBezTo>
                    <a:pt x="18" y="119"/>
                    <a:pt x="19" y="119"/>
                    <a:pt x="20" y="119"/>
                  </a:cubicBezTo>
                  <a:cubicBezTo>
                    <a:pt x="20" y="118"/>
                    <a:pt x="20" y="117"/>
                    <a:pt x="20" y="116"/>
                  </a:cubicBezTo>
                  <a:cubicBezTo>
                    <a:pt x="19" y="116"/>
                    <a:pt x="18" y="116"/>
                    <a:pt x="16" y="116"/>
                  </a:cubicBezTo>
                  <a:close/>
                  <a:moveTo>
                    <a:pt x="16" y="122"/>
                  </a:moveTo>
                  <a:cubicBezTo>
                    <a:pt x="16" y="123"/>
                    <a:pt x="16" y="124"/>
                    <a:pt x="16" y="125"/>
                  </a:cubicBezTo>
                  <a:cubicBezTo>
                    <a:pt x="18" y="125"/>
                    <a:pt x="19" y="125"/>
                    <a:pt x="20" y="125"/>
                  </a:cubicBezTo>
                  <a:cubicBezTo>
                    <a:pt x="20" y="124"/>
                    <a:pt x="20" y="123"/>
                    <a:pt x="20" y="122"/>
                  </a:cubicBezTo>
                  <a:cubicBezTo>
                    <a:pt x="19" y="122"/>
                    <a:pt x="18" y="122"/>
                    <a:pt x="16" y="122"/>
                  </a:cubicBezTo>
                  <a:close/>
                  <a:moveTo>
                    <a:pt x="16" y="128"/>
                  </a:moveTo>
                  <a:cubicBezTo>
                    <a:pt x="16" y="128"/>
                    <a:pt x="16" y="129"/>
                    <a:pt x="16" y="130"/>
                  </a:cubicBezTo>
                  <a:cubicBezTo>
                    <a:pt x="18" y="130"/>
                    <a:pt x="19" y="130"/>
                    <a:pt x="20" y="130"/>
                  </a:cubicBezTo>
                  <a:cubicBezTo>
                    <a:pt x="20" y="129"/>
                    <a:pt x="20" y="128"/>
                    <a:pt x="20" y="128"/>
                  </a:cubicBezTo>
                  <a:cubicBezTo>
                    <a:pt x="19" y="128"/>
                    <a:pt x="18" y="128"/>
                    <a:pt x="16" y="128"/>
                  </a:cubicBezTo>
                  <a:close/>
                  <a:moveTo>
                    <a:pt x="16" y="139"/>
                  </a:moveTo>
                  <a:cubicBezTo>
                    <a:pt x="16" y="140"/>
                    <a:pt x="16" y="141"/>
                    <a:pt x="16" y="142"/>
                  </a:cubicBezTo>
                  <a:cubicBezTo>
                    <a:pt x="18" y="142"/>
                    <a:pt x="19" y="142"/>
                    <a:pt x="20" y="142"/>
                  </a:cubicBezTo>
                  <a:cubicBezTo>
                    <a:pt x="20" y="141"/>
                    <a:pt x="20" y="140"/>
                    <a:pt x="20" y="139"/>
                  </a:cubicBezTo>
                  <a:cubicBezTo>
                    <a:pt x="19" y="139"/>
                    <a:pt x="18" y="139"/>
                    <a:pt x="16" y="139"/>
                  </a:cubicBezTo>
                  <a:close/>
                  <a:moveTo>
                    <a:pt x="16" y="144"/>
                  </a:moveTo>
                  <a:cubicBezTo>
                    <a:pt x="16" y="145"/>
                    <a:pt x="16" y="146"/>
                    <a:pt x="16" y="147"/>
                  </a:cubicBezTo>
                  <a:cubicBezTo>
                    <a:pt x="18" y="147"/>
                    <a:pt x="19" y="147"/>
                    <a:pt x="20" y="147"/>
                  </a:cubicBezTo>
                  <a:cubicBezTo>
                    <a:pt x="20" y="146"/>
                    <a:pt x="20" y="145"/>
                    <a:pt x="20" y="144"/>
                  </a:cubicBezTo>
                  <a:cubicBezTo>
                    <a:pt x="19" y="144"/>
                    <a:pt x="18" y="144"/>
                    <a:pt x="16" y="144"/>
                  </a:cubicBezTo>
                  <a:close/>
                  <a:moveTo>
                    <a:pt x="16" y="150"/>
                  </a:moveTo>
                  <a:cubicBezTo>
                    <a:pt x="16" y="151"/>
                    <a:pt x="16" y="152"/>
                    <a:pt x="16" y="153"/>
                  </a:cubicBezTo>
                  <a:cubicBezTo>
                    <a:pt x="18" y="153"/>
                    <a:pt x="19" y="153"/>
                    <a:pt x="20" y="153"/>
                  </a:cubicBezTo>
                  <a:cubicBezTo>
                    <a:pt x="20" y="152"/>
                    <a:pt x="20" y="151"/>
                    <a:pt x="20" y="150"/>
                  </a:cubicBezTo>
                  <a:cubicBezTo>
                    <a:pt x="19" y="150"/>
                    <a:pt x="18" y="150"/>
                    <a:pt x="16" y="150"/>
                  </a:cubicBezTo>
                  <a:close/>
                  <a:moveTo>
                    <a:pt x="16" y="155"/>
                  </a:moveTo>
                  <a:cubicBezTo>
                    <a:pt x="16" y="158"/>
                    <a:pt x="16" y="158"/>
                    <a:pt x="16" y="158"/>
                  </a:cubicBezTo>
                  <a:cubicBezTo>
                    <a:pt x="20" y="158"/>
                    <a:pt x="20" y="158"/>
                    <a:pt x="20" y="158"/>
                  </a:cubicBezTo>
                  <a:cubicBezTo>
                    <a:pt x="20" y="155"/>
                    <a:pt x="20" y="155"/>
                    <a:pt x="20" y="155"/>
                  </a:cubicBezTo>
                  <a:cubicBezTo>
                    <a:pt x="16" y="155"/>
                    <a:pt x="16" y="155"/>
                    <a:pt x="16" y="155"/>
                  </a:cubicBezTo>
                  <a:close/>
                  <a:moveTo>
                    <a:pt x="60" y="155"/>
                  </a:moveTo>
                  <a:cubicBezTo>
                    <a:pt x="60" y="158"/>
                    <a:pt x="60" y="158"/>
                    <a:pt x="60" y="158"/>
                  </a:cubicBezTo>
                  <a:cubicBezTo>
                    <a:pt x="64" y="158"/>
                    <a:pt x="64" y="158"/>
                    <a:pt x="64" y="158"/>
                  </a:cubicBezTo>
                  <a:cubicBezTo>
                    <a:pt x="64" y="155"/>
                    <a:pt x="64" y="155"/>
                    <a:pt x="64" y="155"/>
                  </a:cubicBezTo>
                  <a:cubicBezTo>
                    <a:pt x="60" y="155"/>
                    <a:pt x="60" y="155"/>
                    <a:pt x="60" y="155"/>
                  </a:cubicBezTo>
                  <a:close/>
                  <a:moveTo>
                    <a:pt x="47" y="155"/>
                  </a:moveTo>
                  <a:cubicBezTo>
                    <a:pt x="47" y="156"/>
                    <a:pt x="47" y="157"/>
                    <a:pt x="47" y="158"/>
                  </a:cubicBezTo>
                  <a:cubicBezTo>
                    <a:pt x="49" y="158"/>
                    <a:pt x="50" y="158"/>
                    <a:pt x="51" y="158"/>
                  </a:cubicBezTo>
                  <a:cubicBezTo>
                    <a:pt x="51" y="157"/>
                    <a:pt x="51" y="156"/>
                    <a:pt x="51" y="155"/>
                  </a:cubicBezTo>
                  <a:cubicBezTo>
                    <a:pt x="50" y="155"/>
                    <a:pt x="49" y="155"/>
                    <a:pt x="47" y="155"/>
                  </a:cubicBezTo>
                  <a:close/>
                  <a:moveTo>
                    <a:pt x="54" y="155"/>
                  </a:moveTo>
                  <a:cubicBezTo>
                    <a:pt x="54" y="156"/>
                    <a:pt x="54" y="157"/>
                    <a:pt x="54" y="158"/>
                  </a:cubicBezTo>
                  <a:cubicBezTo>
                    <a:pt x="55" y="158"/>
                    <a:pt x="56" y="158"/>
                    <a:pt x="58" y="158"/>
                  </a:cubicBezTo>
                  <a:cubicBezTo>
                    <a:pt x="58" y="157"/>
                    <a:pt x="58" y="156"/>
                    <a:pt x="58" y="155"/>
                  </a:cubicBezTo>
                  <a:cubicBezTo>
                    <a:pt x="56" y="155"/>
                    <a:pt x="55" y="155"/>
                    <a:pt x="54" y="155"/>
                  </a:cubicBezTo>
                  <a:close/>
                  <a:moveTo>
                    <a:pt x="60" y="150"/>
                  </a:moveTo>
                  <a:cubicBezTo>
                    <a:pt x="60" y="151"/>
                    <a:pt x="60" y="152"/>
                    <a:pt x="60" y="153"/>
                  </a:cubicBezTo>
                  <a:cubicBezTo>
                    <a:pt x="61" y="153"/>
                    <a:pt x="63" y="153"/>
                    <a:pt x="64" y="153"/>
                  </a:cubicBezTo>
                  <a:cubicBezTo>
                    <a:pt x="64" y="152"/>
                    <a:pt x="64" y="151"/>
                    <a:pt x="64" y="150"/>
                  </a:cubicBezTo>
                  <a:cubicBezTo>
                    <a:pt x="63" y="150"/>
                    <a:pt x="61" y="150"/>
                    <a:pt x="60" y="150"/>
                  </a:cubicBezTo>
                  <a:close/>
                  <a:moveTo>
                    <a:pt x="47" y="150"/>
                  </a:moveTo>
                  <a:cubicBezTo>
                    <a:pt x="47" y="151"/>
                    <a:pt x="47" y="152"/>
                    <a:pt x="47" y="153"/>
                  </a:cubicBezTo>
                  <a:cubicBezTo>
                    <a:pt x="49" y="153"/>
                    <a:pt x="50" y="153"/>
                    <a:pt x="51" y="153"/>
                  </a:cubicBezTo>
                  <a:cubicBezTo>
                    <a:pt x="51" y="152"/>
                    <a:pt x="51" y="151"/>
                    <a:pt x="51" y="150"/>
                  </a:cubicBezTo>
                  <a:cubicBezTo>
                    <a:pt x="50" y="150"/>
                    <a:pt x="49" y="150"/>
                    <a:pt x="47" y="150"/>
                  </a:cubicBezTo>
                  <a:close/>
                  <a:moveTo>
                    <a:pt x="54" y="150"/>
                  </a:moveTo>
                  <a:cubicBezTo>
                    <a:pt x="54" y="151"/>
                    <a:pt x="54" y="152"/>
                    <a:pt x="54" y="153"/>
                  </a:cubicBezTo>
                  <a:cubicBezTo>
                    <a:pt x="55" y="153"/>
                    <a:pt x="56" y="153"/>
                    <a:pt x="58" y="153"/>
                  </a:cubicBezTo>
                  <a:cubicBezTo>
                    <a:pt x="58" y="152"/>
                    <a:pt x="58" y="151"/>
                    <a:pt x="58" y="150"/>
                  </a:cubicBezTo>
                  <a:cubicBezTo>
                    <a:pt x="56" y="150"/>
                    <a:pt x="55" y="150"/>
                    <a:pt x="54" y="150"/>
                  </a:cubicBezTo>
                  <a:close/>
                  <a:moveTo>
                    <a:pt x="60" y="144"/>
                  </a:moveTo>
                  <a:cubicBezTo>
                    <a:pt x="60" y="145"/>
                    <a:pt x="60" y="146"/>
                    <a:pt x="60" y="147"/>
                  </a:cubicBezTo>
                  <a:cubicBezTo>
                    <a:pt x="61" y="147"/>
                    <a:pt x="63" y="147"/>
                    <a:pt x="64" y="147"/>
                  </a:cubicBezTo>
                  <a:cubicBezTo>
                    <a:pt x="64" y="146"/>
                    <a:pt x="64" y="145"/>
                    <a:pt x="64" y="144"/>
                  </a:cubicBezTo>
                  <a:cubicBezTo>
                    <a:pt x="63" y="144"/>
                    <a:pt x="61" y="144"/>
                    <a:pt x="60" y="144"/>
                  </a:cubicBezTo>
                  <a:close/>
                  <a:moveTo>
                    <a:pt x="22" y="144"/>
                  </a:moveTo>
                  <a:cubicBezTo>
                    <a:pt x="22" y="145"/>
                    <a:pt x="22" y="146"/>
                    <a:pt x="22" y="147"/>
                  </a:cubicBezTo>
                  <a:cubicBezTo>
                    <a:pt x="24" y="147"/>
                    <a:pt x="25" y="147"/>
                    <a:pt x="26" y="147"/>
                  </a:cubicBezTo>
                  <a:cubicBezTo>
                    <a:pt x="26" y="146"/>
                    <a:pt x="26" y="145"/>
                    <a:pt x="26" y="144"/>
                  </a:cubicBezTo>
                  <a:cubicBezTo>
                    <a:pt x="25" y="144"/>
                    <a:pt x="24" y="144"/>
                    <a:pt x="22" y="144"/>
                  </a:cubicBezTo>
                  <a:close/>
                  <a:moveTo>
                    <a:pt x="35" y="144"/>
                  </a:moveTo>
                  <a:cubicBezTo>
                    <a:pt x="35" y="145"/>
                    <a:pt x="35" y="146"/>
                    <a:pt x="35" y="147"/>
                  </a:cubicBezTo>
                  <a:cubicBezTo>
                    <a:pt x="36" y="147"/>
                    <a:pt x="38" y="147"/>
                    <a:pt x="39" y="147"/>
                  </a:cubicBezTo>
                  <a:cubicBezTo>
                    <a:pt x="39" y="146"/>
                    <a:pt x="39" y="145"/>
                    <a:pt x="39" y="144"/>
                  </a:cubicBezTo>
                  <a:cubicBezTo>
                    <a:pt x="38" y="144"/>
                    <a:pt x="36" y="144"/>
                    <a:pt x="35" y="144"/>
                  </a:cubicBezTo>
                  <a:close/>
                  <a:moveTo>
                    <a:pt x="41" y="144"/>
                  </a:moveTo>
                  <a:cubicBezTo>
                    <a:pt x="41" y="145"/>
                    <a:pt x="41" y="146"/>
                    <a:pt x="41" y="147"/>
                  </a:cubicBezTo>
                  <a:cubicBezTo>
                    <a:pt x="42" y="147"/>
                    <a:pt x="44" y="147"/>
                    <a:pt x="45" y="147"/>
                  </a:cubicBezTo>
                  <a:cubicBezTo>
                    <a:pt x="45" y="146"/>
                    <a:pt x="45" y="145"/>
                    <a:pt x="45" y="144"/>
                  </a:cubicBezTo>
                  <a:cubicBezTo>
                    <a:pt x="44" y="144"/>
                    <a:pt x="42" y="144"/>
                    <a:pt x="41" y="144"/>
                  </a:cubicBezTo>
                  <a:close/>
                  <a:moveTo>
                    <a:pt x="47" y="144"/>
                  </a:moveTo>
                  <a:cubicBezTo>
                    <a:pt x="47" y="145"/>
                    <a:pt x="47" y="146"/>
                    <a:pt x="47" y="147"/>
                  </a:cubicBezTo>
                  <a:cubicBezTo>
                    <a:pt x="49" y="147"/>
                    <a:pt x="50" y="147"/>
                    <a:pt x="51" y="147"/>
                  </a:cubicBezTo>
                  <a:cubicBezTo>
                    <a:pt x="51" y="146"/>
                    <a:pt x="51" y="145"/>
                    <a:pt x="51" y="144"/>
                  </a:cubicBezTo>
                  <a:cubicBezTo>
                    <a:pt x="50" y="144"/>
                    <a:pt x="49" y="144"/>
                    <a:pt x="47" y="144"/>
                  </a:cubicBezTo>
                  <a:close/>
                  <a:moveTo>
                    <a:pt x="60" y="139"/>
                  </a:moveTo>
                  <a:cubicBezTo>
                    <a:pt x="60" y="140"/>
                    <a:pt x="60" y="141"/>
                    <a:pt x="60" y="142"/>
                  </a:cubicBezTo>
                  <a:cubicBezTo>
                    <a:pt x="61" y="142"/>
                    <a:pt x="63" y="142"/>
                    <a:pt x="64" y="142"/>
                  </a:cubicBezTo>
                  <a:cubicBezTo>
                    <a:pt x="64" y="141"/>
                    <a:pt x="64" y="140"/>
                    <a:pt x="64" y="139"/>
                  </a:cubicBezTo>
                  <a:cubicBezTo>
                    <a:pt x="63" y="139"/>
                    <a:pt x="61" y="139"/>
                    <a:pt x="60" y="139"/>
                  </a:cubicBezTo>
                  <a:close/>
                  <a:moveTo>
                    <a:pt x="22" y="139"/>
                  </a:moveTo>
                  <a:cubicBezTo>
                    <a:pt x="22" y="140"/>
                    <a:pt x="22" y="141"/>
                    <a:pt x="22" y="142"/>
                  </a:cubicBezTo>
                  <a:cubicBezTo>
                    <a:pt x="24" y="142"/>
                    <a:pt x="25" y="142"/>
                    <a:pt x="26" y="142"/>
                  </a:cubicBezTo>
                  <a:cubicBezTo>
                    <a:pt x="26" y="141"/>
                    <a:pt x="26" y="140"/>
                    <a:pt x="26" y="139"/>
                  </a:cubicBezTo>
                  <a:cubicBezTo>
                    <a:pt x="25" y="139"/>
                    <a:pt x="24" y="139"/>
                    <a:pt x="22" y="139"/>
                  </a:cubicBezTo>
                  <a:close/>
                  <a:moveTo>
                    <a:pt x="29" y="139"/>
                  </a:moveTo>
                  <a:cubicBezTo>
                    <a:pt x="29" y="140"/>
                    <a:pt x="29" y="141"/>
                    <a:pt x="29" y="142"/>
                  </a:cubicBezTo>
                  <a:cubicBezTo>
                    <a:pt x="30" y="142"/>
                    <a:pt x="31" y="142"/>
                    <a:pt x="33" y="142"/>
                  </a:cubicBezTo>
                  <a:cubicBezTo>
                    <a:pt x="33" y="141"/>
                    <a:pt x="33" y="140"/>
                    <a:pt x="33" y="139"/>
                  </a:cubicBezTo>
                  <a:cubicBezTo>
                    <a:pt x="31" y="139"/>
                    <a:pt x="30" y="139"/>
                    <a:pt x="29" y="139"/>
                  </a:cubicBezTo>
                  <a:close/>
                  <a:moveTo>
                    <a:pt x="41" y="139"/>
                  </a:moveTo>
                  <a:cubicBezTo>
                    <a:pt x="41" y="140"/>
                    <a:pt x="41" y="141"/>
                    <a:pt x="41" y="142"/>
                  </a:cubicBezTo>
                  <a:cubicBezTo>
                    <a:pt x="42" y="142"/>
                    <a:pt x="44" y="142"/>
                    <a:pt x="45" y="142"/>
                  </a:cubicBezTo>
                  <a:cubicBezTo>
                    <a:pt x="45" y="141"/>
                    <a:pt x="45" y="140"/>
                    <a:pt x="45" y="139"/>
                  </a:cubicBezTo>
                  <a:cubicBezTo>
                    <a:pt x="44" y="139"/>
                    <a:pt x="42" y="139"/>
                    <a:pt x="41" y="139"/>
                  </a:cubicBezTo>
                  <a:close/>
                  <a:moveTo>
                    <a:pt x="47" y="139"/>
                  </a:moveTo>
                  <a:cubicBezTo>
                    <a:pt x="47" y="140"/>
                    <a:pt x="47" y="141"/>
                    <a:pt x="47" y="142"/>
                  </a:cubicBezTo>
                  <a:cubicBezTo>
                    <a:pt x="49" y="142"/>
                    <a:pt x="50" y="142"/>
                    <a:pt x="51" y="142"/>
                  </a:cubicBezTo>
                  <a:cubicBezTo>
                    <a:pt x="51" y="141"/>
                    <a:pt x="51" y="140"/>
                    <a:pt x="51" y="139"/>
                  </a:cubicBezTo>
                  <a:cubicBezTo>
                    <a:pt x="50" y="139"/>
                    <a:pt x="49" y="139"/>
                    <a:pt x="47" y="139"/>
                  </a:cubicBezTo>
                  <a:close/>
                  <a:moveTo>
                    <a:pt x="29" y="133"/>
                  </a:moveTo>
                  <a:cubicBezTo>
                    <a:pt x="29" y="134"/>
                    <a:pt x="29" y="135"/>
                    <a:pt x="29" y="136"/>
                  </a:cubicBezTo>
                  <a:cubicBezTo>
                    <a:pt x="30" y="136"/>
                    <a:pt x="31" y="136"/>
                    <a:pt x="33" y="136"/>
                  </a:cubicBezTo>
                  <a:cubicBezTo>
                    <a:pt x="33" y="135"/>
                    <a:pt x="33" y="134"/>
                    <a:pt x="33" y="133"/>
                  </a:cubicBezTo>
                  <a:cubicBezTo>
                    <a:pt x="31" y="133"/>
                    <a:pt x="30" y="133"/>
                    <a:pt x="29" y="133"/>
                  </a:cubicBezTo>
                  <a:close/>
                  <a:moveTo>
                    <a:pt x="35" y="133"/>
                  </a:moveTo>
                  <a:cubicBezTo>
                    <a:pt x="35" y="134"/>
                    <a:pt x="35" y="135"/>
                    <a:pt x="35" y="136"/>
                  </a:cubicBezTo>
                  <a:cubicBezTo>
                    <a:pt x="36" y="136"/>
                    <a:pt x="38" y="136"/>
                    <a:pt x="39" y="136"/>
                  </a:cubicBezTo>
                  <a:cubicBezTo>
                    <a:pt x="39" y="135"/>
                    <a:pt x="39" y="134"/>
                    <a:pt x="39" y="133"/>
                  </a:cubicBezTo>
                  <a:cubicBezTo>
                    <a:pt x="38" y="133"/>
                    <a:pt x="36" y="133"/>
                    <a:pt x="35" y="133"/>
                  </a:cubicBezTo>
                  <a:close/>
                  <a:moveTo>
                    <a:pt x="41" y="133"/>
                  </a:moveTo>
                  <a:cubicBezTo>
                    <a:pt x="41" y="134"/>
                    <a:pt x="41" y="135"/>
                    <a:pt x="41" y="136"/>
                  </a:cubicBezTo>
                  <a:cubicBezTo>
                    <a:pt x="42" y="136"/>
                    <a:pt x="44" y="136"/>
                    <a:pt x="45" y="136"/>
                  </a:cubicBezTo>
                  <a:cubicBezTo>
                    <a:pt x="45" y="135"/>
                    <a:pt x="45" y="134"/>
                    <a:pt x="45" y="133"/>
                  </a:cubicBezTo>
                  <a:cubicBezTo>
                    <a:pt x="44" y="133"/>
                    <a:pt x="42" y="133"/>
                    <a:pt x="41" y="133"/>
                  </a:cubicBezTo>
                  <a:close/>
                  <a:moveTo>
                    <a:pt x="47" y="133"/>
                  </a:moveTo>
                  <a:cubicBezTo>
                    <a:pt x="47" y="134"/>
                    <a:pt x="47" y="135"/>
                    <a:pt x="47" y="136"/>
                  </a:cubicBezTo>
                  <a:cubicBezTo>
                    <a:pt x="49" y="136"/>
                    <a:pt x="50" y="136"/>
                    <a:pt x="51" y="136"/>
                  </a:cubicBezTo>
                  <a:cubicBezTo>
                    <a:pt x="51" y="135"/>
                    <a:pt x="51" y="134"/>
                    <a:pt x="51" y="133"/>
                  </a:cubicBezTo>
                  <a:cubicBezTo>
                    <a:pt x="50" y="133"/>
                    <a:pt x="49" y="133"/>
                    <a:pt x="47" y="133"/>
                  </a:cubicBezTo>
                  <a:close/>
                  <a:moveTo>
                    <a:pt x="54" y="133"/>
                  </a:moveTo>
                  <a:cubicBezTo>
                    <a:pt x="54" y="134"/>
                    <a:pt x="54" y="135"/>
                    <a:pt x="54" y="136"/>
                  </a:cubicBezTo>
                  <a:cubicBezTo>
                    <a:pt x="55" y="136"/>
                    <a:pt x="56" y="136"/>
                    <a:pt x="58" y="136"/>
                  </a:cubicBezTo>
                  <a:cubicBezTo>
                    <a:pt x="58" y="135"/>
                    <a:pt x="58" y="134"/>
                    <a:pt x="58" y="133"/>
                  </a:cubicBezTo>
                  <a:cubicBezTo>
                    <a:pt x="56" y="133"/>
                    <a:pt x="55" y="133"/>
                    <a:pt x="54" y="133"/>
                  </a:cubicBezTo>
                  <a:close/>
                  <a:moveTo>
                    <a:pt x="29" y="128"/>
                  </a:moveTo>
                  <a:cubicBezTo>
                    <a:pt x="29" y="128"/>
                    <a:pt x="29" y="129"/>
                    <a:pt x="29" y="130"/>
                  </a:cubicBezTo>
                  <a:cubicBezTo>
                    <a:pt x="30" y="130"/>
                    <a:pt x="31" y="130"/>
                    <a:pt x="33" y="130"/>
                  </a:cubicBezTo>
                  <a:cubicBezTo>
                    <a:pt x="33" y="129"/>
                    <a:pt x="33" y="128"/>
                    <a:pt x="33" y="128"/>
                  </a:cubicBezTo>
                  <a:cubicBezTo>
                    <a:pt x="31" y="128"/>
                    <a:pt x="30" y="128"/>
                    <a:pt x="29" y="128"/>
                  </a:cubicBezTo>
                  <a:close/>
                  <a:moveTo>
                    <a:pt x="35" y="128"/>
                  </a:moveTo>
                  <a:cubicBezTo>
                    <a:pt x="35" y="128"/>
                    <a:pt x="35" y="129"/>
                    <a:pt x="35" y="130"/>
                  </a:cubicBezTo>
                  <a:cubicBezTo>
                    <a:pt x="36" y="130"/>
                    <a:pt x="38" y="130"/>
                    <a:pt x="39" y="130"/>
                  </a:cubicBezTo>
                  <a:cubicBezTo>
                    <a:pt x="39" y="129"/>
                    <a:pt x="39" y="128"/>
                    <a:pt x="39" y="128"/>
                  </a:cubicBezTo>
                  <a:cubicBezTo>
                    <a:pt x="38" y="128"/>
                    <a:pt x="36" y="128"/>
                    <a:pt x="35" y="128"/>
                  </a:cubicBezTo>
                  <a:close/>
                  <a:moveTo>
                    <a:pt x="47" y="128"/>
                  </a:moveTo>
                  <a:cubicBezTo>
                    <a:pt x="47" y="128"/>
                    <a:pt x="47" y="129"/>
                    <a:pt x="47" y="130"/>
                  </a:cubicBezTo>
                  <a:cubicBezTo>
                    <a:pt x="49" y="130"/>
                    <a:pt x="50" y="130"/>
                    <a:pt x="51" y="130"/>
                  </a:cubicBezTo>
                  <a:cubicBezTo>
                    <a:pt x="51" y="129"/>
                    <a:pt x="51" y="128"/>
                    <a:pt x="51" y="128"/>
                  </a:cubicBezTo>
                  <a:cubicBezTo>
                    <a:pt x="50" y="128"/>
                    <a:pt x="49" y="128"/>
                    <a:pt x="47" y="128"/>
                  </a:cubicBezTo>
                  <a:close/>
                  <a:moveTo>
                    <a:pt x="54" y="128"/>
                  </a:moveTo>
                  <a:cubicBezTo>
                    <a:pt x="54" y="128"/>
                    <a:pt x="54" y="129"/>
                    <a:pt x="54" y="130"/>
                  </a:cubicBezTo>
                  <a:cubicBezTo>
                    <a:pt x="55" y="130"/>
                    <a:pt x="56" y="130"/>
                    <a:pt x="58" y="130"/>
                  </a:cubicBezTo>
                  <a:cubicBezTo>
                    <a:pt x="58" y="129"/>
                    <a:pt x="58" y="128"/>
                    <a:pt x="58" y="128"/>
                  </a:cubicBezTo>
                  <a:cubicBezTo>
                    <a:pt x="56" y="128"/>
                    <a:pt x="55" y="128"/>
                    <a:pt x="54" y="128"/>
                  </a:cubicBezTo>
                  <a:close/>
                  <a:moveTo>
                    <a:pt x="60" y="122"/>
                  </a:moveTo>
                  <a:cubicBezTo>
                    <a:pt x="60" y="123"/>
                    <a:pt x="60" y="124"/>
                    <a:pt x="60" y="125"/>
                  </a:cubicBezTo>
                  <a:cubicBezTo>
                    <a:pt x="61" y="125"/>
                    <a:pt x="63" y="125"/>
                    <a:pt x="64" y="125"/>
                  </a:cubicBezTo>
                  <a:cubicBezTo>
                    <a:pt x="64" y="124"/>
                    <a:pt x="64" y="123"/>
                    <a:pt x="64" y="122"/>
                  </a:cubicBezTo>
                  <a:cubicBezTo>
                    <a:pt x="63" y="122"/>
                    <a:pt x="61" y="122"/>
                    <a:pt x="60" y="122"/>
                  </a:cubicBezTo>
                  <a:close/>
                  <a:moveTo>
                    <a:pt x="22" y="122"/>
                  </a:moveTo>
                  <a:cubicBezTo>
                    <a:pt x="22" y="123"/>
                    <a:pt x="22" y="124"/>
                    <a:pt x="22" y="125"/>
                  </a:cubicBezTo>
                  <a:cubicBezTo>
                    <a:pt x="24" y="125"/>
                    <a:pt x="25" y="125"/>
                    <a:pt x="26" y="125"/>
                  </a:cubicBezTo>
                  <a:cubicBezTo>
                    <a:pt x="26" y="124"/>
                    <a:pt x="26" y="123"/>
                    <a:pt x="26" y="122"/>
                  </a:cubicBezTo>
                  <a:cubicBezTo>
                    <a:pt x="25" y="122"/>
                    <a:pt x="24" y="122"/>
                    <a:pt x="22" y="122"/>
                  </a:cubicBezTo>
                  <a:close/>
                  <a:moveTo>
                    <a:pt x="35" y="122"/>
                  </a:moveTo>
                  <a:cubicBezTo>
                    <a:pt x="35" y="123"/>
                    <a:pt x="35" y="124"/>
                    <a:pt x="35" y="125"/>
                  </a:cubicBezTo>
                  <a:cubicBezTo>
                    <a:pt x="36" y="125"/>
                    <a:pt x="38" y="125"/>
                    <a:pt x="39" y="125"/>
                  </a:cubicBezTo>
                  <a:cubicBezTo>
                    <a:pt x="39" y="124"/>
                    <a:pt x="39" y="123"/>
                    <a:pt x="39" y="122"/>
                  </a:cubicBezTo>
                  <a:cubicBezTo>
                    <a:pt x="38" y="122"/>
                    <a:pt x="36" y="122"/>
                    <a:pt x="35" y="122"/>
                  </a:cubicBezTo>
                  <a:close/>
                  <a:moveTo>
                    <a:pt x="41" y="122"/>
                  </a:moveTo>
                  <a:cubicBezTo>
                    <a:pt x="41" y="123"/>
                    <a:pt x="41" y="124"/>
                    <a:pt x="41" y="125"/>
                  </a:cubicBezTo>
                  <a:cubicBezTo>
                    <a:pt x="42" y="125"/>
                    <a:pt x="44" y="125"/>
                    <a:pt x="45" y="125"/>
                  </a:cubicBezTo>
                  <a:cubicBezTo>
                    <a:pt x="45" y="124"/>
                    <a:pt x="45" y="123"/>
                    <a:pt x="45" y="122"/>
                  </a:cubicBezTo>
                  <a:cubicBezTo>
                    <a:pt x="44" y="122"/>
                    <a:pt x="42" y="122"/>
                    <a:pt x="41" y="122"/>
                  </a:cubicBezTo>
                  <a:close/>
                  <a:moveTo>
                    <a:pt x="54" y="122"/>
                  </a:moveTo>
                  <a:cubicBezTo>
                    <a:pt x="54" y="123"/>
                    <a:pt x="54" y="124"/>
                    <a:pt x="54" y="125"/>
                  </a:cubicBezTo>
                  <a:cubicBezTo>
                    <a:pt x="55" y="125"/>
                    <a:pt x="56" y="125"/>
                    <a:pt x="58" y="125"/>
                  </a:cubicBezTo>
                  <a:cubicBezTo>
                    <a:pt x="58" y="124"/>
                    <a:pt x="58" y="123"/>
                    <a:pt x="58" y="122"/>
                  </a:cubicBezTo>
                  <a:cubicBezTo>
                    <a:pt x="56" y="122"/>
                    <a:pt x="55" y="122"/>
                    <a:pt x="54" y="122"/>
                  </a:cubicBezTo>
                  <a:close/>
                  <a:moveTo>
                    <a:pt x="22" y="116"/>
                  </a:moveTo>
                  <a:cubicBezTo>
                    <a:pt x="22" y="117"/>
                    <a:pt x="22" y="118"/>
                    <a:pt x="22" y="119"/>
                  </a:cubicBezTo>
                  <a:cubicBezTo>
                    <a:pt x="24" y="119"/>
                    <a:pt x="25" y="119"/>
                    <a:pt x="26" y="119"/>
                  </a:cubicBezTo>
                  <a:cubicBezTo>
                    <a:pt x="26" y="118"/>
                    <a:pt x="26" y="117"/>
                    <a:pt x="26" y="116"/>
                  </a:cubicBezTo>
                  <a:cubicBezTo>
                    <a:pt x="25" y="116"/>
                    <a:pt x="24" y="116"/>
                    <a:pt x="22" y="116"/>
                  </a:cubicBezTo>
                  <a:close/>
                  <a:moveTo>
                    <a:pt x="47" y="116"/>
                  </a:moveTo>
                  <a:cubicBezTo>
                    <a:pt x="47" y="117"/>
                    <a:pt x="47" y="118"/>
                    <a:pt x="47" y="119"/>
                  </a:cubicBezTo>
                  <a:cubicBezTo>
                    <a:pt x="49" y="119"/>
                    <a:pt x="50" y="119"/>
                    <a:pt x="51" y="119"/>
                  </a:cubicBezTo>
                  <a:cubicBezTo>
                    <a:pt x="51" y="118"/>
                    <a:pt x="51" y="117"/>
                    <a:pt x="51" y="116"/>
                  </a:cubicBezTo>
                  <a:cubicBezTo>
                    <a:pt x="50" y="116"/>
                    <a:pt x="49" y="116"/>
                    <a:pt x="47" y="116"/>
                  </a:cubicBezTo>
                  <a:close/>
                  <a:moveTo>
                    <a:pt x="54" y="116"/>
                  </a:moveTo>
                  <a:cubicBezTo>
                    <a:pt x="54" y="117"/>
                    <a:pt x="54" y="118"/>
                    <a:pt x="54" y="119"/>
                  </a:cubicBezTo>
                  <a:cubicBezTo>
                    <a:pt x="55" y="119"/>
                    <a:pt x="56" y="119"/>
                    <a:pt x="58" y="119"/>
                  </a:cubicBezTo>
                  <a:cubicBezTo>
                    <a:pt x="58" y="118"/>
                    <a:pt x="58" y="117"/>
                    <a:pt x="58" y="116"/>
                  </a:cubicBezTo>
                  <a:cubicBezTo>
                    <a:pt x="56" y="116"/>
                    <a:pt x="55" y="116"/>
                    <a:pt x="54" y="116"/>
                  </a:cubicBezTo>
                  <a:close/>
                  <a:moveTo>
                    <a:pt x="47" y="111"/>
                  </a:moveTo>
                  <a:cubicBezTo>
                    <a:pt x="47" y="112"/>
                    <a:pt x="47" y="113"/>
                    <a:pt x="47" y="114"/>
                  </a:cubicBezTo>
                  <a:cubicBezTo>
                    <a:pt x="49" y="114"/>
                    <a:pt x="50" y="114"/>
                    <a:pt x="51" y="114"/>
                  </a:cubicBezTo>
                  <a:cubicBezTo>
                    <a:pt x="51" y="113"/>
                    <a:pt x="51" y="112"/>
                    <a:pt x="51" y="111"/>
                  </a:cubicBezTo>
                  <a:cubicBezTo>
                    <a:pt x="50" y="111"/>
                    <a:pt x="49" y="111"/>
                    <a:pt x="47" y="111"/>
                  </a:cubicBezTo>
                  <a:close/>
                  <a:moveTo>
                    <a:pt x="60" y="105"/>
                  </a:moveTo>
                  <a:cubicBezTo>
                    <a:pt x="60" y="106"/>
                    <a:pt x="60" y="107"/>
                    <a:pt x="60" y="108"/>
                  </a:cubicBezTo>
                  <a:cubicBezTo>
                    <a:pt x="61" y="108"/>
                    <a:pt x="63" y="108"/>
                    <a:pt x="64" y="108"/>
                  </a:cubicBezTo>
                  <a:cubicBezTo>
                    <a:pt x="64" y="107"/>
                    <a:pt x="64" y="106"/>
                    <a:pt x="64" y="105"/>
                  </a:cubicBezTo>
                  <a:cubicBezTo>
                    <a:pt x="63" y="105"/>
                    <a:pt x="61" y="105"/>
                    <a:pt x="60" y="105"/>
                  </a:cubicBezTo>
                  <a:close/>
                  <a:moveTo>
                    <a:pt x="47" y="105"/>
                  </a:moveTo>
                  <a:cubicBezTo>
                    <a:pt x="47" y="106"/>
                    <a:pt x="47" y="107"/>
                    <a:pt x="47" y="108"/>
                  </a:cubicBezTo>
                  <a:cubicBezTo>
                    <a:pt x="49" y="108"/>
                    <a:pt x="50" y="108"/>
                    <a:pt x="51" y="108"/>
                  </a:cubicBezTo>
                  <a:cubicBezTo>
                    <a:pt x="51" y="107"/>
                    <a:pt x="51" y="106"/>
                    <a:pt x="51" y="105"/>
                  </a:cubicBezTo>
                  <a:cubicBezTo>
                    <a:pt x="50" y="105"/>
                    <a:pt x="49" y="105"/>
                    <a:pt x="47" y="105"/>
                  </a:cubicBezTo>
                  <a:close/>
                  <a:moveTo>
                    <a:pt x="60" y="100"/>
                  </a:moveTo>
                  <a:cubicBezTo>
                    <a:pt x="60" y="101"/>
                    <a:pt x="60" y="102"/>
                    <a:pt x="60" y="103"/>
                  </a:cubicBezTo>
                  <a:cubicBezTo>
                    <a:pt x="61" y="103"/>
                    <a:pt x="63" y="103"/>
                    <a:pt x="64" y="103"/>
                  </a:cubicBezTo>
                  <a:cubicBezTo>
                    <a:pt x="64" y="102"/>
                    <a:pt x="64" y="101"/>
                    <a:pt x="64" y="100"/>
                  </a:cubicBezTo>
                  <a:cubicBezTo>
                    <a:pt x="63" y="100"/>
                    <a:pt x="61" y="100"/>
                    <a:pt x="60" y="100"/>
                  </a:cubicBezTo>
                  <a:close/>
                  <a:moveTo>
                    <a:pt x="22" y="100"/>
                  </a:moveTo>
                  <a:cubicBezTo>
                    <a:pt x="22" y="101"/>
                    <a:pt x="22" y="102"/>
                    <a:pt x="22" y="103"/>
                  </a:cubicBezTo>
                  <a:cubicBezTo>
                    <a:pt x="24" y="103"/>
                    <a:pt x="25" y="103"/>
                    <a:pt x="26" y="103"/>
                  </a:cubicBezTo>
                  <a:cubicBezTo>
                    <a:pt x="26" y="102"/>
                    <a:pt x="26" y="101"/>
                    <a:pt x="26" y="100"/>
                  </a:cubicBezTo>
                  <a:cubicBezTo>
                    <a:pt x="25" y="100"/>
                    <a:pt x="24" y="100"/>
                    <a:pt x="22" y="100"/>
                  </a:cubicBezTo>
                  <a:close/>
                  <a:moveTo>
                    <a:pt x="29" y="100"/>
                  </a:moveTo>
                  <a:cubicBezTo>
                    <a:pt x="29" y="101"/>
                    <a:pt x="29" y="102"/>
                    <a:pt x="29" y="103"/>
                  </a:cubicBezTo>
                  <a:cubicBezTo>
                    <a:pt x="30" y="103"/>
                    <a:pt x="31" y="103"/>
                    <a:pt x="33" y="103"/>
                  </a:cubicBezTo>
                  <a:cubicBezTo>
                    <a:pt x="33" y="102"/>
                    <a:pt x="33" y="101"/>
                    <a:pt x="33" y="100"/>
                  </a:cubicBezTo>
                  <a:cubicBezTo>
                    <a:pt x="31" y="100"/>
                    <a:pt x="30" y="100"/>
                    <a:pt x="29" y="100"/>
                  </a:cubicBezTo>
                  <a:close/>
                  <a:moveTo>
                    <a:pt x="35" y="100"/>
                  </a:moveTo>
                  <a:cubicBezTo>
                    <a:pt x="35" y="101"/>
                    <a:pt x="35" y="102"/>
                    <a:pt x="35" y="103"/>
                  </a:cubicBezTo>
                  <a:cubicBezTo>
                    <a:pt x="36" y="103"/>
                    <a:pt x="38" y="103"/>
                    <a:pt x="39" y="103"/>
                  </a:cubicBezTo>
                  <a:cubicBezTo>
                    <a:pt x="39" y="102"/>
                    <a:pt x="39" y="101"/>
                    <a:pt x="39" y="100"/>
                  </a:cubicBezTo>
                  <a:cubicBezTo>
                    <a:pt x="38" y="100"/>
                    <a:pt x="36" y="100"/>
                    <a:pt x="35" y="100"/>
                  </a:cubicBezTo>
                  <a:close/>
                  <a:moveTo>
                    <a:pt x="47" y="100"/>
                  </a:moveTo>
                  <a:cubicBezTo>
                    <a:pt x="47" y="101"/>
                    <a:pt x="47" y="102"/>
                    <a:pt x="47" y="103"/>
                  </a:cubicBezTo>
                  <a:cubicBezTo>
                    <a:pt x="49" y="103"/>
                    <a:pt x="50" y="103"/>
                    <a:pt x="51" y="103"/>
                  </a:cubicBezTo>
                  <a:cubicBezTo>
                    <a:pt x="51" y="102"/>
                    <a:pt x="51" y="101"/>
                    <a:pt x="51" y="100"/>
                  </a:cubicBezTo>
                  <a:cubicBezTo>
                    <a:pt x="50" y="100"/>
                    <a:pt x="49" y="100"/>
                    <a:pt x="47" y="100"/>
                  </a:cubicBezTo>
                  <a:close/>
                  <a:moveTo>
                    <a:pt x="54" y="100"/>
                  </a:moveTo>
                  <a:cubicBezTo>
                    <a:pt x="54" y="101"/>
                    <a:pt x="54" y="102"/>
                    <a:pt x="54" y="103"/>
                  </a:cubicBezTo>
                  <a:cubicBezTo>
                    <a:pt x="55" y="103"/>
                    <a:pt x="56" y="103"/>
                    <a:pt x="58" y="103"/>
                  </a:cubicBezTo>
                  <a:cubicBezTo>
                    <a:pt x="58" y="102"/>
                    <a:pt x="58" y="101"/>
                    <a:pt x="58" y="100"/>
                  </a:cubicBezTo>
                  <a:cubicBezTo>
                    <a:pt x="56" y="100"/>
                    <a:pt x="55" y="100"/>
                    <a:pt x="54" y="100"/>
                  </a:cubicBezTo>
                  <a:close/>
                  <a:moveTo>
                    <a:pt x="60" y="94"/>
                  </a:moveTo>
                  <a:cubicBezTo>
                    <a:pt x="60" y="95"/>
                    <a:pt x="60" y="96"/>
                    <a:pt x="60" y="97"/>
                  </a:cubicBezTo>
                  <a:cubicBezTo>
                    <a:pt x="61" y="97"/>
                    <a:pt x="63" y="97"/>
                    <a:pt x="64" y="97"/>
                  </a:cubicBezTo>
                  <a:cubicBezTo>
                    <a:pt x="64" y="96"/>
                    <a:pt x="64" y="95"/>
                    <a:pt x="64" y="94"/>
                  </a:cubicBezTo>
                  <a:cubicBezTo>
                    <a:pt x="63" y="94"/>
                    <a:pt x="61" y="94"/>
                    <a:pt x="60" y="94"/>
                  </a:cubicBezTo>
                  <a:close/>
                  <a:moveTo>
                    <a:pt x="22" y="94"/>
                  </a:moveTo>
                  <a:cubicBezTo>
                    <a:pt x="22" y="95"/>
                    <a:pt x="22" y="96"/>
                    <a:pt x="22" y="97"/>
                  </a:cubicBezTo>
                  <a:cubicBezTo>
                    <a:pt x="24" y="97"/>
                    <a:pt x="25" y="97"/>
                    <a:pt x="26" y="97"/>
                  </a:cubicBezTo>
                  <a:cubicBezTo>
                    <a:pt x="26" y="96"/>
                    <a:pt x="26" y="95"/>
                    <a:pt x="26" y="94"/>
                  </a:cubicBezTo>
                  <a:cubicBezTo>
                    <a:pt x="25" y="94"/>
                    <a:pt x="24" y="94"/>
                    <a:pt x="22" y="94"/>
                  </a:cubicBezTo>
                  <a:close/>
                  <a:moveTo>
                    <a:pt x="29" y="94"/>
                  </a:moveTo>
                  <a:cubicBezTo>
                    <a:pt x="29" y="95"/>
                    <a:pt x="29" y="96"/>
                    <a:pt x="29" y="97"/>
                  </a:cubicBezTo>
                  <a:cubicBezTo>
                    <a:pt x="30" y="97"/>
                    <a:pt x="31" y="97"/>
                    <a:pt x="33" y="97"/>
                  </a:cubicBezTo>
                  <a:cubicBezTo>
                    <a:pt x="33" y="96"/>
                    <a:pt x="33" y="95"/>
                    <a:pt x="33" y="94"/>
                  </a:cubicBezTo>
                  <a:cubicBezTo>
                    <a:pt x="31" y="94"/>
                    <a:pt x="30" y="94"/>
                    <a:pt x="29" y="94"/>
                  </a:cubicBezTo>
                  <a:close/>
                  <a:moveTo>
                    <a:pt x="35" y="94"/>
                  </a:moveTo>
                  <a:cubicBezTo>
                    <a:pt x="35" y="95"/>
                    <a:pt x="35" y="96"/>
                    <a:pt x="35" y="97"/>
                  </a:cubicBezTo>
                  <a:cubicBezTo>
                    <a:pt x="36" y="97"/>
                    <a:pt x="38" y="97"/>
                    <a:pt x="39" y="97"/>
                  </a:cubicBezTo>
                  <a:cubicBezTo>
                    <a:pt x="39" y="96"/>
                    <a:pt x="39" y="95"/>
                    <a:pt x="39" y="94"/>
                  </a:cubicBezTo>
                  <a:cubicBezTo>
                    <a:pt x="38" y="94"/>
                    <a:pt x="36" y="94"/>
                    <a:pt x="35" y="94"/>
                  </a:cubicBezTo>
                  <a:close/>
                  <a:moveTo>
                    <a:pt x="41" y="94"/>
                  </a:moveTo>
                  <a:cubicBezTo>
                    <a:pt x="41" y="95"/>
                    <a:pt x="41" y="96"/>
                    <a:pt x="41" y="97"/>
                  </a:cubicBezTo>
                  <a:cubicBezTo>
                    <a:pt x="42" y="97"/>
                    <a:pt x="44" y="97"/>
                    <a:pt x="45" y="97"/>
                  </a:cubicBezTo>
                  <a:cubicBezTo>
                    <a:pt x="45" y="96"/>
                    <a:pt x="45" y="95"/>
                    <a:pt x="45" y="94"/>
                  </a:cubicBezTo>
                  <a:cubicBezTo>
                    <a:pt x="44" y="94"/>
                    <a:pt x="42" y="94"/>
                    <a:pt x="41" y="94"/>
                  </a:cubicBezTo>
                  <a:close/>
                  <a:moveTo>
                    <a:pt x="47" y="94"/>
                  </a:moveTo>
                  <a:cubicBezTo>
                    <a:pt x="47" y="95"/>
                    <a:pt x="47" y="96"/>
                    <a:pt x="47" y="97"/>
                  </a:cubicBezTo>
                  <a:cubicBezTo>
                    <a:pt x="49" y="97"/>
                    <a:pt x="50" y="97"/>
                    <a:pt x="51" y="97"/>
                  </a:cubicBezTo>
                  <a:cubicBezTo>
                    <a:pt x="51" y="96"/>
                    <a:pt x="51" y="95"/>
                    <a:pt x="51" y="94"/>
                  </a:cubicBezTo>
                  <a:cubicBezTo>
                    <a:pt x="50" y="94"/>
                    <a:pt x="49" y="94"/>
                    <a:pt x="47" y="94"/>
                  </a:cubicBezTo>
                  <a:close/>
                  <a:moveTo>
                    <a:pt x="60" y="88"/>
                  </a:moveTo>
                  <a:cubicBezTo>
                    <a:pt x="60" y="89"/>
                    <a:pt x="60" y="90"/>
                    <a:pt x="60" y="91"/>
                  </a:cubicBezTo>
                  <a:cubicBezTo>
                    <a:pt x="61" y="91"/>
                    <a:pt x="63" y="91"/>
                    <a:pt x="64" y="91"/>
                  </a:cubicBezTo>
                  <a:cubicBezTo>
                    <a:pt x="64" y="90"/>
                    <a:pt x="64" y="89"/>
                    <a:pt x="64" y="88"/>
                  </a:cubicBezTo>
                  <a:cubicBezTo>
                    <a:pt x="63" y="88"/>
                    <a:pt x="61" y="88"/>
                    <a:pt x="60" y="88"/>
                  </a:cubicBezTo>
                  <a:close/>
                  <a:moveTo>
                    <a:pt x="29" y="88"/>
                  </a:moveTo>
                  <a:cubicBezTo>
                    <a:pt x="29" y="89"/>
                    <a:pt x="29" y="90"/>
                    <a:pt x="29" y="91"/>
                  </a:cubicBezTo>
                  <a:cubicBezTo>
                    <a:pt x="30" y="91"/>
                    <a:pt x="31" y="91"/>
                    <a:pt x="33" y="91"/>
                  </a:cubicBezTo>
                  <a:cubicBezTo>
                    <a:pt x="33" y="90"/>
                    <a:pt x="33" y="89"/>
                    <a:pt x="33" y="88"/>
                  </a:cubicBezTo>
                  <a:cubicBezTo>
                    <a:pt x="31" y="88"/>
                    <a:pt x="30" y="88"/>
                    <a:pt x="29" y="88"/>
                  </a:cubicBezTo>
                  <a:close/>
                  <a:moveTo>
                    <a:pt x="35" y="88"/>
                  </a:moveTo>
                  <a:cubicBezTo>
                    <a:pt x="35" y="89"/>
                    <a:pt x="35" y="90"/>
                    <a:pt x="35" y="91"/>
                  </a:cubicBezTo>
                  <a:cubicBezTo>
                    <a:pt x="36" y="91"/>
                    <a:pt x="38" y="91"/>
                    <a:pt x="39" y="91"/>
                  </a:cubicBezTo>
                  <a:cubicBezTo>
                    <a:pt x="39" y="90"/>
                    <a:pt x="39" y="89"/>
                    <a:pt x="39" y="88"/>
                  </a:cubicBezTo>
                  <a:cubicBezTo>
                    <a:pt x="38" y="88"/>
                    <a:pt x="36" y="88"/>
                    <a:pt x="35" y="88"/>
                  </a:cubicBezTo>
                  <a:close/>
                  <a:moveTo>
                    <a:pt x="41" y="88"/>
                  </a:moveTo>
                  <a:cubicBezTo>
                    <a:pt x="41" y="89"/>
                    <a:pt x="41" y="90"/>
                    <a:pt x="41" y="91"/>
                  </a:cubicBezTo>
                  <a:cubicBezTo>
                    <a:pt x="42" y="91"/>
                    <a:pt x="44" y="91"/>
                    <a:pt x="45" y="91"/>
                  </a:cubicBezTo>
                  <a:cubicBezTo>
                    <a:pt x="45" y="90"/>
                    <a:pt x="45" y="89"/>
                    <a:pt x="45" y="88"/>
                  </a:cubicBezTo>
                  <a:cubicBezTo>
                    <a:pt x="44" y="88"/>
                    <a:pt x="42" y="88"/>
                    <a:pt x="41" y="88"/>
                  </a:cubicBezTo>
                  <a:close/>
                  <a:moveTo>
                    <a:pt x="47" y="88"/>
                  </a:moveTo>
                  <a:cubicBezTo>
                    <a:pt x="47" y="89"/>
                    <a:pt x="47" y="90"/>
                    <a:pt x="47" y="91"/>
                  </a:cubicBezTo>
                  <a:cubicBezTo>
                    <a:pt x="49" y="91"/>
                    <a:pt x="50" y="91"/>
                    <a:pt x="51" y="91"/>
                  </a:cubicBezTo>
                  <a:cubicBezTo>
                    <a:pt x="51" y="90"/>
                    <a:pt x="51" y="89"/>
                    <a:pt x="51" y="88"/>
                  </a:cubicBezTo>
                  <a:cubicBezTo>
                    <a:pt x="50" y="88"/>
                    <a:pt x="49" y="88"/>
                    <a:pt x="47" y="88"/>
                  </a:cubicBezTo>
                  <a:close/>
                  <a:moveTo>
                    <a:pt x="60" y="83"/>
                  </a:moveTo>
                  <a:cubicBezTo>
                    <a:pt x="60" y="84"/>
                    <a:pt x="60" y="85"/>
                    <a:pt x="60" y="86"/>
                  </a:cubicBezTo>
                  <a:cubicBezTo>
                    <a:pt x="61" y="86"/>
                    <a:pt x="63" y="86"/>
                    <a:pt x="64" y="86"/>
                  </a:cubicBezTo>
                  <a:cubicBezTo>
                    <a:pt x="64" y="85"/>
                    <a:pt x="64" y="84"/>
                    <a:pt x="64" y="83"/>
                  </a:cubicBezTo>
                  <a:cubicBezTo>
                    <a:pt x="63" y="83"/>
                    <a:pt x="61" y="83"/>
                    <a:pt x="60" y="83"/>
                  </a:cubicBezTo>
                  <a:close/>
                  <a:moveTo>
                    <a:pt x="29" y="83"/>
                  </a:moveTo>
                  <a:cubicBezTo>
                    <a:pt x="29" y="84"/>
                    <a:pt x="29" y="85"/>
                    <a:pt x="29" y="86"/>
                  </a:cubicBezTo>
                  <a:cubicBezTo>
                    <a:pt x="30" y="86"/>
                    <a:pt x="31" y="86"/>
                    <a:pt x="33" y="86"/>
                  </a:cubicBezTo>
                  <a:cubicBezTo>
                    <a:pt x="33" y="85"/>
                    <a:pt x="33" y="84"/>
                    <a:pt x="33" y="83"/>
                  </a:cubicBezTo>
                  <a:cubicBezTo>
                    <a:pt x="31" y="83"/>
                    <a:pt x="30" y="83"/>
                    <a:pt x="29" y="83"/>
                  </a:cubicBezTo>
                  <a:close/>
                  <a:moveTo>
                    <a:pt x="54" y="83"/>
                  </a:moveTo>
                  <a:cubicBezTo>
                    <a:pt x="54" y="84"/>
                    <a:pt x="54" y="85"/>
                    <a:pt x="54" y="86"/>
                  </a:cubicBezTo>
                  <a:cubicBezTo>
                    <a:pt x="55" y="86"/>
                    <a:pt x="56" y="86"/>
                    <a:pt x="58" y="86"/>
                  </a:cubicBezTo>
                  <a:cubicBezTo>
                    <a:pt x="58" y="85"/>
                    <a:pt x="58" y="84"/>
                    <a:pt x="58" y="83"/>
                  </a:cubicBezTo>
                  <a:cubicBezTo>
                    <a:pt x="56" y="83"/>
                    <a:pt x="55" y="83"/>
                    <a:pt x="54" y="83"/>
                  </a:cubicBezTo>
                  <a:close/>
                  <a:moveTo>
                    <a:pt x="60" y="77"/>
                  </a:moveTo>
                  <a:cubicBezTo>
                    <a:pt x="60" y="78"/>
                    <a:pt x="60" y="79"/>
                    <a:pt x="60" y="80"/>
                  </a:cubicBezTo>
                  <a:cubicBezTo>
                    <a:pt x="61" y="80"/>
                    <a:pt x="63" y="80"/>
                    <a:pt x="64" y="80"/>
                  </a:cubicBezTo>
                  <a:cubicBezTo>
                    <a:pt x="64" y="79"/>
                    <a:pt x="64" y="78"/>
                    <a:pt x="64" y="77"/>
                  </a:cubicBezTo>
                  <a:cubicBezTo>
                    <a:pt x="63" y="77"/>
                    <a:pt x="61" y="77"/>
                    <a:pt x="60" y="77"/>
                  </a:cubicBezTo>
                  <a:close/>
                  <a:moveTo>
                    <a:pt x="35" y="77"/>
                  </a:moveTo>
                  <a:cubicBezTo>
                    <a:pt x="35" y="78"/>
                    <a:pt x="35" y="79"/>
                    <a:pt x="35" y="80"/>
                  </a:cubicBezTo>
                  <a:cubicBezTo>
                    <a:pt x="36" y="80"/>
                    <a:pt x="38" y="80"/>
                    <a:pt x="39" y="80"/>
                  </a:cubicBezTo>
                  <a:cubicBezTo>
                    <a:pt x="39" y="79"/>
                    <a:pt x="39" y="78"/>
                    <a:pt x="39" y="77"/>
                  </a:cubicBezTo>
                  <a:cubicBezTo>
                    <a:pt x="38" y="77"/>
                    <a:pt x="36" y="77"/>
                    <a:pt x="35" y="77"/>
                  </a:cubicBezTo>
                  <a:close/>
                  <a:moveTo>
                    <a:pt x="41" y="77"/>
                  </a:moveTo>
                  <a:cubicBezTo>
                    <a:pt x="41" y="78"/>
                    <a:pt x="41" y="79"/>
                    <a:pt x="41" y="80"/>
                  </a:cubicBezTo>
                  <a:cubicBezTo>
                    <a:pt x="42" y="80"/>
                    <a:pt x="44" y="80"/>
                    <a:pt x="45" y="80"/>
                  </a:cubicBezTo>
                  <a:cubicBezTo>
                    <a:pt x="45" y="79"/>
                    <a:pt x="45" y="78"/>
                    <a:pt x="45" y="77"/>
                  </a:cubicBezTo>
                  <a:cubicBezTo>
                    <a:pt x="44" y="77"/>
                    <a:pt x="42" y="77"/>
                    <a:pt x="41" y="77"/>
                  </a:cubicBezTo>
                  <a:close/>
                  <a:moveTo>
                    <a:pt x="47" y="77"/>
                  </a:moveTo>
                  <a:cubicBezTo>
                    <a:pt x="47" y="78"/>
                    <a:pt x="47" y="79"/>
                    <a:pt x="47" y="80"/>
                  </a:cubicBezTo>
                  <a:cubicBezTo>
                    <a:pt x="49" y="80"/>
                    <a:pt x="50" y="80"/>
                    <a:pt x="51" y="80"/>
                  </a:cubicBezTo>
                  <a:cubicBezTo>
                    <a:pt x="51" y="79"/>
                    <a:pt x="51" y="78"/>
                    <a:pt x="51" y="77"/>
                  </a:cubicBezTo>
                  <a:cubicBezTo>
                    <a:pt x="50" y="77"/>
                    <a:pt x="49" y="77"/>
                    <a:pt x="47" y="77"/>
                  </a:cubicBezTo>
                  <a:close/>
                  <a:moveTo>
                    <a:pt x="54" y="77"/>
                  </a:moveTo>
                  <a:cubicBezTo>
                    <a:pt x="54" y="78"/>
                    <a:pt x="54" y="79"/>
                    <a:pt x="54" y="80"/>
                  </a:cubicBezTo>
                  <a:cubicBezTo>
                    <a:pt x="55" y="80"/>
                    <a:pt x="56" y="80"/>
                    <a:pt x="58" y="80"/>
                  </a:cubicBezTo>
                  <a:cubicBezTo>
                    <a:pt x="58" y="79"/>
                    <a:pt x="58" y="78"/>
                    <a:pt x="58" y="77"/>
                  </a:cubicBezTo>
                  <a:cubicBezTo>
                    <a:pt x="56" y="77"/>
                    <a:pt x="55" y="77"/>
                    <a:pt x="54" y="77"/>
                  </a:cubicBezTo>
                  <a:close/>
                  <a:moveTo>
                    <a:pt x="60" y="72"/>
                  </a:moveTo>
                  <a:cubicBezTo>
                    <a:pt x="60" y="73"/>
                    <a:pt x="60" y="74"/>
                    <a:pt x="60" y="75"/>
                  </a:cubicBezTo>
                  <a:cubicBezTo>
                    <a:pt x="61" y="75"/>
                    <a:pt x="63" y="75"/>
                    <a:pt x="64" y="75"/>
                  </a:cubicBezTo>
                  <a:cubicBezTo>
                    <a:pt x="64" y="74"/>
                    <a:pt x="64" y="73"/>
                    <a:pt x="64" y="72"/>
                  </a:cubicBezTo>
                  <a:cubicBezTo>
                    <a:pt x="63" y="72"/>
                    <a:pt x="61" y="72"/>
                    <a:pt x="60" y="72"/>
                  </a:cubicBezTo>
                  <a:close/>
                  <a:moveTo>
                    <a:pt x="29" y="72"/>
                  </a:moveTo>
                  <a:cubicBezTo>
                    <a:pt x="29" y="73"/>
                    <a:pt x="29" y="74"/>
                    <a:pt x="29" y="75"/>
                  </a:cubicBezTo>
                  <a:cubicBezTo>
                    <a:pt x="30" y="75"/>
                    <a:pt x="31" y="75"/>
                    <a:pt x="33" y="75"/>
                  </a:cubicBezTo>
                  <a:cubicBezTo>
                    <a:pt x="33" y="74"/>
                    <a:pt x="33" y="73"/>
                    <a:pt x="33" y="72"/>
                  </a:cubicBezTo>
                  <a:cubicBezTo>
                    <a:pt x="31" y="72"/>
                    <a:pt x="30" y="72"/>
                    <a:pt x="29" y="72"/>
                  </a:cubicBezTo>
                  <a:close/>
                  <a:moveTo>
                    <a:pt x="35" y="72"/>
                  </a:moveTo>
                  <a:cubicBezTo>
                    <a:pt x="35" y="73"/>
                    <a:pt x="35" y="74"/>
                    <a:pt x="35" y="75"/>
                  </a:cubicBezTo>
                  <a:cubicBezTo>
                    <a:pt x="36" y="75"/>
                    <a:pt x="38" y="75"/>
                    <a:pt x="39" y="75"/>
                  </a:cubicBezTo>
                  <a:cubicBezTo>
                    <a:pt x="39" y="74"/>
                    <a:pt x="39" y="73"/>
                    <a:pt x="39" y="72"/>
                  </a:cubicBezTo>
                  <a:cubicBezTo>
                    <a:pt x="38" y="72"/>
                    <a:pt x="36" y="72"/>
                    <a:pt x="35" y="72"/>
                  </a:cubicBezTo>
                  <a:close/>
                  <a:moveTo>
                    <a:pt x="47" y="72"/>
                  </a:moveTo>
                  <a:cubicBezTo>
                    <a:pt x="47" y="73"/>
                    <a:pt x="47" y="74"/>
                    <a:pt x="47" y="75"/>
                  </a:cubicBezTo>
                  <a:cubicBezTo>
                    <a:pt x="49" y="75"/>
                    <a:pt x="50" y="75"/>
                    <a:pt x="51" y="75"/>
                  </a:cubicBezTo>
                  <a:cubicBezTo>
                    <a:pt x="51" y="74"/>
                    <a:pt x="51" y="73"/>
                    <a:pt x="51" y="72"/>
                  </a:cubicBezTo>
                  <a:cubicBezTo>
                    <a:pt x="50" y="72"/>
                    <a:pt x="49" y="72"/>
                    <a:pt x="47" y="72"/>
                  </a:cubicBezTo>
                  <a:close/>
                  <a:moveTo>
                    <a:pt x="54" y="72"/>
                  </a:moveTo>
                  <a:cubicBezTo>
                    <a:pt x="54" y="73"/>
                    <a:pt x="54" y="74"/>
                    <a:pt x="54" y="75"/>
                  </a:cubicBezTo>
                  <a:cubicBezTo>
                    <a:pt x="55" y="75"/>
                    <a:pt x="56" y="75"/>
                    <a:pt x="58" y="75"/>
                  </a:cubicBezTo>
                  <a:cubicBezTo>
                    <a:pt x="58" y="74"/>
                    <a:pt x="58" y="73"/>
                    <a:pt x="58" y="72"/>
                  </a:cubicBezTo>
                  <a:cubicBezTo>
                    <a:pt x="56" y="72"/>
                    <a:pt x="55" y="72"/>
                    <a:pt x="54" y="72"/>
                  </a:cubicBezTo>
                  <a:close/>
                  <a:moveTo>
                    <a:pt x="60" y="66"/>
                  </a:moveTo>
                  <a:cubicBezTo>
                    <a:pt x="60" y="67"/>
                    <a:pt x="60" y="68"/>
                    <a:pt x="60" y="69"/>
                  </a:cubicBezTo>
                  <a:cubicBezTo>
                    <a:pt x="61" y="69"/>
                    <a:pt x="63" y="69"/>
                    <a:pt x="64" y="69"/>
                  </a:cubicBezTo>
                  <a:cubicBezTo>
                    <a:pt x="64" y="68"/>
                    <a:pt x="64" y="67"/>
                    <a:pt x="64" y="66"/>
                  </a:cubicBezTo>
                  <a:cubicBezTo>
                    <a:pt x="63" y="66"/>
                    <a:pt x="61" y="66"/>
                    <a:pt x="60" y="66"/>
                  </a:cubicBezTo>
                  <a:close/>
                  <a:moveTo>
                    <a:pt x="41" y="66"/>
                  </a:moveTo>
                  <a:cubicBezTo>
                    <a:pt x="41" y="67"/>
                    <a:pt x="41" y="68"/>
                    <a:pt x="41" y="69"/>
                  </a:cubicBezTo>
                  <a:cubicBezTo>
                    <a:pt x="42" y="69"/>
                    <a:pt x="44" y="69"/>
                    <a:pt x="45" y="69"/>
                  </a:cubicBezTo>
                  <a:cubicBezTo>
                    <a:pt x="45" y="68"/>
                    <a:pt x="45" y="67"/>
                    <a:pt x="45" y="66"/>
                  </a:cubicBezTo>
                  <a:cubicBezTo>
                    <a:pt x="44" y="66"/>
                    <a:pt x="42" y="66"/>
                    <a:pt x="41" y="66"/>
                  </a:cubicBezTo>
                  <a:close/>
                  <a:moveTo>
                    <a:pt x="47" y="66"/>
                  </a:moveTo>
                  <a:cubicBezTo>
                    <a:pt x="47" y="67"/>
                    <a:pt x="47" y="68"/>
                    <a:pt x="47" y="69"/>
                  </a:cubicBezTo>
                  <a:cubicBezTo>
                    <a:pt x="49" y="69"/>
                    <a:pt x="50" y="69"/>
                    <a:pt x="51" y="69"/>
                  </a:cubicBezTo>
                  <a:cubicBezTo>
                    <a:pt x="51" y="68"/>
                    <a:pt x="51" y="67"/>
                    <a:pt x="51" y="66"/>
                  </a:cubicBezTo>
                  <a:cubicBezTo>
                    <a:pt x="50" y="66"/>
                    <a:pt x="49" y="66"/>
                    <a:pt x="47" y="66"/>
                  </a:cubicBezTo>
                  <a:close/>
                  <a:moveTo>
                    <a:pt x="54" y="66"/>
                  </a:moveTo>
                  <a:cubicBezTo>
                    <a:pt x="54" y="67"/>
                    <a:pt x="54" y="68"/>
                    <a:pt x="54" y="69"/>
                  </a:cubicBezTo>
                  <a:cubicBezTo>
                    <a:pt x="55" y="69"/>
                    <a:pt x="56" y="69"/>
                    <a:pt x="58" y="69"/>
                  </a:cubicBezTo>
                  <a:cubicBezTo>
                    <a:pt x="58" y="68"/>
                    <a:pt x="58" y="67"/>
                    <a:pt x="58" y="66"/>
                  </a:cubicBezTo>
                  <a:cubicBezTo>
                    <a:pt x="56" y="66"/>
                    <a:pt x="55" y="66"/>
                    <a:pt x="54" y="66"/>
                  </a:cubicBezTo>
                  <a:close/>
                  <a:moveTo>
                    <a:pt x="60" y="60"/>
                  </a:moveTo>
                  <a:cubicBezTo>
                    <a:pt x="60" y="61"/>
                    <a:pt x="60" y="62"/>
                    <a:pt x="60" y="63"/>
                  </a:cubicBezTo>
                  <a:cubicBezTo>
                    <a:pt x="61" y="63"/>
                    <a:pt x="63" y="63"/>
                    <a:pt x="64" y="63"/>
                  </a:cubicBezTo>
                  <a:cubicBezTo>
                    <a:pt x="64" y="62"/>
                    <a:pt x="64" y="61"/>
                    <a:pt x="64" y="60"/>
                  </a:cubicBezTo>
                  <a:cubicBezTo>
                    <a:pt x="63" y="60"/>
                    <a:pt x="61" y="60"/>
                    <a:pt x="60" y="60"/>
                  </a:cubicBezTo>
                  <a:close/>
                  <a:moveTo>
                    <a:pt x="29" y="60"/>
                  </a:moveTo>
                  <a:cubicBezTo>
                    <a:pt x="29" y="61"/>
                    <a:pt x="29" y="62"/>
                    <a:pt x="29" y="63"/>
                  </a:cubicBezTo>
                  <a:cubicBezTo>
                    <a:pt x="30" y="63"/>
                    <a:pt x="31" y="63"/>
                    <a:pt x="33" y="63"/>
                  </a:cubicBezTo>
                  <a:cubicBezTo>
                    <a:pt x="33" y="62"/>
                    <a:pt x="33" y="61"/>
                    <a:pt x="33" y="60"/>
                  </a:cubicBezTo>
                  <a:cubicBezTo>
                    <a:pt x="31" y="60"/>
                    <a:pt x="30" y="60"/>
                    <a:pt x="29" y="60"/>
                  </a:cubicBezTo>
                  <a:close/>
                  <a:moveTo>
                    <a:pt x="41" y="60"/>
                  </a:moveTo>
                  <a:cubicBezTo>
                    <a:pt x="41" y="61"/>
                    <a:pt x="41" y="62"/>
                    <a:pt x="41" y="63"/>
                  </a:cubicBezTo>
                  <a:cubicBezTo>
                    <a:pt x="42" y="63"/>
                    <a:pt x="44" y="63"/>
                    <a:pt x="45" y="63"/>
                  </a:cubicBezTo>
                  <a:cubicBezTo>
                    <a:pt x="45" y="62"/>
                    <a:pt x="45" y="61"/>
                    <a:pt x="45" y="60"/>
                  </a:cubicBezTo>
                  <a:cubicBezTo>
                    <a:pt x="44" y="60"/>
                    <a:pt x="42" y="60"/>
                    <a:pt x="41" y="60"/>
                  </a:cubicBezTo>
                  <a:close/>
                  <a:moveTo>
                    <a:pt x="47" y="60"/>
                  </a:moveTo>
                  <a:cubicBezTo>
                    <a:pt x="47" y="61"/>
                    <a:pt x="47" y="62"/>
                    <a:pt x="47" y="63"/>
                  </a:cubicBezTo>
                  <a:cubicBezTo>
                    <a:pt x="49" y="63"/>
                    <a:pt x="50" y="63"/>
                    <a:pt x="51" y="63"/>
                  </a:cubicBezTo>
                  <a:cubicBezTo>
                    <a:pt x="51" y="62"/>
                    <a:pt x="51" y="61"/>
                    <a:pt x="51" y="60"/>
                  </a:cubicBezTo>
                  <a:cubicBezTo>
                    <a:pt x="50" y="60"/>
                    <a:pt x="49" y="60"/>
                    <a:pt x="47" y="60"/>
                  </a:cubicBezTo>
                  <a:close/>
                  <a:moveTo>
                    <a:pt x="54" y="60"/>
                  </a:moveTo>
                  <a:cubicBezTo>
                    <a:pt x="54" y="61"/>
                    <a:pt x="54" y="62"/>
                    <a:pt x="54" y="63"/>
                  </a:cubicBezTo>
                  <a:cubicBezTo>
                    <a:pt x="55" y="63"/>
                    <a:pt x="56" y="63"/>
                    <a:pt x="58" y="63"/>
                  </a:cubicBezTo>
                  <a:cubicBezTo>
                    <a:pt x="58" y="62"/>
                    <a:pt x="58" y="61"/>
                    <a:pt x="58" y="60"/>
                  </a:cubicBezTo>
                  <a:cubicBezTo>
                    <a:pt x="56" y="60"/>
                    <a:pt x="55" y="60"/>
                    <a:pt x="54" y="60"/>
                  </a:cubicBezTo>
                  <a:close/>
                  <a:moveTo>
                    <a:pt x="60" y="55"/>
                  </a:moveTo>
                  <a:cubicBezTo>
                    <a:pt x="60" y="56"/>
                    <a:pt x="60" y="57"/>
                    <a:pt x="60" y="58"/>
                  </a:cubicBezTo>
                  <a:cubicBezTo>
                    <a:pt x="61" y="58"/>
                    <a:pt x="63" y="58"/>
                    <a:pt x="64" y="58"/>
                  </a:cubicBezTo>
                  <a:cubicBezTo>
                    <a:pt x="64" y="57"/>
                    <a:pt x="64" y="56"/>
                    <a:pt x="64" y="55"/>
                  </a:cubicBezTo>
                  <a:cubicBezTo>
                    <a:pt x="63" y="55"/>
                    <a:pt x="61" y="55"/>
                    <a:pt x="60" y="55"/>
                  </a:cubicBezTo>
                  <a:close/>
                  <a:moveTo>
                    <a:pt x="35" y="55"/>
                  </a:moveTo>
                  <a:cubicBezTo>
                    <a:pt x="35" y="56"/>
                    <a:pt x="35" y="57"/>
                    <a:pt x="35" y="58"/>
                  </a:cubicBezTo>
                  <a:cubicBezTo>
                    <a:pt x="36" y="58"/>
                    <a:pt x="38" y="58"/>
                    <a:pt x="39" y="58"/>
                  </a:cubicBezTo>
                  <a:cubicBezTo>
                    <a:pt x="39" y="57"/>
                    <a:pt x="39" y="56"/>
                    <a:pt x="39" y="55"/>
                  </a:cubicBezTo>
                  <a:cubicBezTo>
                    <a:pt x="38" y="55"/>
                    <a:pt x="36" y="55"/>
                    <a:pt x="35" y="55"/>
                  </a:cubicBezTo>
                  <a:close/>
                  <a:moveTo>
                    <a:pt x="47" y="55"/>
                  </a:moveTo>
                  <a:cubicBezTo>
                    <a:pt x="47" y="56"/>
                    <a:pt x="47" y="57"/>
                    <a:pt x="47" y="58"/>
                  </a:cubicBezTo>
                  <a:cubicBezTo>
                    <a:pt x="49" y="58"/>
                    <a:pt x="50" y="58"/>
                    <a:pt x="51" y="58"/>
                  </a:cubicBezTo>
                  <a:cubicBezTo>
                    <a:pt x="51" y="57"/>
                    <a:pt x="51" y="56"/>
                    <a:pt x="51" y="55"/>
                  </a:cubicBezTo>
                  <a:cubicBezTo>
                    <a:pt x="50" y="55"/>
                    <a:pt x="49" y="55"/>
                    <a:pt x="47" y="55"/>
                  </a:cubicBezTo>
                  <a:close/>
                  <a:moveTo>
                    <a:pt x="35" y="49"/>
                  </a:moveTo>
                  <a:cubicBezTo>
                    <a:pt x="35" y="50"/>
                    <a:pt x="35" y="51"/>
                    <a:pt x="35" y="52"/>
                  </a:cubicBezTo>
                  <a:cubicBezTo>
                    <a:pt x="36" y="52"/>
                    <a:pt x="38" y="52"/>
                    <a:pt x="39" y="52"/>
                  </a:cubicBezTo>
                  <a:cubicBezTo>
                    <a:pt x="39" y="51"/>
                    <a:pt x="39" y="50"/>
                    <a:pt x="39" y="49"/>
                  </a:cubicBezTo>
                  <a:cubicBezTo>
                    <a:pt x="38" y="49"/>
                    <a:pt x="36" y="49"/>
                    <a:pt x="35" y="49"/>
                  </a:cubicBezTo>
                  <a:close/>
                  <a:moveTo>
                    <a:pt x="47" y="49"/>
                  </a:moveTo>
                  <a:cubicBezTo>
                    <a:pt x="47" y="50"/>
                    <a:pt x="47" y="51"/>
                    <a:pt x="47" y="52"/>
                  </a:cubicBezTo>
                  <a:cubicBezTo>
                    <a:pt x="49" y="52"/>
                    <a:pt x="50" y="52"/>
                    <a:pt x="51" y="52"/>
                  </a:cubicBezTo>
                  <a:cubicBezTo>
                    <a:pt x="51" y="51"/>
                    <a:pt x="51" y="50"/>
                    <a:pt x="51" y="49"/>
                  </a:cubicBezTo>
                  <a:cubicBezTo>
                    <a:pt x="50" y="49"/>
                    <a:pt x="49" y="49"/>
                    <a:pt x="47" y="49"/>
                  </a:cubicBezTo>
                  <a:close/>
                  <a:moveTo>
                    <a:pt x="54" y="49"/>
                  </a:moveTo>
                  <a:cubicBezTo>
                    <a:pt x="54" y="50"/>
                    <a:pt x="54" y="51"/>
                    <a:pt x="54" y="52"/>
                  </a:cubicBezTo>
                  <a:cubicBezTo>
                    <a:pt x="55" y="52"/>
                    <a:pt x="56" y="52"/>
                    <a:pt x="58" y="52"/>
                  </a:cubicBezTo>
                  <a:cubicBezTo>
                    <a:pt x="58" y="51"/>
                    <a:pt x="58" y="50"/>
                    <a:pt x="58" y="49"/>
                  </a:cubicBezTo>
                  <a:cubicBezTo>
                    <a:pt x="56" y="49"/>
                    <a:pt x="55" y="49"/>
                    <a:pt x="54" y="49"/>
                  </a:cubicBezTo>
                  <a:close/>
                  <a:moveTo>
                    <a:pt x="22" y="44"/>
                  </a:moveTo>
                  <a:cubicBezTo>
                    <a:pt x="22" y="45"/>
                    <a:pt x="22" y="46"/>
                    <a:pt x="22" y="47"/>
                  </a:cubicBezTo>
                  <a:cubicBezTo>
                    <a:pt x="24" y="47"/>
                    <a:pt x="25" y="47"/>
                    <a:pt x="26" y="47"/>
                  </a:cubicBezTo>
                  <a:cubicBezTo>
                    <a:pt x="26" y="46"/>
                    <a:pt x="26" y="45"/>
                    <a:pt x="26" y="44"/>
                  </a:cubicBezTo>
                  <a:cubicBezTo>
                    <a:pt x="25" y="44"/>
                    <a:pt x="24" y="44"/>
                    <a:pt x="22" y="44"/>
                  </a:cubicBezTo>
                  <a:close/>
                  <a:moveTo>
                    <a:pt x="35" y="44"/>
                  </a:moveTo>
                  <a:cubicBezTo>
                    <a:pt x="35" y="45"/>
                    <a:pt x="35" y="46"/>
                    <a:pt x="35" y="47"/>
                  </a:cubicBezTo>
                  <a:cubicBezTo>
                    <a:pt x="36" y="47"/>
                    <a:pt x="38" y="47"/>
                    <a:pt x="39" y="47"/>
                  </a:cubicBezTo>
                  <a:cubicBezTo>
                    <a:pt x="39" y="46"/>
                    <a:pt x="39" y="45"/>
                    <a:pt x="39" y="44"/>
                  </a:cubicBezTo>
                  <a:cubicBezTo>
                    <a:pt x="38" y="44"/>
                    <a:pt x="36" y="44"/>
                    <a:pt x="35" y="44"/>
                  </a:cubicBezTo>
                  <a:close/>
                  <a:moveTo>
                    <a:pt x="47" y="44"/>
                  </a:moveTo>
                  <a:cubicBezTo>
                    <a:pt x="47" y="45"/>
                    <a:pt x="47" y="46"/>
                    <a:pt x="47" y="47"/>
                  </a:cubicBezTo>
                  <a:cubicBezTo>
                    <a:pt x="49" y="47"/>
                    <a:pt x="50" y="47"/>
                    <a:pt x="51" y="47"/>
                  </a:cubicBezTo>
                  <a:cubicBezTo>
                    <a:pt x="51" y="46"/>
                    <a:pt x="51" y="45"/>
                    <a:pt x="51" y="44"/>
                  </a:cubicBezTo>
                  <a:cubicBezTo>
                    <a:pt x="50" y="44"/>
                    <a:pt x="49" y="44"/>
                    <a:pt x="47" y="44"/>
                  </a:cubicBezTo>
                  <a:close/>
                  <a:moveTo>
                    <a:pt x="21" y="7"/>
                  </a:moveTo>
                  <a:cubicBezTo>
                    <a:pt x="23" y="27"/>
                    <a:pt x="23" y="27"/>
                    <a:pt x="23" y="27"/>
                  </a:cubicBezTo>
                  <a:cubicBezTo>
                    <a:pt x="58" y="27"/>
                    <a:pt x="58" y="27"/>
                    <a:pt x="58" y="27"/>
                  </a:cubicBezTo>
                  <a:cubicBezTo>
                    <a:pt x="60" y="7"/>
                    <a:pt x="60" y="7"/>
                    <a:pt x="60" y="7"/>
                  </a:cubicBez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0" name="Rectangle 2594"/>
            <p:cNvSpPr>
              <a:spLocks noChangeArrowheads="1"/>
            </p:cNvSpPr>
            <p:nvPr/>
          </p:nvSpPr>
          <p:spPr bwMode="auto">
            <a:xfrm>
              <a:off x="-3133724" y="1143000"/>
              <a:ext cx="3694113" cy="457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1" name="Freeform 2595"/>
            <p:cNvSpPr>
              <a:spLocks noEditPoints="1"/>
            </p:cNvSpPr>
            <p:nvPr/>
          </p:nvSpPr>
          <p:spPr bwMode="auto">
            <a:xfrm>
              <a:off x="-1325563" y="-598196"/>
              <a:ext cx="239714" cy="1753896"/>
            </a:xfrm>
            <a:custGeom>
              <a:avLst/>
              <a:gdLst>
                <a:gd name="T0" fmla="*/ 26 w 29"/>
                <a:gd name="T1" fmla="*/ 88 h 283"/>
                <a:gd name="T2" fmla="*/ 29 w 29"/>
                <a:gd name="T3" fmla="*/ 101 h 283"/>
                <a:gd name="T4" fmla="*/ 28 w 29"/>
                <a:gd name="T5" fmla="*/ 283 h 283"/>
                <a:gd name="T6" fmla="*/ 4 w 29"/>
                <a:gd name="T7" fmla="*/ 101 h 283"/>
                <a:gd name="T8" fmla="*/ 0 w 29"/>
                <a:gd name="T9" fmla="*/ 88 h 283"/>
                <a:gd name="T10" fmla="*/ 11 w 29"/>
                <a:gd name="T11" fmla="*/ 81 h 283"/>
                <a:gd name="T12" fmla="*/ 10 w 29"/>
                <a:gd name="T13" fmla="*/ 43 h 283"/>
                <a:gd name="T14" fmla="*/ 11 w 29"/>
                <a:gd name="T15" fmla="*/ 36 h 283"/>
                <a:gd name="T16" fmla="*/ 14 w 29"/>
                <a:gd name="T17" fmla="*/ 34 h 283"/>
                <a:gd name="T18" fmla="*/ 13 w 29"/>
                <a:gd name="T19" fmla="*/ 31 h 283"/>
                <a:gd name="T20" fmla="*/ 14 w 29"/>
                <a:gd name="T21" fmla="*/ 28 h 283"/>
                <a:gd name="T22" fmla="*/ 13 w 29"/>
                <a:gd name="T23" fmla="*/ 15 h 283"/>
                <a:gd name="T24" fmla="*/ 14 w 29"/>
                <a:gd name="T25" fmla="*/ 12 h 283"/>
                <a:gd name="T26" fmla="*/ 15 w 29"/>
                <a:gd name="T27" fmla="*/ 0 h 283"/>
                <a:gd name="T28" fmla="*/ 17 w 29"/>
                <a:gd name="T29" fmla="*/ 12 h 283"/>
                <a:gd name="T30" fmla="*/ 16 w 29"/>
                <a:gd name="T31" fmla="*/ 15 h 283"/>
                <a:gd name="T32" fmla="*/ 17 w 29"/>
                <a:gd name="T33" fmla="*/ 28 h 283"/>
                <a:gd name="T34" fmla="*/ 16 w 29"/>
                <a:gd name="T35" fmla="*/ 31 h 283"/>
                <a:gd name="T36" fmla="*/ 19 w 29"/>
                <a:gd name="T37" fmla="*/ 34 h 283"/>
                <a:gd name="T38" fmla="*/ 20 w 29"/>
                <a:gd name="T39" fmla="*/ 36 h 283"/>
                <a:gd name="T40" fmla="*/ 17 w 29"/>
                <a:gd name="T41" fmla="*/ 43 h 283"/>
                <a:gd name="T42" fmla="*/ 8 w 29"/>
                <a:gd name="T43" fmla="*/ 135 h 283"/>
                <a:gd name="T44" fmla="*/ 21 w 29"/>
                <a:gd name="T45" fmla="*/ 143 h 283"/>
                <a:gd name="T46" fmla="*/ 8 w 29"/>
                <a:gd name="T47" fmla="*/ 135 h 283"/>
                <a:gd name="T48" fmla="*/ 8 w 29"/>
                <a:gd name="T49" fmla="*/ 120 h 283"/>
                <a:gd name="T50" fmla="*/ 21 w 29"/>
                <a:gd name="T51" fmla="*/ 111 h 283"/>
                <a:gd name="T52" fmla="*/ 8 w 29"/>
                <a:gd name="T53" fmla="*/ 158 h 283"/>
                <a:gd name="T54" fmla="*/ 21 w 29"/>
                <a:gd name="T55" fmla="*/ 167 h 283"/>
                <a:gd name="T56" fmla="*/ 8 w 29"/>
                <a:gd name="T57" fmla="*/ 158 h 283"/>
                <a:gd name="T58" fmla="*/ 8 w 29"/>
                <a:gd name="T59" fmla="*/ 190 h 283"/>
                <a:gd name="T60" fmla="*/ 21 w 29"/>
                <a:gd name="T61" fmla="*/ 181 h 283"/>
                <a:gd name="T62" fmla="*/ 8 w 29"/>
                <a:gd name="T63" fmla="*/ 204 h 283"/>
                <a:gd name="T64" fmla="*/ 21 w 29"/>
                <a:gd name="T65" fmla="*/ 213 h 283"/>
                <a:gd name="T66" fmla="*/ 8 w 29"/>
                <a:gd name="T67" fmla="*/ 204 h 283"/>
                <a:gd name="T68" fmla="*/ 8 w 29"/>
                <a:gd name="T69" fmla="*/ 236 h 283"/>
                <a:gd name="T70" fmla="*/ 21 w 29"/>
                <a:gd name="T71" fmla="*/ 227 h 283"/>
                <a:gd name="T72" fmla="*/ 8 w 29"/>
                <a:gd name="T73" fmla="*/ 251 h 283"/>
                <a:gd name="T74" fmla="*/ 21 w 29"/>
                <a:gd name="T75" fmla="*/ 260 h 283"/>
                <a:gd name="T76" fmla="*/ 8 w 29"/>
                <a:gd name="T77" fmla="*/ 25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3">
                  <a:moveTo>
                    <a:pt x="18" y="81"/>
                  </a:moveTo>
                  <a:cubicBezTo>
                    <a:pt x="22" y="82"/>
                    <a:pt x="25" y="84"/>
                    <a:pt x="26" y="88"/>
                  </a:cubicBezTo>
                  <a:cubicBezTo>
                    <a:pt x="29" y="88"/>
                    <a:pt x="29" y="88"/>
                    <a:pt x="29" y="88"/>
                  </a:cubicBezTo>
                  <a:cubicBezTo>
                    <a:pt x="29" y="101"/>
                    <a:pt x="29" y="101"/>
                    <a:pt x="29" y="101"/>
                  </a:cubicBezTo>
                  <a:cubicBezTo>
                    <a:pt x="26" y="101"/>
                    <a:pt x="26" y="101"/>
                    <a:pt x="26" y="101"/>
                  </a:cubicBezTo>
                  <a:cubicBezTo>
                    <a:pt x="28" y="283"/>
                    <a:pt x="28" y="283"/>
                    <a:pt x="28" y="283"/>
                  </a:cubicBezTo>
                  <a:cubicBezTo>
                    <a:pt x="1" y="283"/>
                    <a:pt x="1" y="283"/>
                    <a:pt x="1" y="283"/>
                  </a:cubicBezTo>
                  <a:cubicBezTo>
                    <a:pt x="4" y="101"/>
                    <a:pt x="4" y="101"/>
                    <a:pt x="4" y="101"/>
                  </a:cubicBezTo>
                  <a:cubicBezTo>
                    <a:pt x="0" y="101"/>
                    <a:pt x="0" y="101"/>
                    <a:pt x="0" y="101"/>
                  </a:cubicBezTo>
                  <a:cubicBezTo>
                    <a:pt x="0" y="88"/>
                    <a:pt x="0" y="88"/>
                    <a:pt x="0" y="88"/>
                  </a:cubicBezTo>
                  <a:cubicBezTo>
                    <a:pt x="3" y="88"/>
                    <a:pt x="3" y="88"/>
                    <a:pt x="3" y="88"/>
                  </a:cubicBezTo>
                  <a:cubicBezTo>
                    <a:pt x="5" y="84"/>
                    <a:pt x="8" y="82"/>
                    <a:pt x="11" y="81"/>
                  </a:cubicBezTo>
                  <a:cubicBezTo>
                    <a:pt x="12" y="43"/>
                    <a:pt x="12" y="43"/>
                    <a:pt x="12" y="43"/>
                  </a:cubicBezTo>
                  <a:cubicBezTo>
                    <a:pt x="10" y="43"/>
                    <a:pt x="10" y="43"/>
                    <a:pt x="10" y="43"/>
                  </a:cubicBezTo>
                  <a:cubicBezTo>
                    <a:pt x="10" y="36"/>
                    <a:pt x="10" y="36"/>
                    <a:pt x="10" y="36"/>
                  </a:cubicBezTo>
                  <a:cubicBezTo>
                    <a:pt x="11" y="36"/>
                    <a:pt x="11" y="36"/>
                    <a:pt x="11" y="36"/>
                  </a:cubicBezTo>
                  <a:cubicBezTo>
                    <a:pt x="11" y="34"/>
                    <a:pt x="11" y="34"/>
                    <a:pt x="11" y="34"/>
                  </a:cubicBezTo>
                  <a:cubicBezTo>
                    <a:pt x="14" y="34"/>
                    <a:pt x="14" y="34"/>
                    <a:pt x="14" y="34"/>
                  </a:cubicBezTo>
                  <a:cubicBezTo>
                    <a:pt x="14" y="31"/>
                    <a:pt x="14" y="31"/>
                    <a:pt x="14" y="31"/>
                  </a:cubicBezTo>
                  <a:cubicBezTo>
                    <a:pt x="13" y="31"/>
                    <a:pt x="13" y="31"/>
                    <a:pt x="13" y="31"/>
                  </a:cubicBezTo>
                  <a:cubicBezTo>
                    <a:pt x="13" y="28"/>
                    <a:pt x="13" y="28"/>
                    <a:pt x="13" y="28"/>
                  </a:cubicBezTo>
                  <a:cubicBezTo>
                    <a:pt x="14" y="28"/>
                    <a:pt x="14" y="28"/>
                    <a:pt x="14" y="28"/>
                  </a:cubicBezTo>
                  <a:cubicBezTo>
                    <a:pt x="14" y="15"/>
                    <a:pt x="14" y="15"/>
                    <a:pt x="14" y="15"/>
                  </a:cubicBezTo>
                  <a:cubicBezTo>
                    <a:pt x="13" y="15"/>
                    <a:pt x="13" y="15"/>
                    <a:pt x="13" y="15"/>
                  </a:cubicBezTo>
                  <a:cubicBezTo>
                    <a:pt x="13" y="12"/>
                    <a:pt x="13" y="12"/>
                    <a:pt x="13" y="12"/>
                  </a:cubicBezTo>
                  <a:cubicBezTo>
                    <a:pt x="14" y="12"/>
                    <a:pt x="14" y="12"/>
                    <a:pt x="14" y="12"/>
                  </a:cubicBezTo>
                  <a:cubicBezTo>
                    <a:pt x="15" y="0"/>
                    <a:pt x="15" y="0"/>
                    <a:pt x="15" y="0"/>
                  </a:cubicBezTo>
                  <a:cubicBezTo>
                    <a:pt x="15" y="0"/>
                    <a:pt x="15" y="0"/>
                    <a:pt x="15" y="0"/>
                  </a:cubicBezTo>
                  <a:cubicBezTo>
                    <a:pt x="16" y="12"/>
                    <a:pt x="16" y="12"/>
                    <a:pt x="16" y="12"/>
                  </a:cubicBezTo>
                  <a:cubicBezTo>
                    <a:pt x="17" y="12"/>
                    <a:pt x="17" y="12"/>
                    <a:pt x="17" y="12"/>
                  </a:cubicBezTo>
                  <a:cubicBezTo>
                    <a:pt x="17" y="15"/>
                    <a:pt x="17" y="15"/>
                    <a:pt x="17" y="15"/>
                  </a:cubicBezTo>
                  <a:cubicBezTo>
                    <a:pt x="16" y="15"/>
                    <a:pt x="16" y="15"/>
                    <a:pt x="16" y="15"/>
                  </a:cubicBezTo>
                  <a:cubicBezTo>
                    <a:pt x="16" y="28"/>
                    <a:pt x="16" y="28"/>
                    <a:pt x="16" y="28"/>
                  </a:cubicBezTo>
                  <a:cubicBezTo>
                    <a:pt x="17" y="28"/>
                    <a:pt x="17" y="28"/>
                    <a:pt x="17" y="28"/>
                  </a:cubicBezTo>
                  <a:cubicBezTo>
                    <a:pt x="17" y="31"/>
                    <a:pt x="17" y="31"/>
                    <a:pt x="17" y="31"/>
                  </a:cubicBezTo>
                  <a:cubicBezTo>
                    <a:pt x="16" y="31"/>
                    <a:pt x="16" y="31"/>
                    <a:pt x="16" y="31"/>
                  </a:cubicBezTo>
                  <a:cubicBezTo>
                    <a:pt x="16" y="34"/>
                    <a:pt x="16" y="34"/>
                    <a:pt x="16" y="34"/>
                  </a:cubicBezTo>
                  <a:cubicBezTo>
                    <a:pt x="19" y="34"/>
                    <a:pt x="19" y="34"/>
                    <a:pt x="19" y="34"/>
                  </a:cubicBezTo>
                  <a:cubicBezTo>
                    <a:pt x="19" y="36"/>
                    <a:pt x="19" y="36"/>
                    <a:pt x="19" y="36"/>
                  </a:cubicBezTo>
                  <a:cubicBezTo>
                    <a:pt x="20" y="36"/>
                    <a:pt x="20" y="36"/>
                    <a:pt x="20" y="36"/>
                  </a:cubicBezTo>
                  <a:cubicBezTo>
                    <a:pt x="20" y="43"/>
                    <a:pt x="20" y="43"/>
                    <a:pt x="20" y="43"/>
                  </a:cubicBezTo>
                  <a:cubicBezTo>
                    <a:pt x="17" y="43"/>
                    <a:pt x="17" y="43"/>
                    <a:pt x="17" y="43"/>
                  </a:cubicBezTo>
                  <a:cubicBezTo>
                    <a:pt x="18" y="81"/>
                    <a:pt x="18" y="81"/>
                    <a:pt x="18" y="81"/>
                  </a:cubicBezTo>
                  <a:close/>
                  <a:moveTo>
                    <a:pt x="8" y="135"/>
                  </a:moveTo>
                  <a:cubicBezTo>
                    <a:pt x="8" y="138"/>
                    <a:pt x="8" y="140"/>
                    <a:pt x="8" y="143"/>
                  </a:cubicBezTo>
                  <a:cubicBezTo>
                    <a:pt x="13" y="143"/>
                    <a:pt x="17" y="143"/>
                    <a:pt x="21" y="143"/>
                  </a:cubicBezTo>
                  <a:cubicBezTo>
                    <a:pt x="21" y="140"/>
                    <a:pt x="21" y="138"/>
                    <a:pt x="21" y="135"/>
                  </a:cubicBezTo>
                  <a:cubicBezTo>
                    <a:pt x="17" y="135"/>
                    <a:pt x="13" y="135"/>
                    <a:pt x="8" y="135"/>
                  </a:cubicBezTo>
                  <a:close/>
                  <a:moveTo>
                    <a:pt x="8" y="111"/>
                  </a:moveTo>
                  <a:cubicBezTo>
                    <a:pt x="8" y="120"/>
                    <a:pt x="8" y="120"/>
                    <a:pt x="8" y="120"/>
                  </a:cubicBezTo>
                  <a:cubicBezTo>
                    <a:pt x="21" y="120"/>
                    <a:pt x="21" y="120"/>
                    <a:pt x="21" y="120"/>
                  </a:cubicBezTo>
                  <a:cubicBezTo>
                    <a:pt x="21" y="111"/>
                    <a:pt x="21" y="111"/>
                    <a:pt x="21" y="111"/>
                  </a:cubicBezTo>
                  <a:cubicBezTo>
                    <a:pt x="8" y="111"/>
                    <a:pt x="8" y="111"/>
                    <a:pt x="8" y="111"/>
                  </a:cubicBezTo>
                  <a:close/>
                  <a:moveTo>
                    <a:pt x="8" y="158"/>
                  </a:moveTo>
                  <a:cubicBezTo>
                    <a:pt x="8" y="161"/>
                    <a:pt x="8" y="164"/>
                    <a:pt x="8" y="167"/>
                  </a:cubicBezTo>
                  <a:cubicBezTo>
                    <a:pt x="13" y="167"/>
                    <a:pt x="17" y="167"/>
                    <a:pt x="21" y="167"/>
                  </a:cubicBezTo>
                  <a:cubicBezTo>
                    <a:pt x="21" y="164"/>
                    <a:pt x="21" y="161"/>
                    <a:pt x="21" y="158"/>
                  </a:cubicBezTo>
                  <a:cubicBezTo>
                    <a:pt x="17" y="158"/>
                    <a:pt x="13" y="158"/>
                    <a:pt x="8" y="158"/>
                  </a:cubicBezTo>
                  <a:close/>
                  <a:moveTo>
                    <a:pt x="8" y="181"/>
                  </a:moveTo>
                  <a:cubicBezTo>
                    <a:pt x="8" y="184"/>
                    <a:pt x="8" y="187"/>
                    <a:pt x="8" y="190"/>
                  </a:cubicBezTo>
                  <a:cubicBezTo>
                    <a:pt x="13" y="190"/>
                    <a:pt x="17" y="190"/>
                    <a:pt x="21" y="190"/>
                  </a:cubicBezTo>
                  <a:cubicBezTo>
                    <a:pt x="21" y="187"/>
                    <a:pt x="21" y="184"/>
                    <a:pt x="21" y="181"/>
                  </a:cubicBezTo>
                  <a:cubicBezTo>
                    <a:pt x="17" y="181"/>
                    <a:pt x="13" y="181"/>
                    <a:pt x="8" y="181"/>
                  </a:cubicBezTo>
                  <a:close/>
                  <a:moveTo>
                    <a:pt x="8" y="204"/>
                  </a:moveTo>
                  <a:cubicBezTo>
                    <a:pt x="8" y="207"/>
                    <a:pt x="8" y="210"/>
                    <a:pt x="8" y="213"/>
                  </a:cubicBezTo>
                  <a:cubicBezTo>
                    <a:pt x="13" y="213"/>
                    <a:pt x="17" y="213"/>
                    <a:pt x="21" y="213"/>
                  </a:cubicBezTo>
                  <a:cubicBezTo>
                    <a:pt x="21" y="210"/>
                    <a:pt x="21" y="207"/>
                    <a:pt x="21" y="204"/>
                  </a:cubicBezTo>
                  <a:cubicBezTo>
                    <a:pt x="17" y="204"/>
                    <a:pt x="13" y="204"/>
                    <a:pt x="8" y="204"/>
                  </a:cubicBezTo>
                  <a:close/>
                  <a:moveTo>
                    <a:pt x="8" y="227"/>
                  </a:moveTo>
                  <a:cubicBezTo>
                    <a:pt x="8" y="230"/>
                    <a:pt x="8" y="233"/>
                    <a:pt x="8" y="236"/>
                  </a:cubicBezTo>
                  <a:cubicBezTo>
                    <a:pt x="13" y="236"/>
                    <a:pt x="17" y="236"/>
                    <a:pt x="21" y="236"/>
                  </a:cubicBezTo>
                  <a:cubicBezTo>
                    <a:pt x="21" y="233"/>
                    <a:pt x="21" y="230"/>
                    <a:pt x="21" y="227"/>
                  </a:cubicBezTo>
                  <a:cubicBezTo>
                    <a:pt x="17" y="227"/>
                    <a:pt x="13" y="227"/>
                    <a:pt x="8" y="227"/>
                  </a:cubicBezTo>
                  <a:close/>
                  <a:moveTo>
                    <a:pt x="8" y="251"/>
                  </a:moveTo>
                  <a:cubicBezTo>
                    <a:pt x="8" y="260"/>
                    <a:pt x="8" y="260"/>
                    <a:pt x="8" y="260"/>
                  </a:cubicBezTo>
                  <a:cubicBezTo>
                    <a:pt x="21" y="260"/>
                    <a:pt x="21" y="260"/>
                    <a:pt x="21" y="260"/>
                  </a:cubicBezTo>
                  <a:cubicBezTo>
                    <a:pt x="21" y="251"/>
                    <a:pt x="21" y="251"/>
                    <a:pt x="21" y="251"/>
                  </a:cubicBezTo>
                  <a:lnTo>
                    <a:pt x="8"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2" name="Freeform 2596"/>
            <p:cNvSpPr>
              <a:spLocks noEditPoints="1"/>
            </p:cNvSpPr>
            <p:nvPr/>
          </p:nvSpPr>
          <p:spPr bwMode="auto">
            <a:xfrm>
              <a:off x="-1223962" y="320675"/>
              <a:ext cx="241944" cy="835025"/>
            </a:xfrm>
            <a:custGeom>
              <a:avLst/>
              <a:gdLst>
                <a:gd name="T0" fmla="*/ 40 w 55"/>
                <a:gd name="T1" fmla="*/ 30 h 190"/>
                <a:gd name="T2" fmla="*/ 29 w 55"/>
                <a:gd name="T3" fmla="*/ 8 h 190"/>
                <a:gd name="T4" fmla="*/ 25 w 55"/>
                <a:gd name="T5" fmla="*/ 58 h 190"/>
                <a:gd name="T6" fmla="*/ 48 w 55"/>
                <a:gd name="T7" fmla="*/ 53 h 190"/>
                <a:gd name="T8" fmla="*/ 39 w 55"/>
                <a:gd name="T9" fmla="*/ 56 h 190"/>
                <a:gd name="T10" fmla="*/ 25 w 55"/>
                <a:gd name="T11" fmla="*/ 56 h 190"/>
                <a:gd name="T12" fmla="*/ 8 w 55"/>
                <a:gd name="T13" fmla="*/ 168 h 190"/>
                <a:gd name="T14" fmla="*/ 34 w 55"/>
                <a:gd name="T15" fmla="*/ 168 h 190"/>
                <a:gd name="T16" fmla="*/ 31 w 55"/>
                <a:gd name="T17" fmla="*/ 168 h 190"/>
                <a:gd name="T18" fmla="*/ 22 w 55"/>
                <a:gd name="T19" fmla="*/ 172 h 190"/>
                <a:gd name="T20" fmla="*/ 8 w 55"/>
                <a:gd name="T21" fmla="*/ 166 h 190"/>
                <a:gd name="T22" fmla="*/ 43 w 55"/>
                <a:gd name="T23" fmla="*/ 162 h 190"/>
                <a:gd name="T24" fmla="*/ 16 w 55"/>
                <a:gd name="T25" fmla="*/ 162 h 190"/>
                <a:gd name="T26" fmla="*/ 13 w 55"/>
                <a:gd name="T27" fmla="*/ 157 h 190"/>
                <a:gd name="T28" fmla="*/ 48 w 55"/>
                <a:gd name="T29" fmla="*/ 160 h 190"/>
                <a:gd name="T30" fmla="*/ 34 w 55"/>
                <a:gd name="T31" fmla="*/ 160 h 190"/>
                <a:gd name="T32" fmla="*/ 16 w 55"/>
                <a:gd name="T33" fmla="*/ 157 h 190"/>
                <a:gd name="T34" fmla="*/ 34 w 55"/>
                <a:gd name="T35" fmla="*/ 151 h 190"/>
                <a:gd name="T36" fmla="*/ 22 w 55"/>
                <a:gd name="T37" fmla="*/ 151 h 190"/>
                <a:gd name="T38" fmla="*/ 39 w 55"/>
                <a:gd name="T39" fmla="*/ 149 h 190"/>
                <a:gd name="T40" fmla="*/ 25 w 55"/>
                <a:gd name="T41" fmla="*/ 149 h 190"/>
                <a:gd name="T42" fmla="*/ 16 w 55"/>
                <a:gd name="T43" fmla="*/ 145 h 190"/>
                <a:gd name="T44" fmla="*/ 16 w 55"/>
                <a:gd name="T45" fmla="*/ 139 h 190"/>
                <a:gd name="T46" fmla="*/ 48 w 55"/>
                <a:gd name="T47" fmla="*/ 134 h 190"/>
                <a:gd name="T48" fmla="*/ 39 w 55"/>
                <a:gd name="T49" fmla="*/ 137 h 190"/>
                <a:gd name="T50" fmla="*/ 25 w 55"/>
                <a:gd name="T51" fmla="*/ 137 h 190"/>
                <a:gd name="T52" fmla="*/ 34 w 55"/>
                <a:gd name="T53" fmla="*/ 128 h 190"/>
                <a:gd name="T54" fmla="*/ 8 w 55"/>
                <a:gd name="T55" fmla="*/ 122 h 190"/>
                <a:gd name="T56" fmla="*/ 48 w 55"/>
                <a:gd name="T57" fmla="*/ 122 h 190"/>
                <a:gd name="T58" fmla="*/ 39 w 55"/>
                <a:gd name="T59" fmla="*/ 125 h 190"/>
                <a:gd name="T60" fmla="*/ 25 w 55"/>
                <a:gd name="T61" fmla="*/ 125 h 190"/>
                <a:gd name="T62" fmla="*/ 16 w 55"/>
                <a:gd name="T63" fmla="*/ 122 h 190"/>
                <a:gd name="T64" fmla="*/ 43 w 55"/>
                <a:gd name="T65" fmla="*/ 116 h 190"/>
                <a:gd name="T66" fmla="*/ 39 w 55"/>
                <a:gd name="T67" fmla="*/ 116 h 190"/>
                <a:gd name="T68" fmla="*/ 31 w 55"/>
                <a:gd name="T69" fmla="*/ 120 h 190"/>
                <a:gd name="T70" fmla="*/ 8 w 55"/>
                <a:gd name="T71" fmla="*/ 114 h 190"/>
                <a:gd name="T72" fmla="*/ 25 w 55"/>
                <a:gd name="T73" fmla="*/ 110 h 190"/>
                <a:gd name="T74" fmla="*/ 8 w 55"/>
                <a:gd name="T75" fmla="*/ 105 h 190"/>
                <a:gd name="T76" fmla="*/ 31 w 55"/>
                <a:gd name="T77" fmla="*/ 105 h 190"/>
                <a:gd name="T78" fmla="*/ 13 w 55"/>
                <a:gd name="T79" fmla="*/ 102 h 190"/>
                <a:gd name="T80" fmla="*/ 25 w 55"/>
                <a:gd name="T81" fmla="*/ 102 h 190"/>
                <a:gd name="T82" fmla="*/ 16 w 55"/>
                <a:gd name="T83" fmla="*/ 99 h 190"/>
                <a:gd name="T84" fmla="*/ 25 w 55"/>
                <a:gd name="T85" fmla="*/ 93 h 190"/>
                <a:gd name="T86" fmla="*/ 22 w 55"/>
                <a:gd name="T87" fmla="*/ 93 h 190"/>
                <a:gd name="T88" fmla="*/ 13 w 55"/>
                <a:gd name="T89" fmla="*/ 91 h 190"/>
                <a:gd name="T90" fmla="*/ 43 w 55"/>
                <a:gd name="T91" fmla="*/ 91 h 190"/>
                <a:gd name="T92" fmla="*/ 34 w 55"/>
                <a:gd name="T93" fmla="*/ 87 h 190"/>
                <a:gd name="T94" fmla="*/ 16 w 55"/>
                <a:gd name="T95" fmla="*/ 87 h 190"/>
                <a:gd name="T96" fmla="*/ 13 w 55"/>
                <a:gd name="T97" fmla="*/ 82 h 190"/>
                <a:gd name="T98" fmla="*/ 48 w 55"/>
                <a:gd name="T99" fmla="*/ 85 h 190"/>
                <a:gd name="T100" fmla="*/ 34 w 55"/>
                <a:gd name="T101" fmla="*/ 85 h 190"/>
                <a:gd name="T102" fmla="*/ 25 w 55"/>
                <a:gd name="T103" fmla="*/ 82 h 190"/>
                <a:gd name="T104" fmla="*/ 43 w 55"/>
                <a:gd name="T105" fmla="*/ 76 h 190"/>
                <a:gd name="T106" fmla="*/ 39 w 55"/>
                <a:gd name="T107" fmla="*/ 76 h 190"/>
                <a:gd name="T108" fmla="*/ 31 w 55"/>
                <a:gd name="T109" fmla="*/ 79 h 190"/>
                <a:gd name="T110" fmla="*/ 16 w 55"/>
                <a:gd name="T111" fmla="*/ 79 h 190"/>
                <a:gd name="T112" fmla="*/ 25 w 55"/>
                <a:gd name="T113" fmla="*/ 70 h 190"/>
                <a:gd name="T114" fmla="*/ 25 w 55"/>
                <a:gd name="T115" fmla="*/ 64 h 190"/>
                <a:gd name="T116" fmla="*/ 48 w 55"/>
                <a:gd name="T117" fmla="*/ 58 h 190"/>
                <a:gd name="T118" fmla="*/ 39 w 55"/>
                <a:gd name="T119" fmla="*/ 6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 h="190">
                  <a:moveTo>
                    <a:pt x="0" y="190"/>
                  </a:moveTo>
                  <a:cubicBezTo>
                    <a:pt x="55" y="190"/>
                    <a:pt x="55" y="190"/>
                    <a:pt x="55" y="190"/>
                  </a:cubicBezTo>
                  <a:cubicBezTo>
                    <a:pt x="55" y="29"/>
                    <a:pt x="55" y="29"/>
                    <a:pt x="55" y="29"/>
                  </a:cubicBezTo>
                  <a:cubicBezTo>
                    <a:pt x="50" y="29"/>
                    <a:pt x="46" y="29"/>
                    <a:pt x="42" y="30"/>
                  </a:cubicBezTo>
                  <a:cubicBezTo>
                    <a:pt x="42" y="30"/>
                    <a:pt x="42" y="30"/>
                    <a:pt x="42" y="30"/>
                  </a:cubicBezTo>
                  <a:cubicBezTo>
                    <a:pt x="40" y="30"/>
                    <a:pt x="40" y="30"/>
                    <a:pt x="40" y="30"/>
                  </a:cubicBezTo>
                  <a:cubicBezTo>
                    <a:pt x="40" y="0"/>
                    <a:pt x="40" y="0"/>
                    <a:pt x="40" y="0"/>
                  </a:cubicBezTo>
                  <a:cubicBezTo>
                    <a:pt x="37" y="0"/>
                    <a:pt x="37" y="0"/>
                    <a:pt x="37" y="0"/>
                  </a:cubicBezTo>
                  <a:cubicBezTo>
                    <a:pt x="37" y="30"/>
                    <a:pt x="37" y="30"/>
                    <a:pt x="37" y="30"/>
                  </a:cubicBezTo>
                  <a:cubicBezTo>
                    <a:pt x="30" y="30"/>
                    <a:pt x="30" y="30"/>
                    <a:pt x="30" y="30"/>
                  </a:cubicBezTo>
                  <a:cubicBezTo>
                    <a:pt x="30" y="8"/>
                    <a:pt x="30" y="8"/>
                    <a:pt x="30" y="8"/>
                  </a:cubicBezTo>
                  <a:cubicBezTo>
                    <a:pt x="29" y="8"/>
                    <a:pt x="29" y="8"/>
                    <a:pt x="29" y="8"/>
                  </a:cubicBezTo>
                  <a:cubicBezTo>
                    <a:pt x="29" y="30"/>
                    <a:pt x="29" y="30"/>
                    <a:pt x="29" y="30"/>
                  </a:cubicBezTo>
                  <a:cubicBezTo>
                    <a:pt x="23" y="30"/>
                    <a:pt x="23" y="30"/>
                    <a:pt x="23" y="30"/>
                  </a:cubicBezTo>
                  <a:cubicBezTo>
                    <a:pt x="23" y="38"/>
                    <a:pt x="23" y="38"/>
                    <a:pt x="23" y="38"/>
                  </a:cubicBezTo>
                  <a:cubicBezTo>
                    <a:pt x="14" y="44"/>
                    <a:pt x="6" y="54"/>
                    <a:pt x="0" y="68"/>
                  </a:cubicBezTo>
                  <a:cubicBezTo>
                    <a:pt x="0" y="190"/>
                    <a:pt x="0" y="190"/>
                    <a:pt x="0" y="190"/>
                  </a:cubicBezTo>
                  <a:close/>
                  <a:moveTo>
                    <a:pt x="25" y="58"/>
                  </a:moveTo>
                  <a:cubicBezTo>
                    <a:pt x="27" y="58"/>
                    <a:pt x="29" y="58"/>
                    <a:pt x="31" y="58"/>
                  </a:cubicBezTo>
                  <a:cubicBezTo>
                    <a:pt x="31" y="60"/>
                    <a:pt x="31" y="61"/>
                    <a:pt x="31" y="62"/>
                  </a:cubicBezTo>
                  <a:cubicBezTo>
                    <a:pt x="29" y="62"/>
                    <a:pt x="27" y="62"/>
                    <a:pt x="25" y="62"/>
                  </a:cubicBezTo>
                  <a:cubicBezTo>
                    <a:pt x="25" y="61"/>
                    <a:pt x="25" y="60"/>
                    <a:pt x="25" y="58"/>
                  </a:cubicBezTo>
                  <a:close/>
                  <a:moveTo>
                    <a:pt x="43" y="53"/>
                  </a:moveTo>
                  <a:cubicBezTo>
                    <a:pt x="48" y="53"/>
                    <a:pt x="48" y="53"/>
                    <a:pt x="48" y="53"/>
                  </a:cubicBezTo>
                  <a:cubicBezTo>
                    <a:pt x="48" y="56"/>
                    <a:pt x="48" y="56"/>
                    <a:pt x="48" y="56"/>
                  </a:cubicBezTo>
                  <a:cubicBezTo>
                    <a:pt x="43" y="56"/>
                    <a:pt x="43" y="56"/>
                    <a:pt x="43" y="56"/>
                  </a:cubicBezTo>
                  <a:cubicBezTo>
                    <a:pt x="43" y="53"/>
                    <a:pt x="43" y="53"/>
                    <a:pt x="43" y="53"/>
                  </a:cubicBezTo>
                  <a:close/>
                  <a:moveTo>
                    <a:pt x="34" y="53"/>
                  </a:moveTo>
                  <a:cubicBezTo>
                    <a:pt x="36" y="53"/>
                    <a:pt x="38" y="53"/>
                    <a:pt x="39" y="53"/>
                  </a:cubicBezTo>
                  <a:cubicBezTo>
                    <a:pt x="39" y="54"/>
                    <a:pt x="39" y="55"/>
                    <a:pt x="39" y="56"/>
                  </a:cubicBezTo>
                  <a:cubicBezTo>
                    <a:pt x="38" y="56"/>
                    <a:pt x="36" y="56"/>
                    <a:pt x="34" y="56"/>
                  </a:cubicBezTo>
                  <a:cubicBezTo>
                    <a:pt x="34" y="55"/>
                    <a:pt x="34" y="54"/>
                    <a:pt x="34" y="53"/>
                  </a:cubicBezTo>
                  <a:close/>
                  <a:moveTo>
                    <a:pt x="25" y="53"/>
                  </a:moveTo>
                  <a:cubicBezTo>
                    <a:pt x="27" y="53"/>
                    <a:pt x="29" y="53"/>
                    <a:pt x="31" y="53"/>
                  </a:cubicBezTo>
                  <a:cubicBezTo>
                    <a:pt x="31" y="54"/>
                    <a:pt x="31" y="55"/>
                    <a:pt x="31" y="56"/>
                  </a:cubicBezTo>
                  <a:cubicBezTo>
                    <a:pt x="29" y="56"/>
                    <a:pt x="27" y="56"/>
                    <a:pt x="25" y="56"/>
                  </a:cubicBezTo>
                  <a:cubicBezTo>
                    <a:pt x="25" y="55"/>
                    <a:pt x="25" y="54"/>
                    <a:pt x="25" y="53"/>
                  </a:cubicBezTo>
                  <a:close/>
                  <a:moveTo>
                    <a:pt x="8" y="168"/>
                  </a:moveTo>
                  <a:cubicBezTo>
                    <a:pt x="13" y="168"/>
                    <a:pt x="13" y="168"/>
                    <a:pt x="13" y="168"/>
                  </a:cubicBezTo>
                  <a:cubicBezTo>
                    <a:pt x="13" y="172"/>
                    <a:pt x="13" y="172"/>
                    <a:pt x="13" y="172"/>
                  </a:cubicBezTo>
                  <a:cubicBezTo>
                    <a:pt x="8" y="172"/>
                    <a:pt x="8" y="172"/>
                    <a:pt x="8" y="172"/>
                  </a:cubicBezTo>
                  <a:cubicBezTo>
                    <a:pt x="8" y="168"/>
                    <a:pt x="8" y="168"/>
                    <a:pt x="8" y="168"/>
                  </a:cubicBezTo>
                  <a:close/>
                  <a:moveTo>
                    <a:pt x="43" y="168"/>
                  </a:moveTo>
                  <a:cubicBezTo>
                    <a:pt x="48" y="168"/>
                    <a:pt x="48" y="168"/>
                    <a:pt x="48" y="168"/>
                  </a:cubicBezTo>
                  <a:cubicBezTo>
                    <a:pt x="48" y="172"/>
                    <a:pt x="48" y="172"/>
                    <a:pt x="48" y="172"/>
                  </a:cubicBezTo>
                  <a:cubicBezTo>
                    <a:pt x="43" y="172"/>
                    <a:pt x="43" y="172"/>
                    <a:pt x="43" y="172"/>
                  </a:cubicBezTo>
                  <a:cubicBezTo>
                    <a:pt x="43" y="168"/>
                    <a:pt x="43" y="168"/>
                    <a:pt x="43" y="168"/>
                  </a:cubicBezTo>
                  <a:close/>
                  <a:moveTo>
                    <a:pt x="34" y="168"/>
                  </a:moveTo>
                  <a:cubicBezTo>
                    <a:pt x="36" y="168"/>
                    <a:pt x="38" y="168"/>
                    <a:pt x="39" y="168"/>
                  </a:cubicBezTo>
                  <a:cubicBezTo>
                    <a:pt x="39" y="169"/>
                    <a:pt x="39" y="171"/>
                    <a:pt x="39" y="172"/>
                  </a:cubicBezTo>
                  <a:cubicBezTo>
                    <a:pt x="38" y="172"/>
                    <a:pt x="36" y="172"/>
                    <a:pt x="34" y="172"/>
                  </a:cubicBezTo>
                  <a:cubicBezTo>
                    <a:pt x="34" y="171"/>
                    <a:pt x="34" y="169"/>
                    <a:pt x="34" y="168"/>
                  </a:cubicBezTo>
                  <a:close/>
                  <a:moveTo>
                    <a:pt x="25" y="168"/>
                  </a:moveTo>
                  <a:cubicBezTo>
                    <a:pt x="27" y="168"/>
                    <a:pt x="29" y="168"/>
                    <a:pt x="31" y="168"/>
                  </a:cubicBezTo>
                  <a:cubicBezTo>
                    <a:pt x="31" y="169"/>
                    <a:pt x="31" y="171"/>
                    <a:pt x="31" y="172"/>
                  </a:cubicBezTo>
                  <a:cubicBezTo>
                    <a:pt x="29" y="172"/>
                    <a:pt x="27" y="172"/>
                    <a:pt x="25" y="172"/>
                  </a:cubicBezTo>
                  <a:cubicBezTo>
                    <a:pt x="25" y="171"/>
                    <a:pt x="25" y="169"/>
                    <a:pt x="25" y="168"/>
                  </a:cubicBezTo>
                  <a:close/>
                  <a:moveTo>
                    <a:pt x="16" y="168"/>
                  </a:moveTo>
                  <a:cubicBezTo>
                    <a:pt x="18" y="168"/>
                    <a:pt x="20" y="168"/>
                    <a:pt x="22" y="168"/>
                  </a:cubicBezTo>
                  <a:cubicBezTo>
                    <a:pt x="22" y="169"/>
                    <a:pt x="22" y="171"/>
                    <a:pt x="22" y="172"/>
                  </a:cubicBezTo>
                  <a:cubicBezTo>
                    <a:pt x="20" y="172"/>
                    <a:pt x="18" y="172"/>
                    <a:pt x="16" y="172"/>
                  </a:cubicBezTo>
                  <a:cubicBezTo>
                    <a:pt x="16" y="171"/>
                    <a:pt x="16" y="169"/>
                    <a:pt x="16" y="168"/>
                  </a:cubicBezTo>
                  <a:close/>
                  <a:moveTo>
                    <a:pt x="8" y="162"/>
                  </a:moveTo>
                  <a:cubicBezTo>
                    <a:pt x="9" y="162"/>
                    <a:pt x="11" y="162"/>
                    <a:pt x="13" y="162"/>
                  </a:cubicBezTo>
                  <a:cubicBezTo>
                    <a:pt x="13" y="164"/>
                    <a:pt x="13" y="165"/>
                    <a:pt x="13" y="166"/>
                  </a:cubicBezTo>
                  <a:cubicBezTo>
                    <a:pt x="11" y="166"/>
                    <a:pt x="9" y="166"/>
                    <a:pt x="8" y="166"/>
                  </a:cubicBezTo>
                  <a:cubicBezTo>
                    <a:pt x="8" y="165"/>
                    <a:pt x="8" y="164"/>
                    <a:pt x="8" y="162"/>
                  </a:cubicBezTo>
                  <a:close/>
                  <a:moveTo>
                    <a:pt x="43" y="162"/>
                  </a:moveTo>
                  <a:cubicBezTo>
                    <a:pt x="45" y="162"/>
                    <a:pt x="47" y="162"/>
                    <a:pt x="48" y="162"/>
                  </a:cubicBezTo>
                  <a:cubicBezTo>
                    <a:pt x="48" y="164"/>
                    <a:pt x="48" y="165"/>
                    <a:pt x="48" y="166"/>
                  </a:cubicBezTo>
                  <a:cubicBezTo>
                    <a:pt x="47" y="166"/>
                    <a:pt x="45" y="166"/>
                    <a:pt x="43" y="166"/>
                  </a:cubicBezTo>
                  <a:cubicBezTo>
                    <a:pt x="43" y="165"/>
                    <a:pt x="43" y="164"/>
                    <a:pt x="43" y="162"/>
                  </a:cubicBezTo>
                  <a:close/>
                  <a:moveTo>
                    <a:pt x="34" y="162"/>
                  </a:moveTo>
                  <a:cubicBezTo>
                    <a:pt x="36" y="162"/>
                    <a:pt x="38" y="162"/>
                    <a:pt x="39" y="162"/>
                  </a:cubicBezTo>
                  <a:cubicBezTo>
                    <a:pt x="39" y="164"/>
                    <a:pt x="39" y="165"/>
                    <a:pt x="39" y="166"/>
                  </a:cubicBezTo>
                  <a:cubicBezTo>
                    <a:pt x="38" y="166"/>
                    <a:pt x="36" y="166"/>
                    <a:pt x="34" y="166"/>
                  </a:cubicBezTo>
                  <a:cubicBezTo>
                    <a:pt x="34" y="165"/>
                    <a:pt x="34" y="164"/>
                    <a:pt x="34" y="162"/>
                  </a:cubicBezTo>
                  <a:close/>
                  <a:moveTo>
                    <a:pt x="16" y="162"/>
                  </a:moveTo>
                  <a:cubicBezTo>
                    <a:pt x="18" y="162"/>
                    <a:pt x="20" y="162"/>
                    <a:pt x="22" y="162"/>
                  </a:cubicBezTo>
                  <a:cubicBezTo>
                    <a:pt x="22" y="164"/>
                    <a:pt x="22" y="165"/>
                    <a:pt x="22" y="166"/>
                  </a:cubicBezTo>
                  <a:cubicBezTo>
                    <a:pt x="20" y="166"/>
                    <a:pt x="18" y="166"/>
                    <a:pt x="16" y="166"/>
                  </a:cubicBezTo>
                  <a:cubicBezTo>
                    <a:pt x="16" y="165"/>
                    <a:pt x="16" y="164"/>
                    <a:pt x="16" y="162"/>
                  </a:cubicBezTo>
                  <a:close/>
                  <a:moveTo>
                    <a:pt x="8" y="157"/>
                  </a:moveTo>
                  <a:cubicBezTo>
                    <a:pt x="9" y="157"/>
                    <a:pt x="11" y="157"/>
                    <a:pt x="13" y="157"/>
                  </a:cubicBezTo>
                  <a:cubicBezTo>
                    <a:pt x="13" y="158"/>
                    <a:pt x="13" y="159"/>
                    <a:pt x="13" y="160"/>
                  </a:cubicBezTo>
                  <a:cubicBezTo>
                    <a:pt x="11" y="160"/>
                    <a:pt x="9" y="160"/>
                    <a:pt x="8" y="160"/>
                  </a:cubicBezTo>
                  <a:cubicBezTo>
                    <a:pt x="8" y="159"/>
                    <a:pt x="8" y="158"/>
                    <a:pt x="8" y="157"/>
                  </a:cubicBezTo>
                  <a:close/>
                  <a:moveTo>
                    <a:pt x="43" y="157"/>
                  </a:moveTo>
                  <a:cubicBezTo>
                    <a:pt x="45" y="157"/>
                    <a:pt x="47" y="157"/>
                    <a:pt x="48" y="157"/>
                  </a:cubicBezTo>
                  <a:cubicBezTo>
                    <a:pt x="48" y="158"/>
                    <a:pt x="48" y="159"/>
                    <a:pt x="48" y="160"/>
                  </a:cubicBezTo>
                  <a:cubicBezTo>
                    <a:pt x="47" y="160"/>
                    <a:pt x="45" y="160"/>
                    <a:pt x="43" y="160"/>
                  </a:cubicBezTo>
                  <a:cubicBezTo>
                    <a:pt x="43" y="159"/>
                    <a:pt x="43" y="158"/>
                    <a:pt x="43" y="157"/>
                  </a:cubicBezTo>
                  <a:close/>
                  <a:moveTo>
                    <a:pt x="34" y="157"/>
                  </a:moveTo>
                  <a:cubicBezTo>
                    <a:pt x="36" y="157"/>
                    <a:pt x="38" y="157"/>
                    <a:pt x="39" y="157"/>
                  </a:cubicBezTo>
                  <a:cubicBezTo>
                    <a:pt x="39" y="158"/>
                    <a:pt x="39" y="159"/>
                    <a:pt x="39" y="160"/>
                  </a:cubicBezTo>
                  <a:cubicBezTo>
                    <a:pt x="38" y="160"/>
                    <a:pt x="36" y="160"/>
                    <a:pt x="34" y="160"/>
                  </a:cubicBezTo>
                  <a:cubicBezTo>
                    <a:pt x="34" y="159"/>
                    <a:pt x="34" y="158"/>
                    <a:pt x="34" y="157"/>
                  </a:cubicBezTo>
                  <a:close/>
                  <a:moveTo>
                    <a:pt x="16" y="157"/>
                  </a:moveTo>
                  <a:cubicBezTo>
                    <a:pt x="18" y="157"/>
                    <a:pt x="20" y="157"/>
                    <a:pt x="22" y="157"/>
                  </a:cubicBezTo>
                  <a:cubicBezTo>
                    <a:pt x="22" y="158"/>
                    <a:pt x="22" y="159"/>
                    <a:pt x="22" y="160"/>
                  </a:cubicBezTo>
                  <a:cubicBezTo>
                    <a:pt x="20" y="160"/>
                    <a:pt x="18" y="160"/>
                    <a:pt x="16" y="160"/>
                  </a:cubicBezTo>
                  <a:cubicBezTo>
                    <a:pt x="16" y="159"/>
                    <a:pt x="16" y="158"/>
                    <a:pt x="16" y="157"/>
                  </a:cubicBezTo>
                  <a:close/>
                  <a:moveTo>
                    <a:pt x="43" y="151"/>
                  </a:moveTo>
                  <a:cubicBezTo>
                    <a:pt x="45" y="151"/>
                    <a:pt x="47" y="151"/>
                    <a:pt x="48" y="151"/>
                  </a:cubicBezTo>
                  <a:cubicBezTo>
                    <a:pt x="48" y="152"/>
                    <a:pt x="48" y="153"/>
                    <a:pt x="48" y="154"/>
                  </a:cubicBezTo>
                  <a:cubicBezTo>
                    <a:pt x="47" y="154"/>
                    <a:pt x="45" y="154"/>
                    <a:pt x="43" y="154"/>
                  </a:cubicBezTo>
                  <a:cubicBezTo>
                    <a:pt x="43" y="153"/>
                    <a:pt x="43" y="152"/>
                    <a:pt x="43" y="151"/>
                  </a:cubicBezTo>
                  <a:close/>
                  <a:moveTo>
                    <a:pt x="34" y="151"/>
                  </a:moveTo>
                  <a:cubicBezTo>
                    <a:pt x="36" y="151"/>
                    <a:pt x="38" y="151"/>
                    <a:pt x="39" y="151"/>
                  </a:cubicBezTo>
                  <a:cubicBezTo>
                    <a:pt x="39" y="152"/>
                    <a:pt x="39" y="153"/>
                    <a:pt x="39" y="154"/>
                  </a:cubicBezTo>
                  <a:cubicBezTo>
                    <a:pt x="38" y="154"/>
                    <a:pt x="36" y="154"/>
                    <a:pt x="34" y="154"/>
                  </a:cubicBezTo>
                  <a:cubicBezTo>
                    <a:pt x="34" y="153"/>
                    <a:pt x="34" y="152"/>
                    <a:pt x="34" y="151"/>
                  </a:cubicBezTo>
                  <a:close/>
                  <a:moveTo>
                    <a:pt x="16" y="151"/>
                  </a:moveTo>
                  <a:cubicBezTo>
                    <a:pt x="18" y="151"/>
                    <a:pt x="20" y="151"/>
                    <a:pt x="22" y="151"/>
                  </a:cubicBezTo>
                  <a:cubicBezTo>
                    <a:pt x="22" y="152"/>
                    <a:pt x="22" y="153"/>
                    <a:pt x="22" y="154"/>
                  </a:cubicBezTo>
                  <a:cubicBezTo>
                    <a:pt x="20" y="154"/>
                    <a:pt x="18" y="154"/>
                    <a:pt x="16" y="154"/>
                  </a:cubicBezTo>
                  <a:cubicBezTo>
                    <a:pt x="16" y="153"/>
                    <a:pt x="16" y="152"/>
                    <a:pt x="16" y="151"/>
                  </a:cubicBezTo>
                  <a:close/>
                  <a:moveTo>
                    <a:pt x="34" y="145"/>
                  </a:moveTo>
                  <a:cubicBezTo>
                    <a:pt x="36" y="145"/>
                    <a:pt x="38" y="145"/>
                    <a:pt x="39" y="145"/>
                  </a:cubicBezTo>
                  <a:cubicBezTo>
                    <a:pt x="39" y="146"/>
                    <a:pt x="39" y="147"/>
                    <a:pt x="39" y="149"/>
                  </a:cubicBezTo>
                  <a:cubicBezTo>
                    <a:pt x="38" y="149"/>
                    <a:pt x="36" y="149"/>
                    <a:pt x="34" y="149"/>
                  </a:cubicBezTo>
                  <a:cubicBezTo>
                    <a:pt x="34" y="147"/>
                    <a:pt x="34" y="146"/>
                    <a:pt x="34" y="145"/>
                  </a:cubicBezTo>
                  <a:close/>
                  <a:moveTo>
                    <a:pt x="25" y="145"/>
                  </a:moveTo>
                  <a:cubicBezTo>
                    <a:pt x="27" y="145"/>
                    <a:pt x="29" y="145"/>
                    <a:pt x="31" y="145"/>
                  </a:cubicBezTo>
                  <a:cubicBezTo>
                    <a:pt x="31" y="146"/>
                    <a:pt x="31" y="147"/>
                    <a:pt x="31" y="149"/>
                  </a:cubicBezTo>
                  <a:cubicBezTo>
                    <a:pt x="29" y="149"/>
                    <a:pt x="27" y="149"/>
                    <a:pt x="25" y="149"/>
                  </a:cubicBezTo>
                  <a:cubicBezTo>
                    <a:pt x="25" y="147"/>
                    <a:pt x="25" y="146"/>
                    <a:pt x="25" y="145"/>
                  </a:cubicBezTo>
                  <a:close/>
                  <a:moveTo>
                    <a:pt x="16" y="145"/>
                  </a:moveTo>
                  <a:cubicBezTo>
                    <a:pt x="18" y="145"/>
                    <a:pt x="20" y="145"/>
                    <a:pt x="22" y="145"/>
                  </a:cubicBezTo>
                  <a:cubicBezTo>
                    <a:pt x="22" y="146"/>
                    <a:pt x="22" y="147"/>
                    <a:pt x="22" y="149"/>
                  </a:cubicBezTo>
                  <a:cubicBezTo>
                    <a:pt x="20" y="149"/>
                    <a:pt x="18" y="149"/>
                    <a:pt x="16" y="149"/>
                  </a:cubicBezTo>
                  <a:cubicBezTo>
                    <a:pt x="16" y="147"/>
                    <a:pt x="16" y="146"/>
                    <a:pt x="16" y="145"/>
                  </a:cubicBezTo>
                  <a:close/>
                  <a:moveTo>
                    <a:pt x="34" y="139"/>
                  </a:moveTo>
                  <a:cubicBezTo>
                    <a:pt x="36" y="139"/>
                    <a:pt x="38" y="139"/>
                    <a:pt x="39" y="139"/>
                  </a:cubicBezTo>
                  <a:cubicBezTo>
                    <a:pt x="39" y="140"/>
                    <a:pt x="39" y="142"/>
                    <a:pt x="39" y="143"/>
                  </a:cubicBezTo>
                  <a:cubicBezTo>
                    <a:pt x="38" y="143"/>
                    <a:pt x="36" y="143"/>
                    <a:pt x="34" y="143"/>
                  </a:cubicBezTo>
                  <a:cubicBezTo>
                    <a:pt x="34" y="142"/>
                    <a:pt x="34" y="140"/>
                    <a:pt x="34" y="139"/>
                  </a:cubicBezTo>
                  <a:close/>
                  <a:moveTo>
                    <a:pt x="16" y="139"/>
                  </a:moveTo>
                  <a:cubicBezTo>
                    <a:pt x="18" y="139"/>
                    <a:pt x="20" y="139"/>
                    <a:pt x="22" y="139"/>
                  </a:cubicBezTo>
                  <a:cubicBezTo>
                    <a:pt x="22" y="140"/>
                    <a:pt x="22" y="142"/>
                    <a:pt x="22" y="143"/>
                  </a:cubicBezTo>
                  <a:cubicBezTo>
                    <a:pt x="20" y="143"/>
                    <a:pt x="18" y="143"/>
                    <a:pt x="16" y="143"/>
                  </a:cubicBezTo>
                  <a:cubicBezTo>
                    <a:pt x="16" y="142"/>
                    <a:pt x="16" y="140"/>
                    <a:pt x="16" y="139"/>
                  </a:cubicBezTo>
                  <a:close/>
                  <a:moveTo>
                    <a:pt x="43" y="134"/>
                  </a:moveTo>
                  <a:cubicBezTo>
                    <a:pt x="45" y="134"/>
                    <a:pt x="47" y="134"/>
                    <a:pt x="48" y="134"/>
                  </a:cubicBezTo>
                  <a:cubicBezTo>
                    <a:pt x="48" y="135"/>
                    <a:pt x="48" y="136"/>
                    <a:pt x="48" y="137"/>
                  </a:cubicBezTo>
                  <a:cubicBezTo>
                    <a:pt x="47" y="137"/>
                    <a:pt x="45" y="137"/>
                    <a:pt x="43" y="137"/>
                  </a:cubicBezTo>
                  <a:cubicBezTo>
                    <a:pt x="43" y="136"/>
                    <a:pt x="43" y="135"/>
                    <a:pt x="43" y="134"/>
                  </a:cubicBezTo>
                  <a:close/>
                  <a:moveTo>
                    <a:pt x="34" y="134"/>
                  </a:moveTo>
                  <a:cubicBezTo>
                    <a:pt x="36" y="134"/>
                    <a:pt x="38" y="134"/>
                    <a:pt x="39" y="134"/>
                  </a:cubicBezTo>
                  <a:cubicBezTo>
                    <a:pt x="39" y="135"/>
                    <a:pt x="39" y="136"/>
                    <a:pt x="39" y="137"/>
                  </a:cubicBezTo>
                  <a:cubicBezTo>
                    <a:pt x="38" y="137"/>
                    <a:pt x="36" y="137"/>
                    <a:pt x="34" y="137"/>
                  </a:cubicBezTo>
                  <a:cubicBezTo>
                    <a:pt x="34" y="136"/>
                    <a:pt x="34" y="135"/>
                    <a:pt x="34" y="134"/>
                  </a:cubicBezTo>
                  <a:close/>
                  <a:moveTo>
                    <a:pt x="25" y="134"/>
                  </a:moveTo>
                  <a:cubicBezTo>
                    <a:pt x="27" y="134"/>
                    <a:pt x="29" y="134"/>
                    <a:pt x="31" y="134"/>
                  </a:cubicBezTo>
                  <a:cubicBezTo>
                    <a:pt x="31" y="135"/>
                    <a:pt x="31" y="136"/>
                    <a:pt x="31" y="137"/>
                  </a:cubicBezTo>
                  <a:cubicBezTo>
                    <a:pt x="29" y="137"/>
                    <a:pt x="27" y="137"/>
                    <a:pt x="25" y="137"/>
                  </a:cubicBezTo>
                  <a:cubicBezTo>
                    <a:pt x="25" y="136"/>
                    <a:pt x="25" y="135"/>
                    <a:pt x="25" y="134"/>
                  </a:cubicBezTo>
                  <a:close/>
                  <a:moveTo>
                    <a:pt x="34" y="128"/>
                  </a:moveTo>
                  <a:cubicBezTo>
                    <a:pt x="36" y="128"/>
                    <a:pt x="38" y="128"/>
                    <a:pt x="39" y="128"/>
                  </a:cubicBezTo>
                  <a:cubicBezTo>
                    <a:pt x="39" y="129"/>
                    <a:pt x="39" y="130"/>
                    <a:pt x="39" y="131"/>
                  </a:cubicBezTo>
                  <a:cubicBezTo>
                    <a:pt x="38" y="131"/>
                    <a:pt x="36" y="131"/>
                    <a:pt x="34" y="131"/>
                  </a:cubicBezTo>
                  <a:cubicBezTo>
                    <a:pt x="34" y="130"/>
                    <a:pt x="34" y="129"/>
                    <a:pt x="34" y="128"/>
                  </a:cubicBezTo>
                  <a:close/>
                  <a:moveTo>
                    <a:pt x="16" y="128"/>
                  </a:moveTo>
                  <a:cubicBezTo>
                    <a:pt x="18" y="128"/>
                    <a:pt x="20" y="128"/>
                    <a:pt x="22" y="128"/>
                  </a:cubicBezTo>
                  <a:cubicBezTo>
                    <a:pt x="22" y="129"/>
                    <a:pt x="22" y="130"/>
                    <a:pt x="22" y="131"/>
                  </a:cubicBezTo>
                  <a:cubicBezTo>
                    <a:pt x="20" y="131"/>
                    <a:pt x="18" y="131"/>
                    <a:pt x="16" y="131"/>
                  </a:cubicBezTo>
                  <a:cubicBezTo>
                    <a:pt x="16" y="130"/>
                    <a:pt x="16" y="129"/>
                    <a:pt x="16" y="128"/>
                  </a:cubicBezTo>
                  <a:close/>
                  <a:moveTo>
                    <a:pt x="8" y="122"/>
                  </a:moveTo>
                  <a:cubicBezTo>
                    <a:pt x="9" y="122"/>
                    <a:pt x="11" y="122"/>
                    <a:pt x="13" y="122"/>
                  </a:cubicBezTo>
                  <a:cubicBezTo>
                    <a:pt x="13" y="123"/>
                    <a:pt x="13" y="124"/>
                    <a:pt x="13" y="125"/>
                  </a:cubicBezTo>
                  <a:cubicBezTo>
                    <a:pt x="11" y="125"/>
                    <a:pt x="9" y="125"/>
                    <a:pt x="8" y="125"/>
                  </a:cubicBezTo>
                  <a:cubicBezTo>
                    <a:pt x="8" y="124"/>
                    <a:pt x="8" y="123"/>
                    <a:pt x="8" y="122"/>
                  </a:cubicBezTo>
                  <a:close/>
                  <a:moveTo>
                    <a:pt x="43" y="122"/>
                  </a:moveTo>
                  <a:cubicBezTo>
                    <a:pt x="45" y="122"/>
                    <a:pt x="47" y="122"/>
                    <a:pt x="48" y="122"/>
                  </a:cubicBezTo>
                  <a:cubicBezTo>
                    <a:pt x="48" y="123"/>
                    <a:pt x="48" y="124"/>
                    <a:pt x="48" y="125"/>
                  </a:cubicBezTo>
                  <a:cubicBezTo>
                    <a:pt x="47" y="125"/>
                    <a:pt x="45" y="125"/>
                    <a:pt x="43" y="125"/>
                  </a:cubicBezTo>
                  <a:cubicBezTo>
                    <a:pt x="43" y="124"/>
                    <a:pt x="43" y="123"/>
                    <a:pt x="43" y="122"/>
                  </a:cubicBezTo>
                  <a:close/>
                  <a:moveTo>
                    <a:pt x="34" y="122"/>
                  </a:moveTo>
                  <a:cubicBezTo>
                    <a:pt x="36" y="122"/>
                    <a:pt x="38" y="122"/>
                    <a:pt x="39" y="122"/>
                  </a:cubicBezTo>
                  <a:cubicBezTo>
                    <a:pt x="39" y="123"/>
                    <a:pt x="39" y="124"/>
                    <a:pt x="39" y="125"/>
                  </a:cubicBezTo>
                  <a:cubicBezTo>
                    <a:pt x="38" y="125"/>
                    <a:pt x="36" y="125"/>
                    <a:pt x="34" y="125"/>
                  </a:cubicBezTo>
                  <a:cubicBezTo>
                    <a:pt x="34" y="124"/>
                    <a:pt x="34" y="123"/>
                    <a:pt x="34" y="122"/>
                  </a:cubicBezTo>
                  <a:close/>
                  <a:moveTo>
                    <a:pt x="25" y="122"/>
                  </a:moveTo>
                  <a:cubicBezTo>
                    <a:pt x="27" y="122"/>
                    <a:pt x="29" y="122"/>
                    <a:pt x="31" y="122"/>
                  </a:cubicBezTo>
                  <a:cubicBezTo>
                    <a:pt x="31" y="123"/>
                    <a:pt x="31" y="124"/>
                    <a:pt x="31" y="125"/>
                  </a:cubicBezTo>
                  <a:cubicBezTo>
                    <a:pt x="29" y="125"/>
                    <a:pt x="27" y="125"/>
                    <a:pt x="25" y="125"/>
                  </a:cubicBezTo>
                  <a:cubicBezTo>
                    <a:pt x="25" y="124"/>
                    <a:pt x="25" y="123"/>
                    <a:pt x="25" y="122"/>
                  </a:cubicBezTo>
                  <a:close/>
                  <a:moveTo>
                    <a:pt x="16" y="122"/>
                  </a:moveTo>
                  <a:cubicBezTo>
                    <a:pt x="18" y="122"/>
                    <a:pt x="20" y="122"/>
                    <a:pt x="22" y="122"/>
                  </a:cubicBezTo>
                  <a:cubicBezTo>
                    <a:pt x="22" y="123"/>
                    <a:pt x="22" y="124"/>
                    <a:pt x="22" y="125"/>
                  </a:cubicBezTo>
                  <a:cubicBezTo>
                    <a:pt x="20" y="125"/>
                    <a:pt x="18" y="125"/>
                    <a:pt x="16" y="125"/>
                  </a:cubicBezTo>
                  <a:cubicBezTo>
                    <a:pt x="16" y="124"/>
                    <a:pt x="16" y="123"/>
                    <a:pt x="16" y="122"/>
                  </a:cubicBezTo>
                  <a:close/>
                  <a:moveTo>
                    <a:pt x="8" y="116"/>
                  </a:moveTo>
                  <a:cubicBezTo>
                    <a:pt x="9" y="116"/>
                    <a:pt x="11" y="116"/>
                    <a:pt x="13" y="116"/>
                  </a:cubicBezTo>
                  <a:cubicBezTo>
                    <a:pt x="13" y="117"/>
                    <a:pt x="13" y="119"/>
                    <a:pt x="13" y="120"/>
                  </a:cubicBezTo>
                  <a:cubicBezTo>
                    <a:pt x="11" y="120"/>
                    <a:pt x="9" y="120"/>
                    <a:pt x="8" y="120"/>
                  </a:cubicBezTo>
                  <a:cubicBezTo>
                    <a:pt x="8" y="119"/>
                    <a:pt x="8" y="117"/>
                    <a:pt x="8" y="116"/>
                  </a:cubicBezTo>
                  <a:close/>
                  <a:moveTo>
                    <a:pt x="43" y="116"/>
                  </a:moveTo>
                  <a:cubicBezTo>
                    <a:pt x="45" y="116"/>
                    <a:pt x="47" y="116"/>
                    <a:pt x="48" y="116"/>
                  </a:cubicBezTo>
                  <a:cubicBezTo>
                    <a:pt x="48" y="117"/>
                    <a:pt x="48" y="119"/>
                    <a:pt x="48" y="120"/>
                  </a:cubicBezTo>
                  <a:cubicBezTo>
                    <a:pt x="47" y="120"/>
                    <a:pt x="45" y="120"/>
                    <a:pt x="43" y="120"/>
                  </a:cubicBezTo>
                  <a:cubicBezTo>
                    <a:pt x="43" y="119"/>
                    <a:pt x="43" y="117"/>
                    <a:pt x="43" y="116"/>
                  </a:cubicBezTo>
                  <a:close/>
                  <a:moveTo>
                    <a:pt x="34" y="116"/>
                  </a:moveTo>
                  <a:cubicBezTo>
                    <a:pt x="36" y="116"/>
                    <a:pt x="38" y="116"/>
                    <a:pt x="39" y="116"/>
                  </a:cubicBezTo>
                  <a:cubicBezTo>
                    <a:pt x="39" y="117"/>
                    <a:pt x="39" y="119"/>
                    <a:pt x="39" y="120"/>
                  </a:cubicBezTo>
                  <a:cubicBezTo>
                    <a:pt x="38" y="120"/>
                    <a:pt x="36" y="120"/>
                    <a:pt x="34" y="120"/>
                  </a:cubicBezTo>
                  <a:cubicBezTo>
                    <a:pt x="34" y="119"/>
                    <a:pt x="34" y="117"/>
                    <a:pt x="34" y="116"/>
                  </a:cubicBezTo>
                  <a:close/>
                  <a:moveTo>
                    <a:pt x="25" y="116"/>
                  </a:moveTo>
                  <a:cubicBezTo>
                    <a:pt x="27" y="116"/>
                    <a:pt x="29" y="116"/>
                    <a:pt x="31" y="116"/>
                  </a:cubicBezTo>
                  <a:cubicBezTo>
                    <a:pt x="31" y="117"/>
                    <a:pt x="31" y="119"/>
                    <a:pt x="31" y="120"/>
                  </a:cubicBezTo>
                  <a:cubicBezTo>
                    <a:pt x="29" y="120"/>
                    <a:pt x="27" y="120"/>
                    <a:pt x="25" y="120"/>
                  </a:cubicBezTo>
                  <a:cubicBezTo>
                    <a:pt x="25" y="119"/>
                    <a:pt x="25" y="117"/>
                    <a:pt x="25" y="116"/>
                  </a:cubicBezTo>
                  <a:close/>
                  <a:moveTo>
                    <a:pt x="8" y="110"/>
                  </a:moveTo>
                  <a:cubicBezTo>
                    <a:pt x="9" y="110"/>
                    <a:pt x="11" y="110"/>
                    <a:pt x="13" y="110"/>
                  </a:cubicBezTo>
                  <a:cubicBezTo>
                    <a:pt x="13" y="112"/>
                    <a:pt x="13" y="113"/>
                    <a:pt x="13" y="114"/>
                  </a:cubicBezTo>
                  <a:cubicBezTo>
                    <a:pt x="11" y="114"/>
                    <a:pt x="9" y="114"/>
                    <a:pt x="8" y="114"/>
                  </a:cubicBezTo>
                  <a:cubicBezTo>
                    <a:pt x="8" y="113"/>
                    <a:pt x="8" y="112"/>
                    <a:pt x="8" y="110"/>
                  </a:cubicBezTo>
                  <a:close/>
                  <a:moveTo>
                    <a:pt x="25" y="110"/>
                  </a:moveTo>
                  <a:cubicBezTo>
                    <a:pt x="27" y="110"/>
                    <a:pt x="29" y="110"/>
                    <a:pt x="31" y="110"/>
                  </a:cubicBezTo>
                  <a:cubicBezTo>
                    <a:pt x="31" y="112"/>
                    <a:pt x="31" y="113"/>
                    <a:pt x="31" y="114"/>
                  </a:cubicBezTo>
                  <a:cubicBezTo>
                    <a:pt x="29" y="114"/>
                    <a:pt x="27" y="114"/>
                    <a:pt x="25" y="114"/>
                  </a:cubicBezTo>
                  <a:cubicBezTo>
                    <a:pt x="25" y="113"/>
                    <a:pt x="25" y="112"/>
                    <a:pt x="25" y="110"/>
                  </a:cubicBezTo>
                  <a:close/>
                  <a:moveTo>
                    <a:pt x="16" y="110"/>
                  </a:moveTo>
                  <a:cubicBezTo>
                    <a:pt x="18" y="110"/>
                    <a:pt x="20" y="110"/>
                    <a:pt x="22" y="110"/>
                  </a:cubicBezTo>
                  <a:cubicBezTo>
                    <a:pt x="22" y="112"/>
                    <a:pt x="22" y="113"/>
                    <a:pt x="22" y="114"/>
                  </a:cubicBezTo>
                  <a:cubicBezTo>
                    <a:pt x="20" y="114"/>
                    <a:pt x="18" y="114"/>
                    <a:pt x="16" y="114"/>
                  </a:cubicBezTo>
                  <a:cubicBezTo>
                    <a:pt x="16" y="113"/>
                    <a:pt x="16" y="112"/>
                    <a:pt x="16" y="110"/>
                  </a:cubicBezTo>
                  <a:close/>
                  <a:moveTo>
                    <a:pt x="8" y="105"/>
                  </a:moveTo>
                  <a:cubicBezTo>
                    <a:pt x="9" y="105"/>
                    <a:pt x="11" y="105"/>
                    <a:pt x="13" y="105"/>
                  </a:cubicBezTo>
                  <a:cubicBezTo>
                    <a:pt x="13" y="106"/>
                    <a:pt x="13" y="107"/>
                    <a:pt x="13" y="108"/>
                  </a:cubicBezTo>
                  <a:cubicBezTo>
                    <a:pt x="11" y="108"/>
                    <a:pt x="9" y="108"/>
                    <a:pt x="8" y="108"/>
                  </a:cubicBezTo>
                  <a:cubicBezTo>
                    <a:pt x="8" y="107"/>
                    <a:pt x="8" y="106"/>
                    <a:pt x="8" y="105"/>
                  </a:cubicBezTo>
                  <a:close/>
                  <a:moveTo>
                    <a:pt x="25" y="105"/>
                  </a:moveTo>
                  <a:cubicBezTo>
                    <a:pt x="27" y="105"/>
                    <a:pt x="29" y="105"/>
                    <a:pt x="31" y="105"/>
                  </a:cubicBezTo>
                  <a:cubicBezTo>
                    <a:pt x="31" y="106"/>
                    <a:pt x="31" y="107"/>
                    <a:pt x="31" y="108"/>
                  </a:cubicBezTo>
                  <a:cubicBezTo>
                    <a:pt x="29" y="108"/>
                    <a:pt x="27" y="108"/>
                    <a:pt x="25" y="108"/>
                  </a:cubicBezTo>
                  <a:cubicBezTo>
                    <a:pt x="25" y="107"/>
                    <a:pt x="25" y="106"/>
                    <a:pt x="25" y="105"/>
                  </a:cubicBezTo>
                  <a:close/>
                  <a:moveTo>
                    <a:pt x="8" y="99"/>
                  </a:moveTo>
                  <a:cubicBezTo>
                    <a:pt x="9" y="99"/>
                    <a:pt x="11" y="99"/>
                    <a:pt x="13" y="99"/>
                  </a:cubicBezTo>
                  <a:cubicBezTo>
                    <a:pt x="13" y="100"/>
                    <a:pt x="13" y="101"/>
                    <a:pt x="13" y="102"/>
                  </a:cubicBezTo>
                  <a:cubicBezTo>
                    <a:pt x="11" y="102"/>
                    <a:pt x="9" y="102"/>
                    <a:pt x="8" y="102"/>
                  </a:cubicBezTo>
                  <a:cubicBezTo>
                    <a:pt x="8" y="101"/>
                    <a:pt x="8" y="100"/>
                    <a:pt x="8" y="99"/>
                  </a:cubicBezTo>
                  <a:close/>
                  <a:moveTo>
                    <a:pt x="25" y="99"/>
                  </a:moveTo>
                  <a:cubicBezTo>
                    <a:pt x="27" y="99"/>
                    <a:pt x="29" y="99"/>
                    <a:pt x="31" y="99"/>
                  </a:cubicBezTo>
                  <a:cubicBezTo>
                    <a:pt x="31" y="100"/>
                    <a:pt x="31" y="101"/>
                    <a:pt x="31" y="102"/>
                  </a:cubicBezTo>
                  <a:cubicBezTo>
                    <a:pt x="29" y="102"/>
                    <a:pt x="27" y="102"/>
                    <a:pt x="25" y="102"/>
                  </a:cubicBezTo>
                  <a:cubicBezTo>
                    <a:pt x="25" y="101"/>
                    <a:pt x="25" y="100"/>
                    <a:pt x="25" y="99"/>
                  </a:cubicBezTo>
                  <a:close/>
                  <a:moveTo>
                    <a:pt x="16" y="99"/>
                  </a:moveTo>
                  <a:cubicBezTo>
                    <a:pt x="18" y="99"/>
                    <a:pt x="20" y="99"/>
                    <a:pt x="22" y="99"/>
                  </a:cubicBezTo>
                  <a:cubicBezTo>
                    <a:pt x="22" y="100"/>
                    <a:pt x="22" y="101"/>
                    <a:pt x="22" y="102"/>
                  </a:cubicBezTo>
                  <a:cubicBezTo>
                    <a:pt x="20" y="102"/>
                    <a:pt x="18" y="102"/>
                    <a:pt x="16" y="102"/>
                  </a:cubicBezTo>
                  <a:cubicBezTo>
                    <a:pt x="16" y="101"/>
                    <a:pt x="16" y="100"/>
                    <a:pt x="16" y="99"/>
                  </a:cubicBezTo>
                  <a:close/>
                  <a:moveTo>
                    <a:pt x="8" y="93"/>
                  </a:moveTo>
                  <a:cubicBezTo>
                    <a:pt x="9" y="93"/>
                    <a:pt x="11" y="93"/>
                    <a:pt x="13" y="93"/>
                  </a:cubicBezTo>
                  <a:cubicBezTo>
                    <a:pt x="13" y="94"/>
                    <a:pt x="13" y="95"/>
                    <a:pt x="13" y="97"/>
                  </a:cubicBezTo>
                  <a:cubicBezTo>
                    <a:pt x="11" y="97"/>
                    <a:pt x="9" y="97"/>
                    <a:pt x="8" y="97"/>
                  </a:cubicBezTo>
                  <a:cubicBezTo>
                    <a:pt x="8" y="95"/>
                    <a:pt x="8" y="94"/>
                    <a:pt x="8" y="93"/>
                  </a:cubicBezTo>
                  <a:close/>
                  <a:moveTo>
                    <a:pt x="25" y="93"/>
                  </a:moveTo>
                  <a:cubicBezTo>
                    <a:pt x="27" y="93"/>
                    <a:pt x="29" y="93"/>
                    <a:pt x="31" y="93"/>
                  </a:cubicBezTo>
                  <a:cubicBezTo>
                    <a:pt x="31" y="94"/>
                    <a:pt x="31" y="95"/>
                    <a:pt x="31" y="97"/>
                  </a:cubicBezTo>
                  <a:cubicBezTo>
                    <a:pt x="29" y="97"/>
                    <a:pt x="27" y="97"/>
                    <a:pt x="25" y="97"/>
                  </a:cubicBezTo>
                  <a:cubicBezTo>
                    <a:pt x="25" y="95"/>
                    <a:pt x="25" y="94"/>
                    <a:pt x="25" y="93"/>
                  </a:cubicBezTo>
                  <a:close/>
                  <a:moveTo>
                    <a:pt x="16" y="93"/>
                  </a:moveTo>
                  <a:cubicBezTo>
                    <a:pt x="18" y="93"/>
                    <a:pt x="20" y="93"/>
                    <a:pt x="22" y="93"/>
                  </a:cubicBezTo>
                  <a:cubicBezTo>
                    <a:pt x="22" y="94"/>
                    <a:pt x="22" y="95"/>
                    <a:pt x="22" y="97"/>
                  </a:cubicBezTo>
                  <a:cubicBezTo>
                    <a:pt x="20" y="97"/>
                    <a:pt x="18" y="97"/>
                    <a:pt x="16" y="97"/>
                  </a:cubicBezTo>
                  <a:cubicBezTo>
                    <a:pt x="16" y="95"/>
                    <a:pt x="16" y="94"/>
                    <a:pt x="16" y="93"/>
                  </a:cubicBezTo>
                  <a:close/>
                  <a:moveTo>
                    <a:pt x="8" y="87"/>
                  </a:moveTo>
                  <a:cubicBezTo>
                    <a:pt x="9" y="87"/>
                    <a:pt x="11" y="87"/>
                    <a:pt x="13" y="87"/>
                  </a:cubicBezTo>
                  <a:cubicBezTo>
                    <a:pt x="13" y="88"/>
                    <a:pt x="13" y="90"/>
                    <a:pt x="13" y="91"/>
                  </a:cubicBezTo>
                  <a:cubicBezTo>
                    <a:pt x="11" y="91"/>
                    <a:pt x="9" y="91"/>
                    <a:pt x="8" y="91"/>
                  </a:cubicBezTo>
                  <a:cubicBezTo>
                    <a:pt x="8" y="90"/>
                    <a:pt x="8" y="88"/>
                    <a:pt x="8" y="87"/>
                  </a:cubicBezTo>
                  <a:close/>
                  <a:moveTo>
                    <a:pt x="43" y="87"/>
                  </a:moveTo>
                  <a:cubicBezTo>
                    <a:pt x="45" y="87"/>
                    <a:pt x="47" y="87"/>
                    <a:pt x="48" y="87"/>
                  </a:cubicBezTo>
                  <a:cubicBezTo>
                    <a:pt x="48" y="88"/>
                    <a:pt x="48" y="90"/>
                    <a:pt x="48" y="91"/>
                  </a:cubicBezTo>
                  <a:cubicBezTo>
                    <a:pt x="47" y="91"/>
                    <a:pt x="45" y="91"/>
                    <a:pt x="43" y="91"/>
                  </a:cubicBezTo>
                  <a:cubicBezTo>
                    <a:pt x="43" y="90"/>
                    <a:pt x="43" y="88"/>
                    <a:pt x="43" y="87"/>
                  </a:cubicBezTo>
                  <a:close/>
                  <a:moveTo>
                    <a:pt x="34" y="87"/>
                  </a:moveTo>
                  <a:cubicBezTo>
                    <a:pt x="36" y="87"/>
                    <a:pt x="38" y="87"/>
                    <a:pt x="39" y="87"/>
                  </a:cubicBezTo>
                  <a:cubicBezTo>
                    <a:pt x="39" y="88"/>
                    <a:pt x="39" y="90"/>
                    <a:pt x="39" y="91"/>
                  </a:cubicBezTo>
                  <a:cubicBezTo>
                    <a:pt x="38" y="91"/>
                    <a:pt x="36" y="91"/>
                    <a:pt x="34" y="91"/>
                  </a:cubicBezTo>
                  <a:cubicBezTo>
                    <a:pt x="34" y="90"/>
                    <a:pt x="34" y="88"/>
                    <a:pt x="34" y="87"/>
                  </a:cubicBezTo>
                  <a:close/>
                  <a:moveTo>
                    <a:pt x="25" y="87"/>
                  </a:moveTo>
                  <a:cubicBezTo>
                    <a:pt x="27" y="87"/>
                    <a:pt x="29" y="87"/>
                    <a:pt x="31" y="87"/>
                  </a:cubicBezTo>
                  <a:cubicBezTo>
                    <a:pt x="31" y="88"/>
                    <a:pt x="31" y="90"/>
                    <a:pt x="31" y="91"/>
                  </a:cubicBezTo>
                  <a:cubicBezTo>
                    <a:pt x="29" y="91"/>
                    <a:pt x="27" y="91"/>
                    <a:pt x="25" y="91"/>
                  </a:cubicBezTo>
                  <a:cubicBezTo>
                    <a:pt x="25" y="90"/>
                    <a:pt x="25" y="88"/>
                    <a:pt x="25" y="87"/>
                  </a:cubicBezTo>
                  <a:close/>
                  <a:moveTo>
                    <a:pt x="16" y="87"/>
                  </a:moveTo>
                  <a:cubicBezTo>
                    <a:pt x="18" y="87"/>
                    <a:pt x="20" y="87"/>
                    <a:pt x="22" y="87"/>
                  </a:cubicBezTo>
                  <a:cubicBezTo>
                    <a:pt x="22" y="88"/>
                    <a:pt x="22" y="90"/>
                    <a:pt x="22" y="91"/>
                  </a:cubicBezTo>
                  <a:cubicBezTo>
                    <a:pt x="20" y="91"/>
                    <a:pt x="18" y="91"/>
                    <a:pt x="16" y="91"/>
                  </a:cubicBezTo>
                  <a:cubicBezTo>
                    <a:pt x="16" y="90"/>
                    <a:pt x="16" y="88"/>
                    <a:pt x="16" y="87"/>
                  </a:cubicBezTo>
                  <a:close/>
                  <a:moveTo>
                    <a:pt x="8" y="82"/>
                  </a:moveTo>
                  <a:cubicBezTo>
                    <a:pt x="9" y="82"/>
                    <a:pt x="11" y="82"/>
                    <a:pt x="13" y="82"/>
                  </a:cubicBezTo>
                  <a:cubicBezTo>
                    <a:pt x="13" y="83"/>
                    <a:pt x="13" y="84"/>
                    <a:pt x="13" y="85"/>
                  </a:cubicBezTo>
                  <a:cubicBezTo>
                    <a:pt x="11" y="85"/>
                    <a:pt x="9" y="85"/>
                    <a:pt x="8" y="85"/>
                  </a:cubicBezTo>
                  <a:cubicBezTo>
                    <a:pt x="8" y="84"/>
                    <a:pt x="8" y="83"/>
                    <a:pt x="8" y="82"/>
                  </a:cubicBezTo>
                  <a:close/>
                  <a:moveTo>
                    <a:pt x="43" y="82"/>
                  </a:moveTo>
                  <a:cubicBezTo>
                    <a:pt x="45" y="82"/>
                    <a:pt x="47" y="82"/>
                    <a:pt x="48" y="82"/>
                  </a:cubicBezTo>
                  <a:cubicBezTo>
                    <a:pt x="48" y="83"/>
                    <a:pt x="48" y="84"/>
                    <a:pt x="48" y="85"/>
                  </a:cubicBezTo>
                  <a:cubicBezTo>
                    <a:pt x="47" y="85"/>
                    <a:pt x="45" y="85"/>
                    <a:pt x="43" y="85"/>
                  </a:cubicBezTo>
                  <a:cubicBezTo>
                    <a:pt x="43" y="84"/>
                    <a:pt x="43" y="83"/>
                    <a:pt x="43" y="82"/>
                  </a:cubicBezTo>
                  <a:close/>
                  <a:moveTo>
                    <a:pt x="34" y="82"/>
                  </a:moveTo>
                  <a:cubicBezTo>
                    <a:pt x="36" y="82"/>
                    <a:pt x="38" y="82"/>
                    <a:pt x="39" y="82"/>
                  </a:cubicBezTo>
                  <a:cubicBezTo>
                    <a:pt x="39" y="83"/>
                    <a:pt x="39" y="84"/>
                    <a:pt x="39" y="85"/>
                  </a:cubicBezTo>
                  <a:cubicBezTo>
                    <a:pt x="38" y="85"/>
                    <a:pt x="36" y="85"/>
                    <a:pt x="34" y="85"/>
                  </a:cubicBezTo>
                  <a:cubicBezTo>
                    <a:pt x="34" y="84"/>
                    <a:pt x="34" y="83"/>
                    <a:pt x="34" y="82"/>
                  </a:cubicBezTo>
                  <a:close/>
                  <a:moveTo>
                    <a:pt x="25" y="82"/>
                  </a:moveTo>
                  <a:cubicBezTo>
                    <a:pt x="27" y="82"/>
                    <a:pt x="29" y="82"/>
                    <a:pt x="31" y="82"/>
                  </a:cubicBezTo>
                  <a:cubicBezTo>
                    <a:pt x="31" y="83"/>
                    <a:pt x="31" y="84"/>
                    <a:pt x="31" y="85"/>
                  </a:cubicBezTo>
                  <a:cubicBezTo>
                    <a:pt x="29" y="85"/>
                    <a:pt x="27" y="85"/>
                    <a:pt x="25" y="85"/>
                  </a:cubicBezTo>
                  <a:cubicBezTo>
                    <a:pt x="25" y="84"/>
                    <a:pt x="25" y="83"/>
                    <a:pt x="25" y="82"/>
                  </a:cubicBezTo>
                  <a:close/>
                  <a:moveTo>
                    <a:pt x="16" y="82"/>
                  </a:moveTo>
                  <a:cubicBezTo>
                    <a:pt x="18" y="82"/>
                    <a:pt x="20" y="82"/>
                    <a:pt x="22" y="82"/>
                  </a:cubicBezTo>
                  <a:cubicBezTo>
                    <a:pt x="22" y="83"/>
                    <a:pt x="22" y="84"/>
                    <a:pt x="22" y="85"/>
                  </a:cubicBezTo>
                  <a:cubicBezTo>
                    <a:pt x="20" y="85"/>
                    <a:pt x="18" y="85"/>
                    <a:pt x="16" y="85"/>
                  </a:cubicBezTo>
                  <a:cubicBezTo>
                    <a:pt x="16" y="84"/>
                    <a:pt x="16" y="83"/>
                    <a:pt x="16" y="82"/>
                  </a:cubicBezTo>
                  <a:close/>
                  <a:moveTo>
                    <a:pt x="43" y="76"/>
                  </a:moveTo>
                  <a:cubicBezTo>
                    <a:pt x="45" y="76"/>
                    <a:pt x="47" y="76"/>
                    <a:pt x="48" y="76"/>
                  </a:cubicBezTo>
                  <a:cubicBezTo>
                    <a:pt x="48" y="77"/>
                    <a:pt x="48" y="78"/>
                    <a:pt x="48" y="79"/>
                  </a:cubicBezTo>
                  <a:cubicBezTo>
                    <a:pt x="47" y="79"/>
                    <a:pt x="45" y="79"/>
                    <a:pt x="43" y="79"/>
                  </a:cubicBezTo>
                  <a:cubicBezTo>
                    <a:pt x="43" y="78"/>
                    <a:pt x="43" y="77"/>
                    <a:pt x="43" y="76"/>
                  </a:cubicBezTo>
                  <a:close/>
                  <a:moveTo>
                    <a:pt x="34" y="76"/>
                  </a:moveTo>
                  <a:cubicBezTo>
                    <a:pt x="36" y="76"/>
                    <a:pt x="38" y="76"/>
                    <a:pt x="39" y="76"/>
                  </a:cubicBezTo>
                  <a:cubicBezTo>
                    <a:pt x="39" y="77"/>
                    <a:pt x="39" y="78"/>
                    <a:pt x="39" y="79"/>
                  </a:cubicBezTo>
                  <a:cubicBezTo>
                    <a:pt x="38" y="79"/>
                    <a:pt x="36" y="79"/>
                    <a:pt x="34" y="79"/>
                  </a:cubicBezTo>
                  <a:cubicBezTo>
                    <a:pt x="34" y="78"/>
                    <a:pt x="34" y="77"/>
                    <a:pt x="34" y="76"/>
                  </a:cubicBezTo>
                  <a:close/>
                  <a:moveTo>
                    <a:pt x="25" y="76"/>
                  </a:moveTo>
                  <a:cubicBezTo>
                    <a:pt x="27" y="76"/>
                    <a:pt x="29" y="76"/>
                    <a:pt x="31" y="76"/>
                  </a:cubicBezTo>
                  <a:cubicBezTo>
                    <a:pt x="31" y="77"/>
                    <a:pt x="31" y="78"/>
                    <a:pt x="31" y="79"/>
                  </a:cubicBezTo>
                  <a:cubicBezTo>
                    <a:pt x="29" y="79"/>
                    <a:pt x="27" y="79"/>
                    <a:pt x="25" y="79"/>
                  </a:cubicBezTo>
                  <a:cubicBezTo>
                    <a:pt x="25" y="78"/>
                    <a:pt x="25" y="77"/>
                    <a:pt x="25" y="76"/>
                  </a:cubicBezTo>
                  <a:close/>
                  <a:moveTo>
                    <a:pt x="16" y="76"/>
                  </a:moveTo>
                  <a:cubicBezTo>
                    <a:pt x="18" y="76"/>
                    <a:pt x="20" y="76"/>
                    <a:pt x="22" y="76"/>
                  </a:cubicBezTo>
                  <a:cubicBezTo>
                    <a:pt x="22" y="77"/>
                    <a:pt x="22" y="78"/>
                    <a:pt x="22" y="79"/>
                  </a:cubicBezTo>
                  <a:cubicBezTo>
                    <a:pt x="20" y="79"/>
                    <a:pt x="18" y="79"/>
                    <a:pt x="16" y="79"/>
                  </a:cubicBezTo>
                  <a:cubicBezTo>
                    <a:pt x="16" y="78"/>
                    <a:pt x="16" y="77"/>
                    <a:pt x="16" y="76"/>
                  </a:cubicBezTo>
                  <a:close/>
                  <a:moveTo>
                    <a:pt x="25" y="70"/>
                  </a:moveTo>
                  <a:cubicBezTo>
                    <a:pt x="27" y="70"/>
                    <a:pt x="29" y="70"/>
                    <a:pt x="31" y="70"/>
                  </a:cubicBezTo>
                  <a:cubicBezTo>
                    <a:pt x="31" y="71"/>
                    <a:pt x="31" y="72"/>
                    <a:pt x="31" y="73"/>
                  </a:cubicBezTo>
                  <a:cubicBezTo>
                    <a:pt x="29" y="73"/>
                    <a:pt x="27" y="73"/>
                    <a:pt x="25" y="73"/>
                  </a:cubicBezTo>
                  <a:cubicBezTo>
                    <a:pt x="25" y="72"/>
                    <a:pt x="25" y="71"/>
                    <a:pt x="25" y="70"/>
                  </a:cubicBezTo>
                  <a:close/>
                  <a:moveTo>
                    <a:pt x="16" y="70"/>
                  </a:moveTo>
                  <a:cubicBezTo>
                    <a:pt x="18" y="70"/>
                    <a:pt x="20" y="70"/>
                    <a:pt x="22" y="70"/>
                  </a:cubicBezTo>
                  <a:cubicBezTo>
                    <a:pt x="22" y="71"/>
                    <a:pt x="22" y="72"/>
                    <a:pt x="22" y="73"/>
                  </a:cubicBezTo>
                  <a:cubicBezTo>
                    <a:pt x="20" y="73"/>
                    <a:pt x="18" y="73"/>
                    <a:pt x="16" y="73"/>
                  </a:cubicBezTo>
                  <a:cubicBezTo>
                    <a:pt x="16" y="72"/>
                    <a:pt x="16" y="71"/>
                    <a:pt x="16" y="70"/>
                  </a:cubicBezTo>
                  <a:close/>
                  <a:moveTo>
                    <a:pt x="25" y="64"/>
                  </a:moveTo>
                  <a:cubicBezTo>
                    <a:pt x="27" y="64"/>
                    <a:pt x="29" y="64"/>
                    <a:pt x="31" y="64"/>
                  </a:cubicBezTo>
                  <a:cubicBezTo>
                    <a:pt x="31" y="65"/>
                    <a:pt x="31" y="67"/>
                    <a:pt x="31" y="68"/>
                  </a:cubicBezTo>
                  <a:cubicBezTo>
                    <a:pt x="29" y="68"/>
                    <a:pt x="27" y="68"/>
                    <a:pt x="25" y="68"/>
                  </a:cubicBezTo>
                  <a:cubicBezTo>
                    <a:pt x="25" y="67"/>
                    <a:pt x="25" y="65"/>
                    <a:pt x="25" y="64"/>
                  </a:cubicBezTo>
                  <a:close/>
                  <a:moveTo>
                    <a:pt x="43" y="58"/>
                  </a:moveTo>
                  <a:cubicBezTo>
                    <a:pt x="45" y="58"/>
                    <a:pt x="47" y="58"/>
                    <a:pt x="48" y="58"/>
                  </a:cubicBezTo>
                  <a:cubicBezTo>
                    <a:pt x="48" y="60"/>
                    <a:pt x="48" y="61"/>
                    <a:pt x="48" y="62"/>
                  </a:cubicBezTo>
                  <a:cubicBezTo>
                    <a:pt x="47" y="62"/>
                    <a:pt x="45" y="62"/>
                    <a:pt x="43" y="62"/>
                  </a:cubicBezTo>
                  <a:cubicBezTo>
                    <a:pt x="43" y="61"/>
                    <a:pt x="43" y="60"/>
                    <a:pt x="43" y="58"/>
                  </a:cubicBezTo>
                  <a:close/>
                  <a:moveTo>
                    <a:pt x="34" y="58"/>
                  </a:moveTo>
                  <a:cubicBezTo>
                    <a:pt x="36" y="58"/>
                    <a:pt x="38" y="58"/>
                    <a:pt x="39" y="58"/>
                  </a:cubicBezTo>
                  <a:cubicBezTo>
                    <a:pt x="39" y="60"/>
                    <a:pt x="39" y="61"/>
                    <a:pt x="39" y="62"/>
                  </a:cubicBezTo>
                  <a:cubicBezTo>
                    <a:pt x="38" y="62"/>
                    <a:pt x="36" y="62"/>
                    <a:pt x="34" y="62"/>
                  </a:cubicBezTo>
                  <a:cubicBezTo>
                    <a:pt x="34" y="61"/>
                    <a:pt x="34" y="60"/>
                    <a:pt x="3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4" name="Freeform 2598"/>
            <p:cNvSpPr>
              <a:spLocks noEditPoints="1"/>
            </p:cNvSpPr>
            <p:nvPr/>
          </p:nvSpPr>
          <p:spPr bwMode="auto">
            <a:xfrm>
              <a:off x="-1054099" y="744537"/>
              <a:ext cx="179388" cy="411163"/>
            </a:xfrm>
            <a:custGeom>
              <a:avLst/>
              <a:gdLst>
                <a:gd name="T0" fmla="*/ 9 w 55"/>
                <a:gd name="T1" fmla="*/ 20 h 126"/>
                <a:gd name="T2" fmla="*/ 32 w 55"/>
                <a:gd name="T3" fmla="*/ 14 h 126"/>
                <a:gd name="T4" fmla="*/ 13 w 55"/>
                <a:gd name="T5" fmla="*/ 15 h 126"/>
                <a:gd name="T6" fmla="*/ 28 w 55"/>
                <a:gd name="T7" fmla="*/ 46 h 126"/>
                <a:gd name="T8" fmla="*/ 25 w 55"/>
                <a:gd name="T9" fmla="*/ 54 h 126"/>
                <a:gd name="T10" fmla="*/ 25 w 55"/>
                <a:gd name="T11" fmla="*/ 68 h 126"/>
                <a:gd name="T12" fmla="*/ 28 w 55"/>
                <a:gd name="T13" fmla="*/ 84 h 126"/>
                <a:gd name="T14" fmla="*/ 25 w 55"/>
                <a:gd name="T15" fmla="*/ 94 h 126"/>
                <a:gd name="T16" fmla="*/ 28 w 55"/>
                <a:gd name="T17" fmla="*/ 103 h 126"/>
                <a:gd name="T18" fmla="*/ 29 w 55"/>
                <a:gd name="T19" fmla="*/ 105 h 126"/>
                <a:gd name="T20" fmla="*/ 17 w 55"/>
                <a:gd name="T21" fmla="*/ 103 h 126"/>
                <a:gd name="T22" fmla="*/ 15 w 55"/>
                <a:gd name="T23" fmla="*/ 105 h 126"/>
                <a:gd name="T24" fmla="*/ 29 w 55"/>
                <a:gd name="T25" fmla="*/ 98 h 126"/>
                <a:gd name="T26" fmla="*/ 19 w 55"/>
                <a:gd name="T27" fmla="*/ 98 h 126"/>
                <a:gd name="T28" fmla="*/ 29 w 55"/>
                <a:gd name="T29" fmla="*/ 97 h 126"/>
                <a:gd name="T30" fmla="*/ 12 w 55"/>
                <a:gd name="T31" fmla="*/ 94 h 126"/>
                <a:gd name="T32" fmla="*/ 11 w 55"/>
                <a:gd name="T33" fmla="*/ 97 h 126"/>
                <a:gd name="T34" fmla="*/ 29 w 55"/>
                <a:gd name="T35" fmla="*/ 90 h 126"/>
                <a:gd name="T36" fmla="*/ 15 w 55"/>
                <a:gd name="T37" fmla="*/ 90 h 126"/>
                <a:gd name="T38" fmla="*/ 21 w 55"/>
                <a:gd name="T39" fmla="*/ 88 h 126"/>
                <a:gd name="T40" fmla="*/ 12 w 55"/>
                <a:gd name="T41" fmla="*/ 86 h 126"/>
                <a:gd name="T42" fmla="*/ 32 w 55"/>
                <a:gd name="T43" fmla="*/ 84 h 126"/>
                <a:gd name="T44" fmla="*/ 21 w 55"/>
                <a:gd name="T45" fmla="*/ 81 h 126"/>
                <a:gd name="T46" fmla="*/ 15 w 55"/>
                <a:gd name="T47" fmla="*/ 82 h 126"/>
                <a:gd name="T48" fmla="*/ 9 w 55"/>
                <a:gd name="T49" fmla="*/ 76 h 126"/>
                <a:gd name="T50" fmla="*/ 21 w 55"/>
                <a:gd name="T51" fmla="*/ 69 h 126"/>
                <a:gd name="T52" fmla="*/ 19 w 55"/>
                <a:gd name="T53" fmla="*/ 72 h 126"/>
                <a:gd name="T54" fmla="*/ 13 w 55"/>
                <a:gd name="T55" fmla="*/ 69 h 126"/>
                <a:gd name="T56" fmla="*/ 32 w 55"/>
                <a:gd name="T57" fmla="*/ 63 h 126"/>
                <a:gd name="T58" fmla="*/ 21 w 55"/>
                <a:gd name="T59" fmla="*/ 67 h 126"/>
                <a:gd name="T60" fmla="*/ 13 w 55"/>
                <a:gd name="T61" fmla="*/ 65 h 126"/>
                <a:gd name="T62" fmla="*/ 11 w 55"/>
                <a:gd name="T63" fmla="*/ 68 h 126"/>
                <a:gd name="T64" fmla="*/ 29 w 55"/>
                <a:gd name="T65" fmla="*/ 59 h 126"/>
                <a:gd name="T66" fmla="*/ 19 w 55"/>
                <a:gd name="T67" fmla="*/ 60 h 126"/>
                <a:gd name="T68" fmla="*/ 13 w 55"/>
                <a:gd name="T69" fmla="*/ 64 h 126"/>
                <a:gd name="T70" fmla="*/ 17 w 55"/>
                <a:gd name="T71" fmla="*/ 56 h 126"/>
                <a:gd name="T72" fmla="*/ 15 w 55"/>
                <a:gd name="T73" fmla="*/ 59 h 126"/>
                <a:gd name="T74" fmla="*/ 17 w 55"/>
                <a:gd name="T75" fmla="*/ 52 h 126"/>
                <a:gd name="T76" fmla="*/ 11 w 55"/>
                <a:gd name="T77" fmla="*/ 53 h 126"/>
                <a:gd name="T78" fmla="*/ 29 w 55"/>
                <a:gd name="T79" fmla="*/ 49 h 126"/>
                <a:gd name="T80" fmla="*/ 17 w 55"/>
                <a:gd name="T81" fmla="*/ 48 h 126"/>
                <a:gd name="T82" fmla="*/ 11 w 55"/>
                <a:gd name="T83" fmla="*/ 51 h 126"/>
                <a:gd name="T84" fmla="*/ 29 w 55"/>
                <a:gd name="T85" fmla="*/ 42 h 126"/>
                <a:gd name="T86" fmla="*/ 15 w 55"/>
                <a:gd name="T87" fmla="*/ 44 h 126"/>
                <a:gd name="T88" fmla="*/ 29 w 55"/>
                <a:gd name="T89" fmla="*/ 41 h 126"/>
                <a:gd name="T90" fmla="*/ 9 w 55"/>
                <a:gd name="T91" fmla="*/ 40 h 126"/>
                <a:gd name="T92" fmla="*/ 32 w 55"/>
                <a:gd name="T93" fmla="*/ 36 h 126"/>
                <a:gd name="T94" fmla="*/ 13 w 55"/>
                <a:gd name="T95" fmla="*/ 36 h 126"/>
                <a:gd name="T96" fmla="*/ 15 w 55"/>
                <a:gd name="T97" fmla="*/ 31 h 126"/>
                <a:gd name="T98" fmla="*/ 29 w 55"/>
                <a:gd name="T99" fmla="*/ 28 h 126"/>
                <a:gd name="T100" fmla="*/ 9 w 55"/>
                <a:gd name="T101" fmla="*/ 28 h 126"/>
                <a:gd name="T102" fmla="*/ 32 w 55"/>
                <a:gd name="T103" fmla="*/ 23 h 126"/>
                <a:gd name="T104" fmla="*/ 13 w 55"/>
                <a:gd name="T105" fmla="*/ 23 h 126"/>
                <a:gd name="T106" fmla="*/ 32 w 55"/>
                <a:gd name="T107" fmla="*/ 15 h 126"/>
                <a:gd name="T108" fmla="*/ 13 w 55"/>
                <a:gd name="T10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 h="126">
                  <a:moveTo>
                    <a:pt x="0" y="126"/>
                  </a:moveTo>
                  <a:cubicBezTo>
                    <a:pt x="55" y="126"/>
                    <a:pt x="55" y="126"/>
                    <a:pt x="55" y="126"/>
                  </a:cubicBezTo>
                  <a:cubicBezTo>
                    <a:pt x="55" y="8"/>
                    <a:pt x="55" y="8"/>
                    <a:pt x="55" y="8"/>
                  </a:cubicBezTo>
                  <a:cubicBezTo>
                    <a:pt x="38" y="0"/>
                    <a:pt x="38" y="0"/>
                    <a:pt x="38" y="0"/>
                  </a:cubicBezTo>
                  <a:cubicBezTo>
                    <a:pt x="0" y="8"/>
                    <a:pt x="0" y="8"/>
                    <a:pt x="0" y="8"/>
                  </a:cubicBezTo>
                  <a:cubicBezTo>
                    <a:pt x="0" y="126"/>
                    <a:pt x="0" y="126"/>
                    <a:pt x="0" y="126"/>
                  </a:cubicBezTo>
                  <a:close/>
                  <a:moveTo>
                    <a:pt x="9" y="20"/>
                  </a:moveTo>
                  <a:cubicBezTo>
                    <a:pt x="9" y="19"/>
                    <a:pt x="10" y="19"/>
                    <a:pt x="11" y="19"/>
                  </a:cubicBezTo>
                  <a:cubicBezTo>
                    <a:pt x="11" y="20"/>
                    <a:pt x="11" y="21"/>
                    <a:pt x="11" y="22"/>
                  </a:cubicBezTo>
                  <a:cubicBezTo>
                    <a:pt x="10" y="22"/>
                    <a:pt x="9" y="22"/>
                    <a:pt x="9" y="23"/>
                  </a:cubicBezTo>
                  <a:cubicBezTo>
                    <a:pt x="9" y="22"/>
                    <a:pt x="9" y="21"/>
                    <a:pt x="9" y="20"/>
                  </a:cubicBezTo>
                  <a:close/>
                  <a:moveTo>
                    <a:pt x="29" y="12"/>
                  </a:moveTo>
                  <a:cubicBezTo>
                    <a:pt x="30" y="11"/>
                    <a:pt x="31" y="11"/>
                    <a:pt x="32" y="11"/>
                  </a:cubicBezTo>
                  <a:cubicBezTo>
                    <a:pt x="32" y="12"/>
                    <a:pt x="32" y="13"/>
                    <a:pt x="32" y="14"/>
                  </a:cubicBezTo>
                  <a:cubicBezTo>
                    <a:pt x="31" y="14"/>
                    <a:pt x="30" y="14"/>
                    <a:pt x="29" y="15"/>
                  </a:cubicBezTo>
                  <a:cubicBezTo>
                    <a:pt x="29" y="14"/>
                    <a:pt x="29" y="13"/>
                    <a:pt x="29" y="12"/>
                  </a:cubicBezTo>
                  <a:close/>
                  <a:moveTo>
                    <a:pt x="13" y="15"/>
                  </a:moveTo>
                  <a:cubicBezTo>
                    <a:pt x="13" y="15"/>
                    <a:pt x="14" y="14"/>
                    <a:pt x="15" y="14"/>
                  </a:cubicBezTo>
                  <a:cubicBezTo>
                    <a:pt x="15" y="15"/>
                    <a:pt x="15" y="16"/>
                    <a:pt x="15" y="17"/>
                  </a:cubicBezTo>
                  <a:cubicBezTo>
                    <a:pt x="14" y="17"/>
                    <a:pt x="13" y="17"/>
                    <a:pt x="13" y="18"/>
                  </a:cubicBezTo>
                  <a:cubicBezTo>
                    <a:pt x="13" y="17"/>
                    <a:pt x="13" y="16"/>
                    <a:pt x="13" y="15"/>
                  </a:cubicBezTo>
                  <a:close/>
                  <a:moveTo>
                    <a:pt x="9" y="15"/>
                  </a:moveTo>
                  <a:cubicBezTo>
                    <a:pt x="9" y="15"/>
                    <a:pt x="10" y="15"/>
                    <a:pt x="11" y="15"/>
                  </a:cubicBezTo>
                  <a:cubicBezTo>
                    <a:pt x="11" y="16"/>
                    <a:pt x="11" y="17"/>
                    <a:pt x="11" y="18"/>
                  </a:cubicBezTo>
                  <a:cubicBezTo>
                    <a:pt x="10" y="18"/>
                    <a:pt x="9" y="18"/>
                    <a:pt x="9" y="18"/>
                  </a:cubicBezTo>
                  <a:cubicBezTo>
                    <a:pt x="9" y="17"/>
                    <a:pt x="9" y="16"/>
                    <a:pt x="9" y="15"/>
                  </a:cubicBezTo>
                  <a:close/>
                  <a:moveTo>
                    <a:pt x="25" y="47"/>
                  </a:moveTo>
                  <a:cubicBezTo>
                    <a:pt x="26" y="47"/>
                    <a:pt x="27" y="47"/>
                    <a:pt x="28" y="46"/>
                  </a:cubicBezTo>
                  <a:cubicBezTo>
                    <a:pt x="28" y="47"/>
                    <a:pt x="28" y="48"/>
                    <a:pt x="28" y="49"/>
                  </a:cubicBezTo>
                  <a:cubicBezTo>
                    <a:pt x="27" y="50"/>
                    <a:pt x="26" y="50"/>
                    <a:pt x="25" y="50"/>
                  </a:cubicBezTo>
                  <a:cubicBezTo>
                    <a:pt x="25" y="49"/>
                    <a:pt x="25" y="48"/>
                    <a:pt x="25" y="47"/>
                  </a:cubicBezTo>
                  <a:close/>
                  <a:moveTo>
                    <a:pt x="25" y="51"/>
                  </a:moveTo>
                  <a:cubicBezTo>
                    <a:pt x="26" y="51"/>
                    <a:pt x="27" y="51"/>
                    <a:pt x="28" y="51"/>
                  </a:cubicBezTo>
                  <a:cubicBezTo>
                    <a:pt x="28" y="52"/>
                    <a:pt x="28" y="53"/>
                    <a:pt x="28" y="54"/>
                  </a:cubicBezTo>
                  <a:cubicBezTo>
                    <a:pt x="27" y="54"/>
                    <a:pt x="26" y="54"/>
                    <a:pt x="25" y="54"/>
                  </a:cubicBezTo>
                  <a:cubicBezTo>
                    <a:pt x="25" y="53"/>
                    <a:pt x="25" y="52"/>
                    <a:pt x="25" y="51"/>
                  </a:cubicBezTo>
                  <a:close/>
                  <a:moveTo>
                    <a:pt x="25" y="55"/>
                  </a:moveTo>
                  <a:cubicBezTo>
                    <a:pt x="26" y="55"/>
                    <a:pt x="27" y="55"/>
                    <a:pt x="28" y="55"/>
                  </a:cubicBezTo>
                  <a:cubicBezTo>
                    <a:pt x="28" y="56"/>
                    <a:pt x="28" y="57"/>
                    <a:pt x="28" y="58"/>
                  </a:cubicBezTo>
                  <a:cubicBezTo>
                    <a:pt x="27" y="58"/>
                    <a:pt x="26" y="58"/>
                    <a:pt x="25" y="58"/>
                  </a:cubicBezTo>
                  <a:cubicBezTo>
                    <a:pt x="25" y="57"/>
                    <a:pt x="25" y="56"/>
                    <a:pt x="25" y="55"/>
                  </a:cubicBezTo>
                  <a:close/>
                  <a:moveTo>
                    <a:pt x="25" y="68"/>
                  </a:moveTo>
                  <a:cubicBezTo>
                    <a:pt x="26" y="68"/>
                    <a:pt x="27" y="68"/>
                    <a:pt x="28" y="68"/>
                  </a:cubicBezTo>
                  <a:cubicBezTo>
                    <a:pt x="28" y="69"/>
                    <a:pt x="28" y="70"/>
                    <a:pt x="28" y="71"/>
                  </a:cubicBezTo>
                  <a:cubicBezTo>
                    <a:pt x="27" y="71"/>
                    <a:pt x="26" y="71"/>
                    <a:pt x="25" y="71"/>
                  </a:cubicBezTo>
                  <a:cubicBezTo>
                    <a:pt x="25" y="70"/>
                    <a:pt x="25" y="69"/>
                    <a:pt x="25" y="68"/>
                  </a:cubicBezTo>
                  <a:close/>
                  <a:moveTo>
                    <a:pt x="25" y="81"/>
                  </a:moveTo>
                  <a:cubicBezTo>
                    <a:pt x="26" y="81"/>
                    <a:pt x="27" y="81"/>
                    <a:pt x="28" y="81"/>
                  </a:cubicBezTo>
                  <a:cubicBezTo>
                    <a:pt x="28" y="82"/>
                    <a:pt x="28" y="83"/>
                    <a:pt x="28" y="84"/>
                  </a:cubicBezTo>
                  <a:cubicBezTo>
                    <a:pt x="27" y="84"/>
                    <a:pt x="26" y="84"/>
                    <a:pt x="25" y="84"/>
                  </a:cubicBezTo>
                  <a:cubicBezTo>
                    <a:pt x="25" y="83"/>
                    <a:pt x="25" y="82"/>
                    <a:pt x="25" y="81"/>
                  </a:cubicBezTo>
                  <a:close/>
                  <a:moveTo>
                    <a:pt x="25" y="94"/>
                  </a:moveTo>
                  <a:cubicBezTo>
                    <a:pt x="26" y="94"/>
                    <a:pt x="27" y="94"/>
                    <a:pt x="28" y="94"/>
                  </a:cubicBezTo>
                  <a:cubicBezTo>
                    <a:pt x="28" y="95"/>
                    <a:pt x="28" y="96"/>
                    <a:pt x="28" y="97"/>
                  </a:cubicBezTo>
                  <a:cubicBezTo>
                    <a:pt x="27" y="97"/>
                    <a:pt x="26" y="97"/>
                    <a:pt x="25" y="97"/>
                  </a:cubicBezTo>
                  <a:cubicBezTo>
                    <a:pt x="25" y="96"/>
                    <a:pt x="25" y="95"/>
                    <a:pt x="25" y="94"/>
                  </a:cubicBezTo>
                  <a:close/>
                  <a:moveTo>
                    <a:pt x="25" y="98"/>
                  </a:moveTo>
                  <a:cubicBezTo>
                    <a:pt x="26" y="98"/>
                    <a:pt x="27" y="98"/>
                    <a:pt x="28" y="98"/>
                  </a:cubicBezTo>
                  <a:cubicBezTo>
                    <a:pt x="28" y="99"/>
                    <a:pt x="28" y="100"/>
                    <a:pt x="28" y="101"/>
                  </a:cubicBezTo>
                  <a:cubicBezTo>
                    <a:pt x="27" y="101"/>
                    <a:pt x="26" y="101"/>
                    <a:pt x="25" y="101"/>
                  </a:cubicBezTo>
                  <a:cubicBezTo>
                    <a:pt x="25" y="100"/>
                    <a:pt x="25" y="99"/>
                    <a:pt x="25" y="98"/>
                  </a:cubicBezTo>
                  <a:close/>
                  <a:moveTo>
                    <a:pt x="25" y="103"/>
                  </a:moveTo>
                  <a:cubicBezTo>
                    <a:pt x="26" y="103"/>
                    <a:pt x="27" y="103"/>
                    <a:pt x="28" y="103"/>
                  </a:cubicBezTo>
                  <a:cubicBezTo>
                    <a:pt x="28" y="104"/>
                    <a:pt x="28" y="105"/>
                    <a:pt x="28" y="105"/>
                  </a:cubicBezTo>
                  <a:cubicBezTo>
                    <a:pt x="27" y="105"/>
                    <a:pt x="26" y="105"/>
                    <a:pt x="25" y="105"/>
                  </a:cubicBezTo>
                  <a:cubicBezTo>
                    <a:pt x="25" y="105"/>
                    <a:pt x="25" y="104"/>
                    <a:pt x="25" y="103"/>
                  </a:cubicBezTo>
                  <a:close/>
                  <a:moveTo>
                    <a:pt x="29" y="102"/>
                  </a:moveTo>
                  <a:cubicBezTo>
                    <a:pt x="30" y="102"/>
                    <a:pt x="31" y="102"/>
                    <a:pt x="32" y="102"/>
                  </a:cubicBezTo>
                  <a:cubicBezTo>
                    <a:pt x="32" y="103"/>
                    <a:pt x="32" y="105"/>
                    <a:pt x="32" y="105"/>
                  </a:cubicBezTo>
                  <a:cubicBezTo>
                    <a:pt x="31" y="105"/>
                    <a:pt x="30" y="105"/>
                    <a:pt x="29" y="105"/>
                  </a:cubicBezTo>
                  <a:cubicBezTo>
                    <a:pt x="29" y="105"/>
                    <a:pt x="29" y="104"/>
                    <a:pt x="29" y="102"/>
                  </a:cubicBezTo>
                  <a:close/>
                  <a:moveTo>
                    <a:pt x="21" y="103"/>
                  </a:moveTo>
                  <a:cubicBezTo>
                    <a:pt x="22" y="103"/>
                    <a:pt x="22" y="103"/>
                    <a:pt x="23" y="103"/>
                  </a:cubicBezTo>
                  <a:cubicBezTo>
                    <a:pt x="23" y="104"/>
                    <a:pt x="23" y="105"/>
                    <a:pt x="23" y="105"/>
                  </a:cubicBezTo>
                  <a:cubicBezTo>
                    <a:pt x="22" y="105"/>
                    <a:pt x="22" y="105"/>
                    <a:pt x="21" y="105"/>
                  </a:cubicBezTo>
                  <a:cubicBezTo>
                    <a:pt x="21" y="105"/>
                    <a:pt x="21" y="104"/>
                    <a:pt x="21" y="103"/>
                  </a:cubicBezTo>
                  <a:close/>
                  <a:moveTo>
                    <a:pt x="17" y="103"/>
                  </a:moveTo>
                  <a:cubicBezTo>
                    <a:pt x="17" y="103"/>
                    <a:pt x="18" y="103"/>
                    <a:pt x="19" y="103"/>
                  </a:cubicBezTo>
                  <a:cubicBezTo>
                    <a:pt x="19" y="104"/>
                    <a:pt x="19" y="105"/>
                    <a:pt x="19" y="105"/>
                  </a:cubicBezTo>
                  <a:cubicBezTo>
                    <a:pt x="18" y="105"/>
                    <a:pt x="17" y="105"/>
                    <a:pt x="17" y="105"/>
                  </a:cubicBezTo>
                  <a:cubicBezTo>
                    <a:pt x="17" y="105"/>
                    <a:pt x="17" y="104"/>
                    <a:pt x="17" y="103"/>
                  </a:cubicBezTo>
                  <a:close/>
                  <a:moveTo>
                    <a:pt x="12" y="103"/>
                  </a:moveTo>
                  <a:cubicBezTo>
                    <a:pt x="13" y="103"/>
                    <a:pt x="14" y="103"/>
                    <a:pt x="15" y="103"/>
                  </a:cubicBezTo>
                  <a:cubicBezTo>
                    <a:pt x="15" y="104"/>
                    <a:pt x="15" y="105"/>
                    <a:pt x="15" y="105"/>
                  </a:cubicBezTo>
                  <a:cubicBezTo>
                    <a:pt x="14" y="105"/>
                    <a:pt x="13" y="105"/>
                    <a:pt x="12" y="105"/>
                  </a:cubicBezTo>
                  <a:cubicBezTo>
                    <a:pt x="12" y="105"/>
                    <a:pt x="12" y="104"/>
                    <a:pt x="12" y="103"/>
                  </a:cubicBezTo>
                  <a:close/>
                  <a:moveTo>
                    <a:pt x="29" y="98"/>
                  </a:moveTo>
                  <a:cubicBezTo>
                    <a:pt x="30" y="98"/>
                    <a:pt x="31" y="98"/>
                    <a:pt x="32" y="98"/>
                  </a:cubicBezTo>
                  <a:cubicBezTo>
                    <a:pt x="32" y="99"/>
                    <a:pt x="32" y="100"/>
                    <a:pt x="32" y="101"/>
                  </a:cubicBezTo>
                  <a:cubicBezTo>
                    <a:pt x="31" y="101"/>
                    <a:pt x="30" y="101"/>
                    <a:pt x="29" y="101"/>
                  </a:cubicBezTo>
                  <a:cubicBezTo>
                    <a:pt x="29" y="100"/>
                    <a:pt x="29" y="99"/>
                    <a:pt x="29" y="98"/>
                  </a:cubicBezTo>
                  <a:close/>
                  <a:moveTo>
                    <a:pt x="21" y="98"/>
                  </a:moveTo>
                  <a:cubicBezTo>
                    <a:pt x="22" y="98"/>
                    <a:pt x="22" y="98"/>
                    <a:pt x="23" y="98"/>
                  </a:cubicBezTo>
                  <a:cubicBezTo>
                    <a:pt x="23" y="99"/>
                    <a:pt x="23" y="100"/>
                    <a:pt x="23" y="101"/>
                  </a:cubicBezTo>
                  <a:cubicBezTo>
                    <a:pt x="22" y="101"/>
                    <a:pt x="22" y="101"/>
                    <a:pt x="21" y="101"/>
                  </a:cubicBezTo>
                  <a:cubicBezTo>
                    <a:pt x="21" y="100"/>
                    <a:pt x="21" y="99"/>
                    <a:pt x="21" y="98"/>
                  </a:cubicBezTo>
                  <a:close/>
                  <a:moveTo>
                    <a:pt x="17" y="98"/>
                  </a:moveTo>
                  <a:cubicBezTo>
                    <a:pt x="17" y="98"/>
                    <a:pt x="18" y="98"/>
                    <a:pt x="19" y="98"/>
                  </a:cubicBezTo>
                  <a:cubicBezTo>
                    <a:pt x="19" y="99"/>
                    <a:pt x="19" y="100"/>
                    <a:pt x="19" y="101"/>
                  </a:cubicBezTo>
                  <a:cubicBezTo>
                    <a:pt x="18" y="101"/>
                    <a:pt x="17" y="101"/>
                    <a:pt x="17" y="101"/>
                  </a:cubicBezTo>
                  <a:cubicBezTo>
                    <a:pt x="17" y="100"/>
                    <a:pt x="17" y="99"/>
                    <a:pt x="17" y="98"/>
                  </a:cubicBezTo>
                  <a:close/>
                  <a:moveTo>
                    <a:pt x="29" y="94"/>
                  </a:moveTo>
                  <a:cubicBezTo>
                    <a:pt x="30" y="94"/>
                    <a:pt x="31" y="94"/>
                    <a:pt x="32" y="94"/>
                  </a:cubicBezTo>
                  <a:cubicBezTo>
                    <a:pt x="32" y="95"/>
                    <a:pt x="32" y="96"/>
                    <a:pt x="32" y="97"/>
                  </a:cubicBezTo>
                  <a:cubicBezTo>
                    <a:pt x="31" y="97"/>
                    <a:pt x="30" y="97"/>
                    <a:pt x="29" y="97"/>
                  </a:cubicBezTo>
                  <a:cubicBezTo>
                    <a:pt x="29" y="96"/>
                    <a:pt x="29" y="95"/>
                    <a:pt x="29" y="94"/>
                  </a:cubicBezTo>
                  <a:close/>
                  <a:moveTo>
                    <a:pt x="21" y="94"/>
                  </a:moveTo>
                  <a:cubicBezTo>
                    <a:pt x="22" y="94"/>
                    <a:pt x="22" y="94"/>
                    <a:pt x="23" y="94"/>
                  </a:cubicBezTo>
                  <a:cubicBezTo>
                    <a:pt x="23" y="95"/>
                    <a:pt x="23" y="96"/>
                    <a:pt x="23" y="97"/>
                  </a:cubicBezTo>
                  <a:cubicBezTo>
                    <a:pt x="22" y="97"/>
                    <a:pt x="22" y="97"/>
                    <a:pt x="21" y="97"/>
                  </a:cubicBezTo>
                  <a:cubicBezTo>
                    <a:pt x="21" y="96"/>
                    <a:pt x="21" y="95"/>
                    <a:pt x="21" y="94"/>
                  </a:cubicBezTo>
                  <a:close/>
                  <a:moveTo>
                    <a:pt x="12" y="94"/>
                  </a:moveTo>
                  <a:cubicBezTo>
                    <a:pt x="13" y="94"/>
                    <a:pt x="14" y="94"/>
                    <a:pt x="15" y="94"/>
                  </a:cubicBezTo>
                  <a:cubicBezTo>
                    <a:pt x="15" y="95"/>
                    <a:pt x="15" y="96"/>
                    <a:pt x="15" y="97"/>
                  </a:cubicBezTo>
                  <a:cubicBezTo>
                    <a:pt x="14" y="97"/>
                    <a:pt x="13" y="97"/>
                    <a:pt x="12" y="97"/>
                  </a:cubicBezTo>
                  <a:cubicBezTo>
                    <a:pt x="12" y="96"/>
                    <a:pt x="12" y="95"/>
                    <a:pt x="12" y="94"/>
                  </a:cubicBezTo>
                  <a:close/>
                  <a:moveTo>
                    <a:pt x="9" y="94"/>
                  </a:moveTo>
                  <a:cubicBezTo>
                    <a:pt x="9" y="94"/>
                    <a:pt x="10" y="94"/>
                    <a:pt x="11" y="94"/>
                  </a:cubicBezTo>
                  <a:cubicBezTo>
                    <a:pt x="11" y="95"/>
                    <a:pt x="11" y="96"/>
                    <a:pt x="11" y="97"/>
                  </a:cubicBezTo>
                  <a:cubicBezTo>
                    <a:pt x="10" y="97"/>
                    <a:pt x="9" y="97"/>
                    <a:pt x="9" y="97"/>
                  </a:cubicBezTo>
                  <a:cubicBezTo>
                    <a:pt x="9" y="96"/>
                    <a:pt x="9" y="95"/>
                    <a:pt x="9" y="94"/>
                  </a:cubicBezTo>
                  <a:close/>
                  <a:moveTo>
                    <a:pt x="29" y="90"/>
                  </a:moveTo>
                  <a:cubicBezTo>
                    <a:pt x="30" y="89"/>
                    <a:pt x="31" y="89"/>
                    <a:pt x="32" y="89"/>
                  </a:cubicBezTo>
                  <a:cubicBezTo>
                    <a:pt x="32" y="90"/>
                    <a:pt x="32" y="91"/>
                    <a:pt x="32" y="92"/>
                  </a:cubicBezTo>
                  <a:cubicBezTo>
                    <a:pt x="31" y="92"/>
                    <a:pt x="30" y="93"/>
                    <a:pt x="29" y="93"/>
                  </a:cubicBezTo>
                  <a:cubicBezTo>
                    <a:pt x="29" y="92"/>
                    <a:pt x="29" y="91"/>
                    <a:pt x="29" y="90"/>
                  </a:cubicBezTo>
                  <a:close/>
                  <a:moveTo>
                    <a:pt x="21" y="90"/>
                  </a:moveTo>
                  <a:cubicBezTo>
                    <a:pt x="22" y="90"/>
                    <a:pt x="22" y="90"/>
                    <a:pt x="23" y="90"/>
                  </a:cubicBezTo>
                  <a:cubicBezTo>
                    <a:pt x="23" y="91"/>
                    <a:pt x="23" y="92"/>
                    <a:pt x="23" y="93"/>
                  </a:cubicBezTo>
                  <a:cubicBezTo>
                    <a:pt x="22" y="93"/>
                    <a:pt x="22" y="93"/>
                    <a:pt x="21" y="93"/>
                  </a:cubicBezTo>
                  <a:cubicBezTo>
                    <a:pt x="21" y="92"/>
                    <a:pt x="21" y="91"/>
                    <a:pt x="21" y="90"/>
                  </a:cubicBezTo>
                  <a:close/>
                  <a:moveTo>
                    <a:pt x="12" y="90"/>
                  </a:moveTo>
                  <a:cubicBezTo>
                    <a:pt x="13" y="90"/>
                    <a:pt x="14" y="90"/>
                    <a:pt x="15" y="90"/>
                  </a:cubicBezTo>
                  <a:cubicBezTo>
                    <a:pt x="15" y="91"/>
                    <a:pt x="15" y="92"/>
                    <a:pt x="15" y="93"/>
                  </a:cubicBezTo>
                  <a:cubicBezTo>
                    <a:pt x="14" y="93"/>
                    <a:pt x="13" y="93"/>
                    <a:pt x="12" y="93"/>
                  </a:cubicBezTo>
                  <a:cubicBezTo>
                    <a:pt x="12" y="92"/>
                    <a:pt x="12" y="91"/>
                    <a:pt x="12" y="90"/>
                  </a:cubicBezTo>
                  <a:close/>
                  <a:moveTo>
                    <a:pt x="21" y="86"/>
                  </a:moveTo>
                  <a:cubicBezTo>
                    <a:pt x="22" y="86"/>
                    <a:pt x="22" y="85"/>
                    <a:pt x="23" y="85"/>
                  </a:cubicBezTo>
                  <a:cubicBezTo>
                    <a:pt x="23" y="86"/>
                    <a:pt x="23" y="87"/>
                    <a:pt x="23" y="88"/>
                  </a:cubicBezTo>
                  <a:cubicBezTo>
                    <a:pt x="22" y="88"/>
                    <a:pt x="22" y="88"/>
                    <a:pt x="21" y="88"/>
                  </a:cubicBezTo>
                  <a:cubicBezTo>
                    <a:pt x="21" y="88"/>
                    <a:pt x="21" y="87"/>
                    <a:pt x="21" y="86"/>
                  </a:cubicBezTo>
                  <a:close/>
                  <a:moveTo>
                    <a:pt x="17" y="86"/>
                  </a:moveTo>
                  <a:cubicBezTo>
                    <a:pt x="17" y="86"/>
                    <a:pt x="18" y="86"/>
                    <a:pt x="19" y="86"/>
                  </a:cubicBezTo>
                  <a:cubicBezTo>
                    <a:pt x="19" y="87"/>
                    <a:pt x="19" y="88"/>
                    <a:pt x="19" y="89"/>
                  </a:cubicBezTo>
                  <a:cubicBezTo>
                    <a:pt x="18" y="89"/>
                    <a:pt x="17" y="89"/>
                    <a:pt x="17" y="89"/>
                  </a:cubicBezTo>
                  <a:cubicBezTo>
                    <a:pt x="17" y="88"/>
                    <a:pt x="17" y="87"/>
                    <a:pt x="17" y="86"/>
                  </a:cubicBezTo>
                  <a:close/>
                  <a:moveTo>
                    <a:pt x="12" y="86"/>
                  </a:moveTo>
                  <a:cubicBezTo>
                    <a:pt x="13" y="86"/>
                    <a:pt x="14" y="86"/>
                    <a:pt x="15" y="86"/>
                  </a:cubicBezTo>
                  <a:cubicBezTo>
                    <a:pt x="15" y="87"/>
                    <a:pt x="15" y="88"/>
                    <a:pt x="15" y="89"/>
                  </a:cubicBezTo>
                  <a:cubicBezTo>
                    <a:pt x="14" y="89"/>
                    <a:pt x="13" y="89"/>
                    <a:pt x="12" y="89"/>
                  </a:cubicBezTo>
                  <a:cubicBezTo>
                    <a:pt x="12" y="88"/>
                    <a:pt x="12" y="87"/>
                    <a:pt x="12" y="86"/>
                  </a:cubicBezTo>
                  <a:close/>
                  <a:moveTo>
                    <a:pt x="29" y="81"/>
                  </a:moveTo>
                  <a:cubicBezTo>
                    <a:pt x="30" y="81"/>
                    <a:pt x="31" y="81"/>
                    <a:pt x="32" y="81"/>
                  </a:cubicBezTo>
                  <a:cubicBezTo>
                    <a:pt x="32" y="82"/>
                    <a:pt x="32" y="83"/>
                    <a:pt x="32" y="84"/>
                  </a:cubicBezTo>
                  <a:cubicBezTo>
                    <a:pt x="31" y="84"/>
                    <a:pt x="30" y="84"/>
                    <a:pt x="29" y="84"/>
                  </a:cubicBezTo>
                  <a:cubicBezTo>
                    <a:pt x="29" y="83"/>
                    <a:pt x="29" y="82"/>
                    <a:pt x="29" y="81"/>
                  </a:cubicBezTo>
                  <a:close/>
                  <a:moveTo>
                    <a:pt x="21" y="81"/>
                  </a:moveTo>
                  <a:cubicBezTo>
                    <a:pt x="22" y="81"/>
                    <a:pt x="22" y="81"/>
                    <a:pt x="23" y="81"/>
                  </a:cubicBezTo>
                  <a:cubicBezTo>
                    <a:pt x="23" y="82"/>
                    <a:pt x="23" y="83"/>
                    <a:pt x="23" y="84"/>
                  </a:cubicBezTo>
                  <a:cubicBezTo>
                    <a:pt x="22" y="84"/>
                    <a:pt x="22" y="84"/>
                    <a:pt x="21" y="84"/>
                  </a:cubicBezTo>
                  <a:cubicBezTo>
                    <a:pt x="21" y="83"/>
                    <a:pt x="21" y="82"/>
                    <a:pt x="21" y="81"/>
                  </a:cubicBezTo>
                  <a:close/>
                  <a:moveTo>
                    <a:pt x="17" y="81"/>
                  </a:moveTo>
                  <a:cubicBezTo>
                    <a:pt x="17" y="81"/>
                    <a:pt x="18" y="81"/>
                    <a:pt x="19" y="81"/>
                  </a:cubicBezTo>
                  <a:cubicBezTo>
                    <a:pt x="19" y="82"/>
                    <a:pt x="19" y="83"/>
                    <a:pt x="19" y="84"/>
                  </a:cubicBezTo>
                  <a:cubicBezTo>
                    <a:pt x="18" y="84"/>
                    <a:pt x="17" y="84"/>
                    <a:pt x="17" y="84"/>
                  </a:cubicBezTo>
                  <a:cubicBezTo>
                    <a:pt x="17" y="83"/>
                    <a:pt x="17" y="82"/>
                    <a:pt x="17" y="81"/>
                  </a:cubicBezTo>
                  <a:close/>
                  <a:moveTo>
                    <a:pt x="13" y="82"/>
                  </a:moveTo>
                  <a:cubicBezTo>
                    <a:pt x="13" y="82"/>
                    <a:pt x="14" y="82"/>
                    <a:pt x="15" y="82"/>
                  </a:cubicBezTo>
                  <a:cubicBezTo>
                    <a:pt x="15" y="83"/>
                    <a:pt x="15" y="83"/>
                    <a:pt x="15" y="84"/>
                  </a:cubicBezTo>
                  <a:cubicBezTo>
                    <a:pt x="14" y="85"/>
                    <a:pt x="13" y="85"/>
                    <a:pt x="12" y="85"/>
                  </a:cubicBezTo>
                  <a:cubicBezTo>
                    <a:pt x="13" y="84"/>
                    <a:pt x="13" y="83"/>
                    <a:pt x="13" y="82"/>
                  </a:cubicBezTo>
                  <a:close/>
                  <a:moveTo>
                    <a:pt x="9" y="74"/>
                  </a:moveTo>
                  <a:cubicBezTo>
                    <a:pt x="9" y="74"/>
                    <a:pt x="10" y="73"/>
                    <a:pt x="11" y="73"/>
                  </a:cubicBezTo>
                  <a:cubicBezTo>
                    <a:pt x="11" y="74"/>
                    <a:pt x="11" y="75"/>
                    <a:pt x="11" y="76"/>
                  </a:cubicBezTo>
                  <a:cubicBezTo>
                    <a:pt x="10" y="76"/>
                    <a:pt x="9" y="76"/>
                    <a:pt x="9" y="76"/>
                  </a:cubicBezTo>
                  <a:cubicBezTo>
                    <a:pt x="9" y="76"/>
                    <a:pt x="9" y="75"/>
                    <a:pt x="9" y="74"/>
                  </a:cubicBezTo>
                  <a:close/>
                  <a:moveTo>
                    <a:pt x="29" y="68"/>
                  </a:moveTo>
                  <a:cubicBezTo>
                    <a:pt x="30" y="68"/>
                    <a:pt x="31" y="68"/>
                    <a:pt x="32" y="68"/>
                  </a:cubicBezTo>
                  <a:cubicBezTo>
                    <a:pt x="32" y="69"/>
                    <a:pt x="32" y="70"/>
                    <a:pt x="32" y="71"/>
                  </a:cubicBezTo>
                  <a:cubicBezTo>
                    <a:pt x="31" y="71"/>
                    <a:pt x="30" y="71"/>
                    <a:pt x="29" y="71"/>
                  </a:cubicBezTo>
                  <a:cubicBezTo>
                    <a:pt x="29" y="70"/>
                    <a:pt x="29" y="69"/>
                    <a:pt x="29" y="68"/>
                  </a:cubicBezTo>
                  <a:close/>
                  <a:moveTo>
                    <a:pt x="21" y="69"/>
                  </a:moveTo>
                  <a:cubicBezTo>
                    <a:pt x="22" y="68"/>
                    <a:pt x="22" y="68"/>
                    <a:pt x="23" y="68"/>
                  </a:cubicBezTo>
                  <a:cubicBezTo>
                    <a:pt x="23" y="69"/>
                    <a:pt x="23" y="70"/>
                    <a:pt x="23" y="71"/>
                  </a:cubicBezTo>
                  <a:cubicBezTo>
                    <a:pt x="22" y="71"/>
                    <a:pt x="22" y="71"/>
                    <a:pt x="21" y="71"/>
                  </a:cubicBezTo>
                  <a:cubicBezTo>
                    <a:pt x="21" y="70"/>
                    <a:pt x="21" y="70"/>
                    <a:pt x="21" y="69"/>
                  </a:cubicBezTo>
                  <a:close/>
                  <a:moveTo>
                    <a:pt x="17" y="69"/>
                  </a:moveTo>
                  <a:cubicBezTo>
                    <a:pt x="17" y="69"/>
                    <a:pt x="18" y="69"/>
                    <a:pt x="19" y="69"/>
                  </a:cubicBezTo>
                  <a:cubicBezTo>
                    <a:pt x="19" y="70"/>
                    <a:pt x="19" y="71"/>
                    <a:pt x="19" y="72"/>
                  </a:cubicBezTo>
                  <a:cubicBezTo>
                    <a:pt x="18" y="72"/>
                    <a:pt x="17" y="72"/>
                    <a:pt x="17" y="72"/>
                  </a:cubicBezTo>
                  <a:cubicBezTo>
                    <a:pt x="17" y="71"/>
                    <a:pt x="17" y="70"/>
                    <a:pt x="17" y="69"/>
                  </a:cubicBezTo>
                  <a:close/>
                  <a:moveTo>
                    <a:pt x="13" y="69"/>
                  </a:moveTo>
                  <a:cubicBezTo>
                    <a:pt x="13" y="69"/>
                    <a:pt x="14" y="69"/>
                    <a:pt x="15" y="69"/>
                  </a:cubicBezTo>
                  <a:cubicBezTo>
                    <a:pt x="15" y="70"/>
                    <a:pt x="15" y="71"/>
                    <a:pt x="15" y="72"/>
                  </a:cubicBezTo>
                  <a:cubicBezTo>
                    <a:pt x="14" y="72"/>
                    <a:pt x="13" y="72"/>
                    <a:pt x="13" y="72"/>
                  </a:cubicBezTo>
                  <a:cubicBezTo>
                    <a:pt x="13" y="71"/>
                    <a:pt x="13" y="70"/>
                    <a:pt x="13" y="69"/>
                  </a:cubicBezTo>
                  <a:close/>
                  <a:moveTo>
                    <a:pt x="9" y="69"/>
                  </a:moveTo>
                  <a:cubicBezTo>
                    <a:pt x="9" y="69"/>
                    <a:pt x="10" y="69"/>
                    <a:pt x="11" y="69"/>
                  </a:cubicBezTo>
                  <a:cubicBezTo>
                    <a:pt x="11" y="70"/>
                    <a:pt x="11" y="71"/>
                    <a:pt x="11" y="72"/>
                  </a:cubicBezTo>
                  <a:cubicBezTo>
                    <a:pt x="10" y="72"/>
                    <a:pt x="9" y="72"/>
                    <a:pt x="9" y="72"/>
                  </a:cubicBezTo>
                  <a:cubicBezTo>
                    <a:pt x="9" y="71"/>
                    <a:pt x="9" y="70"/>
                    <a:pt x="9" y="69"/>
                  </a:cubicBezTo>
                  <a:close/>
                  <a:moveTo>
                    <a:pt x="29" y="64"/>
                  </a:moveTo>
                  <a:cubicBezTo>
                    <a:pt x="30" y="63"/>
                    <a:pt x="31" y="63"/>
                    <a:pt x="32" y="63"/>
                  </a:cubicBezTo>
                  <a:cubicBezTo>
                    <a:pt x="32" y="64"/>
                    <a:pt x="32" y="65"/>
                    <a:pt x="32" y="66"/>
                  </a:cubicBezTo>
                  <a:cubicBezTo>
                    <a:pt x="31" y="66"/>
                    <a:pt x="30" y="66"/>
                    <a:pt x="29" y="67"/>
                  </a:cubicBezTo>
                  <a:cubicBezTo>
                    <a:pt x="29" y="66"/>
                    <a:pt x="29" y="65"/>
                    <a:pt x="29" y="64"/>
                  </a:cubicBezTo>
                  <a:close/>
                  <a:moveTo>
                    <a:pt x="21" y="64"/>
                  </a:moveTo>
                  <a:cubicBezTo>
                    <a:pt x="22" y="64"/>
                    <a:pt x="22" y="64"/>
                    <a:pt x="23" y="64"/>
                  </a:cubicBezTo>
                  <a:cubicBezTo>
                    <a:pt x="23" y="65"/>
                    <a:pt x="23" y="66"/>
                    <a:pt x="23" y="67"/>
                  </a:cubicBezTo>
                  <a:cubicBezTo>
                    <a:pt x="22" y="67"/>
                    <a:pt x="22" y="67"/>
                    <a:pt x="21" y="67"/>
                  </a:cubicBezTo>
                  <a:cubicBezTo>
                    <a:pt x="21" y="66"/>
                    <a:pt x="21" y="65"/>
                    <a:pt x="21" y="64"/>
                  </a:cubicBezTo>
                  <a:close/>
                  <a:moveTo>
                    <a:pt x="17" y="65"/>
                  </a:moveTo>
                  <a:cubicBezTo>
                    <a:pt x="17" y="65"/>
                    <a:pt x="18" y="64"/>
                    <a:pt x="19" y="64"/>
                  </a:cubicBezTo>
                  <a:cubicBezTo>
                    <a:pt x="19" y="65"/>
                    <a:pt x="19" y="66"/>
                    <a:pt x="19" y="67"/>
                  </a:cubicBezTo>
                  <a:cubicBezTo>
                    <a:pt x="18" y="67"/>
                    <a:pt x="17" y="67"/>
                    <a:pt x="17" y="68"/>
                  </a:cubicBezTo>
                  <a:cubicBezTo>
                    <a:pt x="17" y="67"/>
                    <a:pt x="17" y="66"/>
                    <a:pt x="17" y="65"/>
                  </a:cubicBezTo>
                  <a:close/>
                  <a:moveTo>
                    <a:pt x="13" y="65"/>
                  </a:moveTo>
                  <a:cubicBezTo>
                    <a:pt x="13" y="65"/>
                    <a:pt x="14" y="65"/>
                    <a:pt x="15" y="65"/>
                  </a:cubicBezTo>
                  <a:cubicBezTo>
                    <a:pt x="15" y="66"/>
                    <a:pt x="15" y="67"/>
                    <a:pt x="15" y="68"/>
                  </a:cubicBezTo>
                  <a:cubicBezTo>
                    <a:pt x="14" y="68"/>
                    <a:pt x="13" y="68"/>
                    <a:pt x="13" y="68"/>
                  </a:cubicBezTo>
                  <a:cubicBezTo>
                    <a:pt x="13" y="67"/>
                    <a:pt x="13" y="66"/>
                    <a:pt x="13" y="65"/>
                  </a:cubicBezTo>
                  <a:close/>
                  <a:moveTo>
                    <a:pt x="9" y="65"/>
                  </a:moveTo>
                  <a:cubicBezTo>
                    <a:pt x="9" y="65"/>
                    <a:pt x="10" y="65"/>
                    <a:pt x="11" y="65"/>
                  </a:cubicBezTo>
                  <a:cubicBezTo>
                    <a:pt x="11" y="66"/>
                    <a:pt x="11" y="67"/>
                    <a:pt x="11" y="68"/>
                  </a:cubicBezTo>
                  <a:cubicBezTo>
                    <a:pt x="10" y="68"/>
                    <a:pt x="9" y="68"/>
                    <a:pt x="9" y="68"/>
                  </a:cubicBezTo>
                  <a:cubicBezTo>
                    <a:pt x="9" y="67"/>
                    <a:pt x="9" y="66"/>
                    <a:pt x="9" y="65"/>
                  </a:cubicBezTo>
                  <a:close/>
                  <a:moveTo>
                    <a:pt x="29" y="59"/>
                  </a:moveTo>
                  <a:cubicBezTo>
                    <a:pt x="30" y="59"/>
                    <a:pt x="31" y="59"/>
                    <a:pt x="32" y="59"/>
                  </a:cubicBezTo>
                  <a:cubicBezTo>
                    <a:pt x="32" y="60"/>
                    <a:pt x="32" y="61"/>
                    <a:pt x="32" y="62"/>
                  </a:cubicBezTo>
                  <a:cubicBezTo>
                    <a:pt x="31" y="62"/>
                    <a:pt x="30" y="62"/>
                    <a:pt x="29" y="62"/>
                  </a:cubicBezTo>
                  <a:cubicBezTo>
                    <a:pt x="29" y="61"/>
                    <a:pt x="29" y="60"/>
                    <a:pt x="29" y="59"/>
                  </a:cubicBezTo>
                  <a:close/>
                  <a:moveTo>
                    <a:pt x="21" y="60"/>
                  </a:moveTo>
                  <a:cubicBezTo>
                    <a:pt x="22" y="60"/>
                    <a:pt x="22" y="60"/>
                    <a:pt x="23" y="60"/>
                  </a:cubicBezTo>
                  <a:cubicBezTo>
                    <a:pt x="23" y="61"/>
                    <a:pt x="23" y="62"/>
                    <a:pt x="23" y="63"/>
                  </a:cubicBezTo>
                  <a:cubicBezTo>
                    <a:pt x="22" y="63"/>
                    <a:pt x="22" y="63"/>
                    <a:pt x="21" y="63"/>
                  </a:cubicBezTo>
                  <a:cubicBezTo>
                    <a:pt x="21" y="62"/>
                    <a:pt x="21" y="61"/>
                    <a:pt x="21" y="60"/>
                  </a:cubicBezTo>
                  <a:close/>
                  <a:moveTo>
                    <a:pt x="17" y="60"/>
                  </a:moveTo>
                  <a:cubicBezTo>
                    <a:pt x="17" y="60"/>
                    <a:pt x="18" y="60"/>
                    <a:pt x="19" y="60"/>
                  </a:cubicBezTo>
                  <a:cubicBezTo>
                    <a:pt x="19" y="61"/>
                    <a:pt x="19" y="62"/>
                    <a:pt x="19" y="63"/>
                  </a:cubicBezTo>
                  <a:cubicBezTo>
                    <a:pt x="18" y="63"/>
                    <a:pt x="17" y="63"/>
                    <a:pt x="17" y="63"/>
                  </a:cubicBezTo>
                  <a:cubicBezTo>
                    <a:pt x="17" y="62"/>
                    <a:pt x="17" y="61"/>
                    <a:pt x="17" y="60"/>
                  </a:cubicBezTo>
                  <a:close/>
                  <a:moveTo>
                    <a:pt x="13" y="61"/>
                  </a:moveTo>
                  <a:cubicBezTo>
                    <a:pt x="13" y="61"/>
                    <a:pt x="14" y="61"/>
                    <a:pt x="15" y="61"/>
                  </a:cubicBezTo>
                  <a:cubicBezTo>
                    <a:pt x="15" y="61"/>
                    <a:pt x="15" y="62"/>
                    <a:pt x="15" y="63"/>
                  </a:cubicBezTo>
                  <a:cubicBezTo>
                    <a:pt x="14" y="64"/>
                    <a:pt x="13" y="64"/>
                    <a:pt x="13" y="64"/>
                  </a:cubicBezTo>
                  <a:cubicBezTo>
                    <a:pt x="13" y="63"/>
                    <a:pt x="13" y="62"/>
                    <a:pt x="13" y="61"/>
                  </a:cubicBezTo>
                  <a:close/>
                  <a:moveTo>
                    <a:pt x="29" y="55"/>
                  </a:moveTo>
                  <a:cubicBezTo>
                    <a:pt x="30" y="55"/>
                    <a:pt x="31" y="55"/>
                    <a:pt x="32" y="55"/>
                  </a:cubicBezTo>
                  <a:cubicBezTo>
                    <a:pt x="32" y="56"/>
                    <a:pt x="32" y="57"/>
                    <a:pt x="32" y="58"/>
                  </a:cubicBezTo>
                  <a:cubicBezTo>
                    <a:pt x="31" y="58"/>
                    <a:pt x="30" y="58"/>
                    <a:pt x="29" y="58"/>
                  </a:cubicBezTo>
                  <a:cubicBezTo>
                    <a:pt x="29" y="57"/>
                    <a:pt x="29" y="56"/>
                    <a:pt x="29" y="55"/>
                  </a:cubicBezTo>
                  <a:close/>
                  <a:moveTo>
                    <a:pt x="17" y="56"/>
                  </a:moveTo>
                  <a:cubicBezTo>
                    <a:pt x="17" y="56"/>
                    <a:pt x="18" y="56"/>
                    <a:pt x="19" y="56"/>
                  </a:cubicBezTo>
                  <a:cubicBezTo>
                    <a:pt x="19" y="57"/>
                    <a:pt x="19" y="58"/>
                    <a:pt x="19" y="59"/>
                  </a:cubicBezTo>
                  <a:cubicBezTo>
                    <a:pt x="18" y="59"/>
                    <a:pt x="17" y="59"/>
                    <a:pt x="17" y="59"/>
                  </a:cubicBezTo>
                  <a:cubicBezTo>
                    <a:pt x="17" y="58"/>
                    <a:pt x="17" y="57"/>
                    <a:pt x="17" y="56"/>
                  </a:cubicBezTo>
                  <a:close/>
                  <a:moveTo>
                    <a:pt x="13" y="57"/>
                  </a:moveTo>
                  <a:cubicBezTo>
                    <a:pt x="13" y="56"/>
                    <a:pt x="14" y="56"/>
                    <a:pt x="15" y="56"/>
                  </a:cubicBezTo>
                  <a:cubicBezTo>
                    <a:pt x="15" y="57"/>
                    <a:pt x="15" y="58"/>
                    <a:pt x="15" y="59"/>
                  </a:cubicBezTo>
                  <a:cubicBezTo>
                    <a:pt x="14" y="59"/>
                    <a:pt x="13" y="59"/>
                    <a:pt x="13" y="59"/>
                  </a:cubicBezTo>
                  <a:cubicBezTo>
                    <a:pt x="13" y="59"/>
                    <a:pt x="13" y="58"/>
                    <a:pt x="13" y="57"/>
                  </a:cubicBezTo>
                  <a:close/>
                  <a:moveTo>
                    <a:pt x="17" y="52"/>
                  </a:moveTo>
                  <a:cubicBezTo>
                    <a:pt x="17" y="52"/>
                    <a:pt x="18" y="52"/>
                    <a:pt x="19" y="52"/>
                  </a:cubicBezTo>
                  <a:cubicBezTo>
                    <a:pt x="19" y="53"/>
                    <a:pt x="19" y="54"/>
                    <a:pt x="19" y="55"/>
                  </a:cubicBezTo>
                  <a:cubicBezTo>
                    <a:pt x="18" y="55"/>
                    <a:pt x="17" y="55"/>
                    <a:pt x="17" y="55"/>
                  </a:cubicBezTo>
                  <a:cubicBezTo>
                    <a:pt x="17" y="54"/>
                    <a:pt x="17" y="53"/>
                    <a:pt x="17" y="52"/>
                  </a:cubicBezTo>
                  <a:close/>
                  <a:moveTo>
                    <a:pt x="13" y="52"/>
                  </a:moveTo>
                  <a:cubicBezTo>
                    <a:pt x="13" y="52"/>
                    <a:pt x="14" y="52"/>
                    <a:pt x="15" y="52"/>
                  </a:cubicBezTo>
                  <a:cubicBezTo>
                    <a:pt x="15" y="53"/>
                    <a:pt x="15" y="54"/>
                    <a:pt x="15" y="55"/>
                  </a:cubicBezTo>
                  <a:cubicBezTo>
                    <a:pt x="14" y="55"/>
                    <a:pt x="13" y="55"/>
                    <a:pt x="13" y="55"/>
                  </a:cubicBezTo>
                  <a:cubicBezTo>
                    <a:pt x="13" y="54"/>
                    <a:pt x="13" y="53"/>
                    <a:pt x="13" y="52"/>
                  </a:cubicBezTo>
                  <a:close/>
                  <a:moveTo>
                    <a:pt x="9" y="53"/>
                  </a:moveTo>
                  <a:cubicBezTo>
                    <a:pt x="9" y="53"/>
                    <a:pt x="10" y="53"/>
                    <a:pt x="11" y="53"/>
                  </a:cubicBezTo>
                  <a:cubicBezTo>
                    <a:pt x="11" y="54"/>
                    <a:pt x="11" y="54"/>
                    <a:pt x="11" y="55"/>
                  </a:cubicBezTo>
                  <a:cubicBezTo>
                    <a:pt x="10" y="56"/>
                    <a:pt x="9" y="56"/>
                    <a:pt x="9" y="56"/>
                  </a:cubicBezTo>
                  <a:cubicBezTo>
                    <a:pt x="9" y="55"/>
                    <a:pt x="9" y="54"/>
                    <a:pt x="9" y="53"/>
                  </a:cubicBezTo>
                  <a:close/>
                  <a:moveTo>
                    <a:pt x="29" y="46"/>
                  </a:moveTo>
                  <a:cubicBezTo>
                    <a:pt x="30" y="46"/>
                    <a:pt x="31" y="46"/>
                    <a:pt x="32" y="46"/>
                  </a:cubicBezTo>
                  <a:cubicBezTo>
                    <a:pt x="32" y="47"/>
                    <a:pt x="32" y="48"/>
                    <a:pt x="32" y="49"/>
                  </a:cubicBezTo>
                  <a:cubicBezTo>
                    <a:pt x="31" y="49"/>
                    <a:pt x="30" y="49"/>
                    <a:pt x="29" y="49"/>
                  </a:cubicBezTo>
                  <a:cubicBezTo>
                    <a:pt x="29" y="48"/>
                    <a:pt x="29" y="47"/>
                    <a:pt x="29" y="46"/>
                  </a:cubicBezTo>
                  <a:close/>
                  <a:moveTo>
                    <a:pt x="21" y="47"/>
                  </a:moveTo>
                  <a:cubicBezTo>
                    <a:pt x="22" y="47"/>
                    <a:pt x="22" y="47"/>
                    <a:pt x="23" y="47"/>
                  </a:cubicBezTo>
                  <a:cubicBezTo>
                    <a:pt x="23" y="48"/>
                    <a:pt x="23" y="49"/>
                    <a:pt x="23" y="50"/>
                  </a:cubicBezTo>
                  <a:cubicBezTo>
                    <a:pt x="22" y="50"/>
                    <a:pt x="22" y="50"/>
                    <a:pt x="21" y="50"/>
                  </a:cubicBezTo>
                  <a:cubicBezTo>
                    <a:pt x="21" y="49"/>
                    <a:pt x="21" y="48"/>
                    <a:pt x="21" y="47"/>
                  </a:cubicBezTo>
                  <a:close/>
                  <a:moveTo>
                    <a:pt x="17" y="48"/>
                  </a:moveTo>
                  <a:cubicBezTo>
                    <a:pt x="17" y="48"/>
                    <a:pt x="18" y="48"/>
                    <a:pt x="19" y="47"/>
                  </a:cubicBezTo>
                  <a:cubicBezTo>
                    <a:pt x="19" y="48"/>
                    <a:pt x="19" y="49"/>
                    <a:pt x="19" y="50"/>
                  </a:cubicBezTo>
                  <a:cubicBezTo>
                    <a:pt x="18" y="50"/>
                    <a:pt x="17" y="51"/>
                    <a:pt x="17" y="51"/>
                  </a:cubicBezTo>
                  <a:cubicBezTo>
                    <a:pt x="17" y="50"/>
                    <a:pt x="17" y="49"/>
                    <a:pt x="17" y="48"/>
                  </a:cubicBezTo>
                  <a:close/>
                  <a:moveTo>
                    <a:pt x="9" y="49"/>
                  </a:moveTo>
                  <a:cubicBezTo>
                    <a:pt x="9" y="49"/>
                    <a:pt x="10" y="48"/>
                    <a:pt x="11" y="48"/>
                  </a:cubicBezTo>
                  <a:cubicBezTo>
                    <a:pt x="11" y="49"/>
                    <a:pt x="11" y="50"/>
                    <a:pt x="11" y="51"/>
                  </a:cubicBezTo>
                  <a:cubicBezTo>
                    <a:pt x="10" y="51"/>
                    <a:pt x="9" y="51"/>
                    <a:pt x="9" y="52"/>
                  </a:cubicBezTo>
                  <a:cubicBezTo>
                    <a:pt x="9" y="51"/>
                    <a:pt x="9" y="50"/>
                    <a:pt x="9" y="49"/>
                  </a:cubicBezTo>
                  <a:close/>
                  <a:moveTo>
                    <a:pt x="29" y="42"/>
                  </a:moveTo>
                  <a:cubicBezTo>
                    <a:pt x="30" y="42"/>
                    <a:pt x="31" y="42"/>
                    <a:pt x="32" y="42"/>
                  </a:cubicBezTo>
                  <a:cubicBezTo>
                    <a:pt x="32" y="43"/>
                    <a:pt x="32" y="44"/>
                    <a:pt x="32" y="45"/>
                  </a:cubicBezTo>
                  <a:cubicBezTo>
                    <a:pt x="31" y="45"/>
                    <a:pt x="30" y="45"/>
                    <a:pt x="29" y="45"/>
                  </a:cubicBezTo>
                  <a:cubicBezTo>
                    <a:pt x="29" y="44"/>
                    <a:pt x="29" y="43"/>
                    <a:pt x="29" y="42"/>
                  </a:cubicBezTo>
                  <a:close/>
                  <a:moveTo>
                    <a:pt x="17" y="44"/>
                  </a:moveTo>
                  <a:cubicBezTo>
                    <a:pt x="17" y="43"/>
                    <a:pt x="18" y="43"/>
                    <a:pt x="19" y="43"/>
                  </a:cubicBezTo>
                  <a:cubicBezTo>
                    <a:pt x="19" y="44"/>
                    <a:pt x="19" y="45"/>
                    <a:pt x="19" y="46"/>
                  </a:cubicBezTo>
                  <a:cubicBezTo>
                    <a:pt x="18" y="46"/>
                    <a:pt x="17" y="46"/>
                    <a:pt x="17" y="46"/>
                  </a:cubicBezTo>
                  <a:cubicBezTo>
                    <a:pt x="17" y="45"/>
                    <a:pt x="17" y="44"/>
                    <a:pt x="17" y="44"/>
                  </a:cubicBezTo>
                  <a:close/>
                  <a:moveTo>
                    <a:pt x="13" y="44"/>
                  </a:moveTo>
                  <a:cubicBezTo>
                    <a:pt x="13" y="44"/>
                    <a:pt x="14" y="44"/>
                    <a:pt x="15" y="44"/>
                  </a:cubicBezTo>
                  <a:cubicBezTo>
                    <a:pt x="15" y="45"/>
                    <a:pt x="15" y="46"/>
                    <a:pt x="15" y="47"/>
                  </a:cubicBezTo>
                  <a:cubicBezTo>
                    <a:pt x="14" y="47"/>
                    <a:pt x="13" y="47"/>
                    <a:pt x="13" y="47"/>
                  </a:cubicBezTo>
                  <a:cubicBezTo>
                    <a:pt x="13" y="46"/>
                    <a:pt x="13" y="45"/>
                    <a:pt x="13" y="44"/>
                  </a:cubicBezTo>
                  <a:close/>
                  <a:moveTo>
                    <a:pt x="29" y="38"/>
                  </a:moveTo>
                  <a:cubicBezTo>
                    <a:pt x="30" y="37"/>
                    <a:pt x="31" y="37"/>
                    <a:pt x="32" y="37"/>
                  </a:cubicBezTo>
                  <a:cubicBezTo>
                    <a:pt x="32" y="38"/>
                    <a:pt x="32" y="39"/>
                    <a:pt x="32" y="40"/>
                  </a:cubicBezTo>
                  <a:cubicBezTo>
                    <a:pt x="31" y="40"/>
                    <a:pt x="30" y="40"/>
                    <a:pt x="29" y="41"/>
                  </a:cubicBezTo>
                  <a:cubicBezTo>
                    <a:pt x="29" y="40"/>
                    <a:pt x="29" y="39"/>
                    <a:pt x="29" y="38"/>
                  </a:cubicBezTo>
                  <a:close/>
                  <a:moveTo>
                    <a:pt x="13" y="40"/>
                  </a:moveTo>
                  <a:cubicBezTo>
                    <a:pt x="13" y="40"/>
                    <a:pt x="14" y="40"/>
                    <a:pt x="15" y="39"/>
                  </a:cubicBezTo>
                  <a:cubicBezTo>
                    <a:pt x="15" y="40"/>
                    <a:pt x="15" y="41"/>
                    <a:pt x="15" y="42"/>
                  </a:cubicBezTo>
                  <a:cubicBezTo>
                    <a:pt x="14" y="43"/>
                    <a:pt x="13" y="43"/>
                    <a:pt x="13" y="43"/>
                  </a:cubicBezTo>
                  <a:cubicBezTo>
                    <a:pt x="13" y="42"/>
                    <a:pt x="13" y="41"/>
                    <a:pt x="13" y="40"/>
                  </a:cubicBezTo>
                  <a:close/>
                  <a:moveTo>
                    <a:pt x="9" y="40"/>
                  </a:moveTo>
                  <a:cubicBezTo>
                    <a:pt x="9" y="40"/>
                    <a:pt x="10" y="40"/>
                    <a:pt x="11" y="40"/>
                  </a:cubicBezTo>
                  <a:cubicBezTo>
                    <a:pt x="11" y="41"/>
                    <a:pt x="11" y="42"/>
                    <a:pt x="11" y="43"/>
                  </a:cubicBezTo>
                  <a:cubicBezTo>
                    <a:pt x="10" y="43"/>
                    <a:pt x="9" y="43"/>
                    <a:pt x="9" y="43"/>
                  </a:cubicBezTo>
                  <a:cubicBezTo>
                    <a:pt x="9" y="42"/>
                    <a:pt x="9" y="41"/>
                    <a:pt x="9" y="40"/>
                  </a:cubicBezTo>
                  <a:close/>
                  <a:moveTo>
                    <a:pt x="29" y="33"/>
                  </a:moveTo>
                  <a:cubicBezTo>
                    <a:pt x="30" y="33"/>
                    <a:pt x="31" y="33"/>
                    <a:pt x="32" y="33"/>
                  </a:cubicBezTo>
                  <a:cubicBezTo>
                    <a:pt x="32" y="34"/>
                    <a:pt x="32" y="35"/>
                    <a:pt x="32" y="36"/>
                  </a:cubicBezTo>
                  <a:cubicBezTo>
                    <a:pt x="31" y="36"/>
                    <a:pt x="30" y="36"/>
                    <a:pt x="29" y="36"/>
                  </a:cubicBezTo>
                  <a:cubicBezTo>
                    <a:pt x="29" y="35"/>
                    <a:pt x="29" y="34"/>
                    <a:pt x="29" y="33"/>
                  </a:cubicBezTo>
                  <a:close/>
                  <a:moveTo>
                    <a:pt x="13" y="36"/>
                  </a:moveTo>
                  <a:cubicBezTo>
                    <a:pt x="13" y="36"/>
                    <a:pt x="14" y="35"/>
                    <a:pt x="15" y="35"/>
                  </a:cubicBezTo>
                  <a:cubicBezTo>
                    <a:pt x="15" y="36"/>
                    <a:pt x="15" y="37"/>
                    <a:pt x="15" y="38"/>
                  </a:cubicBezTo>
                  <a:cubicBezTo>
                    <a:pt x="14" y="38"/>
                    <a:pt x="13" y="38"/>
                    <a:pt x="13" y="39"/>
                  </a:cubicBezTo>
                  <a:cubicBezTo>
                    <a:pt x="13" y="38"/>
                    <a:pt x="13" y="37"/>
                    <a:pt x="13" y="36"/>
                  </a:cubicBezTo>
                  <a:close/>
                  <a:moveTo>
                    <a:pt x="29" y="29"/>
                  </a:moveTo>
                  <a:cubicBezTo>
                    <a:pt x="30" y="29"/>
                    <a:pt x="31" y="29"/>
                    <a:pt x="32" y="29"/>
                  </a:cubicBezTo>
                  <a:cubicBezTo>
                    <a:pt x="32" y="30"/>
                    <a:pt x="32" y="31"/>
                    <a:pt x="32" y="32"/>
                  </a:cubicBezTo>
                  <a:cubicBezTo>
                    <a:pt x="31" y="32"/>
                    <a:pt x="30" y="32"/>
                    <a:pt x="29" y="32"/>
                  </a:cubicBezTo>
                  <a:cubicBezTo>
                    <a:pt x="29" y="31"/>
                    <a:pt x="29" y="30"/>
                    <a:pt x="29" y="29"/>
                  </a:cubicBezTo>
                  <a:close/>
                  <a:moveTo>
                    <a:pt x="13" y="31"/>
                  </a:moveTo>
                  <a:cubicBezTo>
                    <a:pt x="13" y="31"/>
                    <a:pt x="14" y="31"/>
                    <a:pt x="15" y="31"/>
                  </a:cubicBezTo>
                  <a:cubicBezTo>
                    <a:pt x="15" y="32"/>
                    <a:pt x="15" y="33"/>
                    <a:pt x="15" y="34"/>
                  </a:cubicBezTo>
                  <a:cubicBezTo>
                    <a:pt x="14" y="34"/>
                    <a:pt x="13" y="34"/>
                    <a:pt x="13" y="34"/>
                  </a:cubicBezTo>
                  <a:cubicBezTo>
                    <a:pt x="13" y="33"/>
                    <a:pt x="13" y="32"/>
                    <a:pt x="13" y="31"/>
                  </a:cubicBezTo>
                  <a:close/>
                  <a:moveTo>
                    <a:pt x="29" y="25"/>
                  </a:moveTo>
                  <a:cubicBezTo>
                    <a:pt x="30" y="24"/>
                    <a:pt x="31" y="24"/>
                    <a:pt x="32" y="24"/>
                  </a:cubicBezTo>
                  <a:cubicBezTo>
                    <a:pt x="32" y="25"/>
                    <a:pt x="32" y="26"/>
                    <a:pt x="32" y="27"/>
                  </a:cubicBezTo>
                  <a:cubicBezTo>
                    <a:pt x="31" y="27"/>
                    <a:pt x="30" y="27"/>
                    <a:pt x="29" y="28"/>
                  </a:cubicBezTo>
                  <a:cubicBezTo>
                    <a:pt x="29" y="27"/>
                    <a:pt x="29" y="26"/>
                    <a:pt x="29" y="25"/>
                  </a:cubicBezTo>
                  <a:close/>
                  <a:moveTo>
                    <a:pt x="13" y="27"/>
                  </a:moveTo>
                  <a:cubicBezTo>
                    <a:pt x="13" y="27"/>
                    <a:pt x="14" y="27"/>
                    <a:pt x="15" y="27"/>
                  </a:cubicBezTo>
                  <a:cubicBezTo>
                    <a:pt x="15" y="28"/>
                    <a:pt x="15" y="29"/>
                    <a:pt x="15" y="30"/>
                  </a:cubicBezTo>
                  <a:cubicBezTo>
                    <a:pt x="14" y="30"/>
                    <a:pt x="13" y="30"/>
                    <a:pt x="13" y="30"/>
                  </a:cubicBezTo>
                  <a:cubicBezTo>
                    <a:pt x="13" y="29"/>
                    <a:pt x="13" y="28"/>
                    <a:pt x="13" y="27"/>
                  </a:cubicBezTo>
                  <a:close/>
                  <a:moveTo>
                    <a:pt x="9" y="28"/>
                  </a:moveTo>
                  <a:cubicBezTo>
                    <a:pt x="9" y="28"/>
                    <a:pt x="10" y="28"/>
                    <a:pt x="11" y="28"/>
                  </a:cubicBezTo>
                  <a:cubicBezTo>
                    <a:pt x="11" y="28"/>
                    <a:pt x="11" y="29"/>
                    <a:pt x="11" y="30"/>
                  </a:cubicBezTo>
                  <a:cubicBezTo>
                    <a:pt x="10" y="31"/>
                    <a:pt x="9" y="31"/>
                    <a:pt x="9" y="31"/>
                  </a:cubicBezTo>
                  <a:cubicBezTo>
                    <a:pt x="9" y="30"/>
                    <a:pt x="9" y="29"/>
                    <a:pt x="9" y="28"/>
                  </a:cubicBezTo>
                  <a:close/>
                  <a:moveTo>
                    <a:pt x="29" y="20"/>
                  </a:moveTo>
                  <a:cubicBezTo>
                    <a:pt x="30" y="20"/>
                    <a:pt x="31" y="20"/>
                    <a:pt x="32" y="20"/>
                  </a:cubicBezTo>
                  <a:cubicBezTo>
                    <a:pt x="32" y="21"/>
                    <a:pt x="32" y="22"/>
                    <a:pt x="32" y="23"/>
                  </a:cubicBezTo>
                  <a:cubicBezTo>
                    <a:pt x="31" y="23"/>
                    <a:pt x="30" y="23"/>
                    <a:pt x="29" y="23"/>
                  </a:cubicBezTo>
                  <a:cubicBezTo>
                    <a:pt x="29" y="22"/>
                    <a:pt x="29" y="21"/>
                    <a:pt x="29" y="20"/>
                  </a:cubicBezTo>
                  <a:close/>
                  <a:moveTo>
                    <a:pt x="13" y="23"/>
                  </a:moveTo>
                  <a:cubicBezTo>
                    <a:pt x="13" y="23"/>
                    <a:pt x="14" y="23"/>
                    <a:pt x="15" y="23"/>
                  </a:cubicBezTo>
                  <a:cubicBezTo>
                    <a:pt x="15" y="24"/>
                    <a:pt x="15" y="25"/>
                    <a:pt x="15" y="26"/>
                  </a:cubicBezTo>
                  <a:cubicBezTo>
                    <a:pt x="14" y="26"/>
                    <a:pt x="13" y="26"/>
                    <a:pt x="13" y="26"/>
                  </a:cubicBezTo>
                  <a:cubicBezTo>
                    <a:pt x="13" y="25"/>
                    <a:pt x="13" y="24"/>
                    <a:pt x="13" y="23"/>
                  </a:cubicBezTo>
                  <a:close/>
                  <a:moveTo>
                    <a:pt x="9" y="24"/>
                  </a:moveTo>
                  <a:cubicBezTo>
                    <a:pt x="9" y="24"/>
                    <a:pt x="10" y="23"/>
                    <a:pt x="11" y="23"/>
                  </a:cubicBezTo>
                  <a:cubicBezTo>
                    <a:pt x="11" y="24"/>
                    <a:pt x="11" y="25"/>
                    <a:pt x="11" y="26"/>
                  </a:cubicBezTo>
                  <a:cubicBezTo>
                    <a:pt x="10" y="26"/>
                    <a:pt x="9" y="27"/>
                    <a:pt x="9" y="27"/>
                  </a:cubicBezTo>
                  <a:cubicBezTo>
                    <a:pt x="9" y="26"/>
                    <a:pt x="9" y="25"/>
                    <a:pt x="9" y="24"/>
                  </a:cubicBezTo>
                  <a:close/>
                  <a:moveTo>
                    <a:pt x="29" y="16"/>
                  </a:moveTo>
                  <a:cubicBezTo>
                    <a:pt x="30" y="16"/>
                    <a:pt x="31" y="16"/>
                    <a:pt x="32" y="15"/>
                  </a:cubicBezTo>
                  <a:cubicBezTo>
                    <a:pt x="32" y="16"/>
                    <a:pt x="32" y="17"/>
                    <a:pt x="32" y="18"/>
                  </a:cubicBezTo>
                  <a:cubicBezTo>
                    <a:pt x="31" y="19"/>
                    <a:pt x="30" y="19"/>
                    <a:pt x="29" y="19"/>
                  </a:cubicBezTo>
                  <a:cubicBezTo>
                    <a:pt x="29" y="18"/>
                    <a:pt x="29" y="17"/>
                    <a:pt x="29" y="16"/>
                  </a:cubicBezTo>
                  <a:close/>
                  <a:moveTo>
                    <a:pt x="13" y="19"/>
                  </a:moveTo>
                  <a:cubicBezTo>
                    <a:pt x="13" y="19"/>
                    <a:pt x="14" y="19"/>
                    <a:pt x="15" y="18"/>
                  </a:cubicBezTo>
                  <a:cubicBezTo>
                    <a:pt x="15" y="19"/>
                    <a:pt x="15" y="20"/>
                    <a:pt x="15" y="21"/>
                  </a:cubicBezTo>
                  <a:cubicBezTo>
                    <a:pt x="14" y="22"/>
                    <a:pt x="13" y="22"/>
                    <a:pt x="13" y="22"/>
                  </a:cubicBezTo>
                  <a:cubicBezTo>
                    <a:pt x="13" y="21"/>
                    <a:pt x="13" y="20"/>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5" name="Freeform 2599"/>
            <p:cNvSpPr>
              <a:spLocks noEditPoints="1"/>
            </p:cNvSpPr>
            <p:nvPr/>
          </p:nvSpPr>
          <p:spPr bwMode="auto">
            <a:xfrm>
              <a:off x="-898524" y="623887"/>
              <a:ext cx="228600" cy="531813"/>
            </a:xfrm>
            <a:custGeom>
              <a:avLst/>
              <a:gdLst>
                <a:gd name="T0" fmla="*/ 51 w 70"/>
                <a:gd name="T1" fmla="*/ 55 h 163"/>
                <a:gd name="T2" fmla="*/ 49 w 70"/>
                <a:gd name="T3" fmla="*/ 14 h 163"/>
                <a:gd name="T4" fmla="*/ 20 w 70"/>
                <a:gd name="T5" fmla="*/ 14 h 163"/>
                <a:gd name="T6" fmla="*/ 19 w 70"/>
                <a:gd name="T7" fmla="*/ 55 h 163"/>
                <a:gd name="T8" fmla="*/ 58 w 70"/>
                <a:gd name="T9" fmla="*/ 77 h 163"/>
                <a:gd name="T10" fmla="*/ 15 w 70"/>
                <a:gd name="T11" fmla="*/ 74 h 163"/>
                <a:gd name="T12" fmla="*/ 24 w 70"/>
                <a:gd name="T13" fmla="*/ 74 h 163"/>
                <a:gd name="T14" fmla="*/ 30 w 70"/>
                <a:gd name="T15" fmla="*/ 70 h 163"/>
                <a:gd name="T16" fmla="*/ 42 w 70"/>
                <a:gd name="T17" fmla="*/ 70 h 163"/>
                <a:gd name="T18" fmla="*/ 52 w 70"/>
                <a:gd name="T19" fmla="*/ 70 h 163"/>
                <a:gd name="T20" fmla="*/ 58 w 70"/>
                <a:gd name="T21" fmla="*/ 74 h 163"/>
                <a:gd name="T22" fmla="*/ 18 w 70"/>
                <a:gd name="T23" fmla="*/ 87 h 163"/>
                <a:gd name="T24" fmla="*/ 18 w 70"/>
                <a:gd name="T25" fmla="*/ 90 h 163"/>
                <a:gd name="T26" fmla="*/ 18 w 70"/>
                <a:gd name="T27" fmla="*/ 110 h 163"/>
                <a:gd name="T28" fmla="*/ 21 w 70"/>
                <a:gd name="T29" fmla="*/ 117 h 163"/>
                <a:gd name="T30" fmla="*/ 40 w 70"/>
                <a:gd name="T31" fmla="*/ 148 h 163"/>
                <a:gd name="T32" fmla="*/ 54 w 70"/>
                <a:gd name="T33" fmla="*/ 148 h 163"/>
                <a:gd name="T34" fmla="*/ 24 w 70"/>
                <a:gd name="T35" fmla="*/ 137 h 163"/>
                <a:gd name="T36" fmla="*/ 42 w 70"/>
                <a:gd name="T37" fmla="*/ 137 h 163"/>
                <a:gd name="T38" fmla="*/ 52 w 70"/>
                <a:gd name="T39" fmla="*/ 137 h 163"/>
                <a:gd name="T40" fmla="*/ 58 w 70"/>
                <a:gd name="T41" fmla="*/ 141 h 163"/>
                <a:gd name="T42" fmla="*/ 11 w 70"/>
                <a:gd name="T43" fmla="*/ 134 h 163"/>
                <a:gd name="T44" fmla="*/ 24 w 70"/>
                <a:gd name="T45" fmla="*/ 130 h 163"/>
                <a:gd name="T46" fmla="*/ 42 w 70"/>
                <a:gd name="T47" fmla="*/ 130 h 163"/>
                <a:gd name="T48" fmla="*/ 52 w 70"/>
                <a:gd name="T49" fmla="*/ 130 h 163"/>
                <a:gd name="T50" fmla="*/ 58 w 70"/>
                <a:gd name="T51" fmla="*/ 134 h 163"/>
                <a:gd name="T52" fmla="*/ 24 w 70"/>
                <a:gd name="T53" fmla="*/ 128 h 163"/>
                <a:gd name="T54" fmla="*/ 30 w 70"/>
                <a:gd name="T55" fmla="*/ 124 h 163"/>
                <a:gd name="T56" fmla="*/ 48 w 70"/>
                <a:gd name="T57" fmla="*/ 124 h 163"/>
                <a:gd name="T58" fmla="*/ 15 w 70"/>
                <a:gd name="T59" fmla="*/ 117 h 163"/>
                <a:gd name="T60" fmla="*/ 34 w 70"/>
                <a:gd name="T61" fmla="*/ 121 h 163"/>
                <a:gd name="T62" fmla="*/ 36 w 70"/>
                <a:gd name="T63" fmla="*/ 121 h 163"/>
                <a:gd name="T64" fmla="*/ 48 w 70"/>
                <a:gd name="T65" fmla="*/ 117 h 163"/>
                <a:gd name="T66" fmla="*/ 24 w 70"/>
                <a:gd name="T67" fmla="*/ 110 h 163"/>
                <a:gd name="T68" fmla="*/ 34 w 70"/>
                <a:gd name="T69" fmla="*/ 110 h 163"/>
                <a:gd name="T70" fmla="*/ 40 w 70"/>
                <a:gd name="T71" fmla="*/ 114 h 163"/>
                <a:gd name="T72" fmla="*/ 48 w 70"/>
                <a:gd name="T73" fmla="*/ 114 h 163"/>
                <a:gd name="T74" fmla="*/ 54 w 70"/>
                <a:gd name="T75" fmla="*/ 110 h 163"/>
                <a:gd name="T76" fmla="*/ 42 w 70"/>
                <a:gd name="T77" fmla="*/ 104 h 163"/>
                <a:gd name="T78" fmla="*/ 58 w 70"/>
                <a:gd name="T79" fmla="*/ 104 h 163"/>
                <a:gd name="T80" fmla="*/ 34 w 70"/>
                <a:gd name="T81" fmla="*/ 101 h 163"/>
                <a:gd name="T82" fmla="*/ 36 w 70"/>
                <a:gd name="T83" fmla="*/ 101 h 163"/>
                <a:gd name="T84" fmla="*/ 54 w 70"/>
                <a:gd name="T85" fmla="*/ 97 h 163"/>
                <a:gd name="T86" fmla="*/ 30 w 70"/>
                <a:gd name="T87" fmla="*/ 90 h 163"/>
                <a:gd name="T88" fmla="*/ 40 w 70"/>
                <a:gd name="T89" fmla="*/ 90 h 163"/>
                <a:gd name="T90" fmla="*/ 46 w 70"/>
                <a:gd name="T91" fmla="*/ 94 h 163"/>
                <a:gd name="T92" fmla="*/ 54 w 70"/>
                <a:gd name="T93" fmla="*/ 94 h 163"/>
                <a:gd name="T94" fmla="*/ 11 w 70"/>
                <a:gd name="T95" fmla="*/ 83 h 163"/>
                <a:gd name="T96" fmla="*/ 36 w 70"/>
                <a:gd name="T97" fmla="*/ 83 h 163"/>
                <a:gd name="T98" fmla="*/ 46 w 70"/>
                <a:gd name="T99" fmla="*/ 83 h 163"/>
                <a:gd name="T100" fmla="*/ 52 w 70"/>
                <a:gd name="T101" fmla="*/ 87 h 163"/>
                <a:gd name="T102" fmla="*/ 30 w 70"/>
                <a:gd name="T103" fmla="*/ 81 h 163"/>
                <a:gd name="T104" fmla="*/ 42 w 70"/>
                <a:gd name="T105" fmla="*/ 77 h 163"/>
                <a:gd name="T106" fmla="*/ 25 w 70"/>
                <a:gd name="T107" fmla="*/ 15 h 163"/>
                <a:gd name="T108" fmla="*/ 34 w 70"/>
                <a:gd name="T109" fmla="*/ 15 h 163"/>
                <a:gd name="T110" fmla="*/ 38 w 70"/>
                <a:gd name="T111" fmla="*/ 22 h 163"/>
                <a:gd name="T112" fmla="*/ 39 w 70"/>
                <a:gd name="T113" fmla="*/ 22 h 163"/>
                <a:gd name="T114" fmla="*/ 42 w 70"/>
                <a:gd name="T115"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63">
                  <a:moveTo>
                    <a:pt x="5" y="163"/>
                  </a:moveTo>
                  <a:cubicBezTo>
                    <a:pt x="64" y="163"/>
                    <a:pt x="64" y="163"/>
                    <a:pt x="64" y="163"/>
                  </a:cubicBezTo>
                  <a:cubicBezTo>
                    <a:pt x="64" y="69"/>
                    <a:pt x="64" y="69"/>
                    <a:pt x="64" y="69"/>
                  </a:cubicBezTo>
                  <a:cubicBezTo>
                    <a:pt x="70" y="69"/>
                    <a:pt x="70" y="69"/>
                    <a:pt x="70" y="69"/>
                  </a:cubicBezTo>
                  <a:cubicBezTo>
                    <a:pt x="70" y="55"/>
                    <a:pt x="70" y="55"/>
                    <a:pt x="70" y="55"/>
                  </a:cubicBezTo>
                  <a:cubicBezTo>
                    <a:pt x="51" y="55"/>
                    <a:pt x="51" y="55"/>
                    <a:pt x="51" y="55"/>
                  </a:cubicBezTo>
                  <a:cubicBezTo>
                    <a:pt x="51" y="35"/>
                    <a:pt x="51" y="35"/>
                    <a:pt x="51" y="35"/>
                  </a:cubicBezTo>
                  <a:cubicBezTo>
                    <a:pt x="52" y="35"/>
                    <a:pt x="52" y="35"/>
                    <a:pt x="52" y="35"/>
                  </a:cubicBezTo>
                  <a:cubicBezTo>
                    <a:pt x="52" y="31"/>
                    <a:pt x="52" y="31"/>
                    <a:pt x="52" y="31"/>
                  </a:cubicBezTo>
                  <a:cubicBezTo>
                    <a:pt x="48" y="31"/>
                    <a:pt x="48" y="31"/>
                    <a:pt x="48" y="31"/>
                  </a:cubicBezTo>
                  <a:cubicBezTo>
                    <a:pt x="48" y="14"/>
                    <a:pt x="48" y="14"/>
                    <a:pt x="48" y="14"/>
                  </a:cubicBezTo>
                  <a:cubicBezTo>
                    <a:pt x="49" y="14"/>
                    <a:pt x="49" y="14"/>
                    <a:pt x="49" y="14"/>
                  </a:cubicBezTo>
                  <a:cubicBezTo>
                    <a:pt x="49" y="9"/>
                    <a:pt x="49" y="9"/>
                    <a:pt x="49" y="9"/>
                  </a:cubicBezTo>
                  <a:cubicBezTo>
                    <a:pt x="46" y="9"/>
                    <a:pt x="46" y="9"/>
                    <a:pt x="46" y="9"/>
                  </a:cubicBezTo>
                  <a:cubicBezTo>
                    <a:pt x="35" y="0"/>
                    <a:pt x="35" y="0"/>
                    <a:pt x="35" y="0"/>
                  </a:cubicBezTo>
                  <a:cubicBezTo>
                    <a:pt x="24" y="9"/>
                    <a:pt x="24" y="9"/>
                    <a:pt x="24" y="9"/>
                  </a:cubicBezTo>
                  <a:cubicBezTo>
                    <a:pt x="20" y="9"/>
                    <a:pt x="20" y="9"/>
                    <a:pt x="20" y="9"/>
                  </a:cubicBezTo>
                  <a:cubicBezTo>
                    <a:pt x="20" y="14"/>
                    <a:pt x="20" y="14"/>
                    <a:pt x="20" y="14"/>
                  </a:cubicBezTo>
                  <a:cubicBezTo>
                    <a:pt x="21" y="14"/>
                    <a:pt x="21" y="14"/>
                    <a:pt x="21" y="14"/>
                  </a:cubicBezTo>
                  <a:cubicBezTo>
                    <a:pt x="21" y="31"/>
                    <a:pt x="21" y="31"/>
                    <a:pt x="21" y="31"/>
                  </a:cubicBezTo>
                  <a:cubicBezTo>
                    <a:pt x="17" y="31"/>
                    <a:pt x="17" y="31"/>
                    <a:pt x="17" y="31"/>
                  </a:cubicBezTo>
                  <a:cubicBezTo>
                    <a:pt x="17" y="35"/>
                    <a:pt x="17" y="35"/>
                    <a:pt x="17" y="35"/>
                  </a:cubicBezTo>
                  <a:cubicBezTo>
                    <a:pt x="19" y="35"/>
                    <a:pt x="19" y="35"/>
                    <a:pt x="19" y="35"/>
                  </a:cubicBezTo>
                  <a:cubicBezTo>
                    <a:pt x="19" y="55"/>
                    <a:pt x="19" y="55"/>
                    <a:pt x="19" y="55"/>
                  </a:cubicBezTo>
                  <a:cubicBezTo>
                    <a:pt x="0" y="55"/>
                    <a:pt x="0" y="55"/>
                    <a:pt x="0" y="55"/>
                  </a:cubicBezTo>
                  <a:cubicBezTo>
                    <a:pt x="0" y="69"/>
                    <a:pt x="0" y="69"/>
                    <a:pt x="0" y="69"/>
                  </a:cubicBezTo>
                  <a:cubicBezTo>
                    <a:pt x="5" y="69"/>
                    <a:pt x="5" y="69"/>
                    <a:pt x="5" y="69"/>
                  </a:cubicBezTo>
                  <a:cubicBezTo>
                    <a:pt x="5" y="163"/>
                    <a:pt x="5" y="163"/>
                    <a:pt x="5" y="163"/>
                  </a:cubicBezTo>
                  <a:close/>
                  <a:moveTo>
                    <a:pt x="54" y="77"/>
                  </a:moveTo>
                  <a:cubicBezTo>
                    <a:pt x="55" y="77"/>
                    <a:pt x="57" y="77"/>
                    <a:pt x="58" y="77"/>
                  </a:cubicBezTo>
                  <a:cubicBezTo>
                    <a:pt x="58" y="78"/>
                    <a:pt x="58" y="79"/>
                    <a:pt x="58" y="81"/>
                  </a:cubicBezTo>
                  <a:cubicBezTo>
                    <a:pt x="57" y="81"/>
                    <a:pt x="55" y="81"/>
                    <a:pt x="54" y="81"/>
                  </a:cubicBezTo>
                  <a:cubicBezTo>
                    <a:pt x="54" y="79"/>
                    <a:pt x="54" y="78"/>
                    <a:pt x="54" y="77"/>
                  </a:cubicBezTo>
                  <a:close/>
                  <a:moveTo>
                    <a:pt x="11" y="70"/>
                  </a:moveTo>
                  <a:cubicBezTo>
                    <a:pt x="15" y="70"/>
                    <a:pt x="15" y="70"/>
                    <a:pt x="15" y="70"/>
                  </a:cubicBezTo>
                  <a:cubicBezTo>
                    <a:pt x="15" y="74"/>
                    <a:pt x="15" y="74"/>
                    <a:pt x="15" y="74"/>
                  </a:cubicBezTo>
                  <a:cubicBezTo>
                    <a:pt x="11" y="74"/>
                    <a:pt x="11" y="74"/>
                    <a:pt x="11" y="74"/>
                  </a:cubicBezTo>
                  <a:cubicBezTo>
                    <a:pt x="11" y="70"/>
                    <a:pt x="11" y="70"/>
                    <a:pt x="11" y="70"/>
                  </a:cubicBezTo>
                  <a:close/>
                  <a:moveTo>
                    <a:pt x="24" y="70"/>
                  </a:moveTo>
                  <a:cubicBezTo>
                    <a:pt x="25" y="70"/>
                    <a:pt x="26" y="70"/>
                    <a:pt x="28" y="70"/>
                  </a:cubicBezTo>
                  <a:cubicBezTo>
                    <a:pt x="28" y="71"/>
                    <a:pt x="28" y="73"/>
                    <a:pt x="28" y="74"/>
                  </a:cubicBezTo>
                  <a:cubicBezTo>
                    <a:pt x="26" y="74"/>
                    <a:pt x="25" y="74"/>
                    <a:pt x="24" y="74"/>
                  </a:cubicBezTo>
                  <a:cubicBezTo>
                    <a:pt x="24" y="73"/>
                    <a:pt x="24" y="71"/>
                    <a:pt x="24" y="70"/>
                  </a:cubicBezTo>
                  <a:close/>
                  <a:moveTo>
                    <a:pt x="30" y="70"/>
                  </a:moveTo>
                  <a:cubicBezTo>
                    <a:pt x="31" y="70"/>
                    <a:pt x="32" y="70"/>
                    <a:pt x="34" y="70"/>
                  </a:cubicBezTo>
                  <a:cubicBezTo>
                    <a:pt x="34" y="71"/>
                    <a:pt x="34" y="73"/>
                    <a:pt x="34" y="74"/>
                  </a:cubicBezTo>
                  <a:cubicBezTo>
                    <a:pt x="32" y="74"/>
                    <a:pt x="31" y="74"/>
                    <a:pt x="30" y="74"/>
                  </a:cubicBezTo>
                  <a:cubicBezTo>
                    <a:pt x="30" y="73"/>
                    <a:pt x="30" y="71"/>
                    <a:pt x="30" y="70"/>
                  </a:cubicBezTo>
                  <a:close/>
                  <a:moveTo>
                    <a:pt x="36" y="70"/>
                  </a:moveTo>
                  <a:cubicBezTo>
                    <a:pt x="37" y="70"/>
                    <a:pt x="38" y="70"/>
                    <a:pt x="40" y="70"/>
                  </a:cubicBezTo>
                  <a:cubicBezTo>
                    <a:pt x="40" y="71"/>
                    <a:pt x="40" y="73"/>
                    <a:pt x="40" y="74"/>
                  </a:cubicBezTo>
                  <a:cubicBezTo>
                    <a:pt x="38" y="74"/>
                    <a:pt x="37" y="74"/>
                    <a:pt x="36" y="74"/>
                  </a:cubicBezTo>
                  <a:cubicBezTo>
                    <a:pt x="36" y="73"/>
                    <a:pt x="36" y="71"/>
                    <a:pt x="36" y="70"/>
                  </a:cubicBezTo>
                  <a:close/>
                  <a:moveTo>
                    <a:pt x="42" y="70"/>
                  </a:moveTo>
                  <a:cubicBezTo>
                    <a:pt x="43" y="70"/>
                    <a:pt x="45" y="70"/>
                    <a:pt x="46" y="70"/>
                  </a:cubicBezTo>
                  <a:cubicBezTo>
                    <a:pt x="46" y="71"/>
                    <a:pt x="46" y="73"/>
                    <a:pt x="46" y="74"/>
                  </a:cubicBezTo>
                  <a:cubicBezTo>
                    <a:pt x="45" y="74"/>
                    <a:pt x="43" y="74"/>
                    <a:pt x="42" y="74"/>
                  </a:cubicBezTo>
                  <a:cubicBezTo>
                    <a:pt x="42" y="73"/>
                    <a:pt x="42" y="71"/>
                    <a:pt x="42" y="70"/>
                  </a:cubicBezTo>
                  <a:close/>
                  <a:moveTo>
                    <a:pt x="48" y="70"/>
                  </a:moveTo>
                  <a:cubicBezTo>
                    <a:pt x="49" y="70"/>
                    <a:pt x="51" y="70"/>
                    <a:pt x="52" y="70"/>
                  </a:cubicBezTo>
                  <a:cubicBezTo>
                    <a:pt x="52" y="71"/>
                    <a:pt x="52" y="73"/>
                    <a:pt x="52" y="74"/>
                  </a:cubicBezTo>
                  <a:cubicBezTo>
                    <a:pt x="51" y="74"/>
                    <a:pt x="49" y="74"/>
                    <a:pt x="48" y="74"/>
                  </a:cubicBezTo>
                  <a:cubicBezTo>
                    <a:pt x="48" y="73"/>
                    <a:pt x="48" y="71"/>
                    <a:pt x="48" y="70"/>
                  </a:cubicBezTo>
                  <a:close/>
                  <a:moveTo>
                    <a:pt x="54" y="70"/>
                  </a:moveTo>
                  <a:cubicBezTo>
                    <a:pt x="58" y="70"/>
                    <a:pt x="58" y="70"/>
                    <a:pt x="58" y="70"/>
                  </a:cubicBezTo>
                  <a:cubicBezTo>
                    <a:pt x="58" y="74"/>
                    <a:pt x="58" y="74"/>
                    <a:pt x="58" y="74"/>
                  </a:cubicBezTo>
                  <a:cubicBezTo>
                    <a:pt x="54" y="74"/>
                    <a:pt x="54" y="74"/>
                    <a:pt x="54" y="74"/>
                  </a:cubicBezTo>
                  <a:cubicBezTo>
                    <a:pt x="54" y="70"/>
                    <a:pt x="54" y="70"/>
                    <a:pt x="54" y="70"/>
                  </a:cubicBezTo>
                  <a:close/>
                  <a:moveTo>
                    <a:pt x="18" y="83"/>
                  </a:moveTo>
                  <a:cubicBezTo>
                    <a:pt x="19" y="83"/>
                    <a:pt x="20" y="83"/>
                    <a:pt x="21" y="83"/>
                  </a:cubicBezTo>
                  <a:cubicBezTo>
                    <a:pt x="21" y="85"/>
                    <a:pt x="21" y="86"/>
                    <a:pt x="21" y="87"/>
                  </a:cubicBezTo>
                  <a:cubicBezTo>
                    <a:pt x="20" y="87"/>
                    <a:pt x="19" y="87"/>
                    <a:pt x="18" y="87"/>
                  </a:cubicBezTo>
                  <a:cubicBezTo>
                    <a:pt x="18" y="86"/>
                    <a:pt x="18" y="85"/>
                    <a:pt x="18" y="83"/>
                  </a:cubicBezTo>
                  <a:close/>
                  <a:moveTo>
                    <a:pt x="18" y="90"/>
                  </a:moveTo>
                  <a:cubicBezTo>
                    <a:pt x="19" y="90"/>
                    <a:pt x="20" y="90"/>
                    <a:pt x="21" y="90"/>
                  </a:cubicBezTo>
                  <a:cubicBezTo>
                    <a:pt x="21" y="91"/>
                    <a:pt x="21" y="93"/>
                    <a:pt x="21" y="94"/>
                  </a:cubicBezTo>
                  <a:cubicBezTo>
                    <a:pt x="20" y="94"/>
                    <a:pt x="19" y="94"/>
                    <a:pt x="18" y="94"/>
                  </a:cubicBezTo>
                  <a:cubicBezTo>
                    <a:pt x="18" y="93"/>
                    <a:pt x="18" y="91"/>
                    <a:pt x="18" y="90"/>
                  </a:cubicBezTo>
                  <a:close/>
                  <a:moveTo>
                    <a:pt x="18" y="104"/>
                  </a:moveTo>
                  <a:cubicBezTo>
                    <a:pt x="19" y="104"/>
                    <a:pt x="20" y="104"/>
                    <a:pt x="21" y="104"/>
                  </a:cubicBezTo>
                  <a:cubicBezTo>
                    <a:pt x="21" y="105"/>
                    <a:pt x="21" y="106"/>
                    <a:pt x="21" y="107"/>
                  </a:cubicBezTo>
                  <a:cubicBezTo>
                    <a:pt x="20" y="107"/>
                    <a:pt x="19" y="107"/>
                    <a:pt x="18" y="107"/>
                  </a:cubicBezTo>
                  <a:cubicBezTo>
                    <a:pt x="18" y="106"/>
                    <a:pt x="18" y="105"/>
                    <a:pt x="18" y="104"/>
                  </a:cubicBezTo>
                  <a:close/>
                  <a:moveTo>
                    <a:pt x="18" y="110"/>
                  </a:moveTo>
                  <a:cubicBezTo>
                    <a:pt x="19" y="110"/>
                    <a:pt x="20" y="110"/>
                    <a:pt x="21" y="110"/>
                  </a:cubicBezTo>
                  <a:cubicBezTo>
                    <a:pt x="21" y="112"/>
                    <a:pt x="21" y="113"/>
                    <a:pt x="21" y="114"/>
                  </a:cubicBezTo>
                  <a:cubicBezTo>
                    <a:pt x="20" y="114"/>
                    <a:pt x="19" y="114"/>
                    <a:pt x="18" y="114"/>
                  </a:cubicBezTo>
                  <a:cubicBezTo>
                    <a:pt x="18" y="113"/>
                    <a:pt x="18" y="112"/>
                    <a:pt x="18" y="110"/>
                  </a:cubicBezTo>
                  <a:close/>
                  <a:moveTo>
                    <a:pt x="18" y="117"/>
                  </a:moveTo>
                  <a:cubicBezTo>
                    <a:pt x="19" y="117"/>
                    <a:pt x="20" y="117"/>
                    <a:pt x="21" y="117"/>
                  </a:cubicBezTo>
                  <a:cubicBezTo>
                    <a:pt x="21" y="118"/>
                    <a:pt x="21" y="120"/>
                    <a:pt x="21" y="121"/>
                  </a:cubicBezTo>
                  <a:cubicBezTo>
                    <a:pt x="20" y="121"/>
                    <a:pt x="19" y="121"/>
                    <a:pt x="18" y="121"/>
                  </a:cubicBezTo>
                  <a:cubicBezTo>
                    <a:pt x="18" y="120"/>
                    <a:pt x="18" y="118"/>
                    <a:pt x="18" y="117"/>
                  </a:cubicBezTo>
                  <a:close/>
                  <a:moveTo>
                    <a:pt x="36" y="144"/>
                  </a:moveTo>
                  <a:cubicBezTo>
                    <a:pt x="37" y="144"/>
                    <a:pt x="38" y="144"/>
                    <a:pt x="40" y="144"/>
                  </a:cubicBezTo>
                  <a:cubicBezTo>
                    <a:pt x="40" y="145"/>
                    <a:pt x="40" y="146"/>
                    <a:pt x="40" y="148"/>
                  </a:cubicBezTo>
                  <a:cubicBezTo>
                    <a:pt x="38" y="148"/>
                    <a:pt x="37" y="148"/>
                    <a:pt x="36" y="148"/>
                  </a:cubicBezTo>
                  <a:cubicBezTo>
                    <a:pt x="36" y="146"/>
                    <a:pt x="36" y="145"/>
                    <a:pt x="36" y="144"/>
                  </a:cubicBezTo>
                  <a:close/>
                  <a:moveTo>
                    <a:pt x="54" y="144"/>
                  </a:moveTo>
                  <a:cubicBezTo>
                    <a:pt x="58" y="144"/>
                    <a:pt x="58" y="144"/>
                    <a:pt x="58" y="144"/>
                  </a:cubicBezTo>
                  <a:cubicBezTo>
                    <a:pt x="58" y="148"/>
                    <a:pt x="58" y="148"/>
                    <a:pt x="58" y="148"/>
                  </a:cubicBezTo>
                  <a:cubicBezTo>
                    <a:pt x="54" y="148"/>
                    <a:pt x="54" y="148"/>
                    <a:pt x="54" y="148"/>
                  </a:cubicBezTo>
                  <a:cubicBezTo>
                    <a:pt x="54" y="144"/>
                    <a:pt x="54" y="144"/>
                    <a:pt x="54" y="144"/>
                  </a:cubicBezTo>
                  <a:close/>
                  <a:moveTo>
                    <a:pt x="24" y="137"/>
                  </a:moveTo>
                  <a:cubicBezTo>
                    <a:pt x="25" y="137"/>
                    <a:pt x="26" y="137"/>
                    <a:pt x="28" y="137"/>
                  </a:cubicBezTo>
                  <a:cubicBezTo>
                    <a:pt x="28" y="138"/>
                    <a:pt x="28" y="140"/>
                    <a:pt x="28" y="141"/>
                  </a:cubicBezTo>
                  <a:cubicBezTo>
                    <a:pt x="26" y="141"/>
                    <a:pt x="25" y="141"/>
                    <a:pt x="24" y="141"/>
                  </a:cubicBezTo>
                  <a:cubicBezTo>
                    <a:pt x="24" y="140"/>
                    <a:pt x="24" y="138"/>
                    <a:pt x="24" y="137"/>
                  </a:cubicBezTo>
                  <a:close/>
                  <a:moveTo>
                    <a:pt x="36" y="137"/>
                  </a:moveTo>
                  <a:cubicBezTo>
                    <a:pt x="37" y="137"/>
                    <a:pt x="38" y="137"/>
                    <a:pt x="40" y="137"/>
                  </a:cubicBezTo>
                  <a:cubicBezTo>
                    <a:pt x="40" y="138"/>
                    <a:pt x="40" y="140"/>
                    <a:pt x="40" y="141"/>
                  </a:cubicBezTo>
                  <a:cubicBezTo>
                    <a:pt x="38" y="141"/>
                    <a:pt x="37" y="141"/>
                    <a:pt x="36" y="141"/>
                  </a:cubicBezTo>
                  <a:cubicBezTo>
                    <a:pt x="36" y="140"/>
                    <a:pt x="36" y="138"/>
                    <a:pt x="36" y="137"/>
                  </a:cubicBezTo>
                  <a:close/>
                  <a:moveTo>
                    <a:pt x="42" y="137"/>
                  </a:moveTo>
                  <a:cubicBezTo>
                    <a:pt x="43" y="137"/>
                    <a:pt x="45" y="137"/>
                    <a:pt x="46" y="137"/>
                  </a:cubicBezTo>
                  <a:cubicBezTo>
                    <a:pt x="46" y="138"/>
                    <a:pt x="46" y="140"/>
                    <a:pt x="46" y="141"/>
                  </a:cubicBezTo>
                  <a:cubicBezTo>
                    <a:pt x="45" y="141"/>
                    <a:pt x="43" y="141"/>
                    <a:pt x="42" y="141"/>
                  </a:cubicBezTo>
                  <a:cubicBezTo>
                    <a:pt x="42" y="140"/>
                    <a:pt x="42" y="138"/>
                    <a:pt x="42" y="137"/>
                  </a:cubicBezTo>
                  <a:close/>
                  <a:moveTo>
                    <a:pt x="48" y="137"/>
                  </a:moveTo>
                  <a:cubicBezTo>
                    <a:pt x="49" y="137"/>
                    <a:pt x="51" y="137"/>
                    <a:pt x="52" y="137"/>
                  </a:cubicBezTo>
                  <a:cubicBezTo>
                    <a:pt x="52" y="138"/>
                    <a:pt x="52" y="140"/>
                    <a:pt x="52" y="141"/>
                  </a:cubicBezTo>
                  <a:cubicBezTo>
                    <a:pt x="51" y="141"/>
                    <a:pt x="49" y="141"/>
                    <a:pt x="48" y="141"/>
                  </a:cubicBezTo>
                  <a:cubicBezTo>
                    <a:pt x="48" y="140"/>
                    <a:pt x="48" y="138"/>
                    <a:pt x="48" y="137"/>
                  </a:cubicBezTo>
                  <a:close/>
                  <a:moveTo>
                    <a:pt x="54" y="137"/>
                  </a:moveTo>
                  <a:cubicBezTo>
                    <a:pt x="55" y="137"/>
                    <a:pt x="57" y="137"/>
                    <a:pt x="58" y="137"/>
                  </a:cubicBezTo>
                  <a:cubicBezTo>
                    <a:pt x="58" y="138"/>
                    <a:pt x="58" y="140"/>
                    <a:pt x="58" y="141"/>
                  </a:cubicBezTo>
                  <a:cubicBezTo>
                    <a:pt x="57" y="141"/>
                    <a:pt x="55" y="141"/>
                    <a:pt x="54" y="141"/>
                  </a:cubicBezTo>
                  <a:cubicBezTo>
                    <a:pt x="54" y="140"/>
                    <a:pt x="54" y="138"/>
                    <a:pt x="54" y="137"/>
                  </a:cubicBezTo>
                  <a:close/>
                  <a:moveTo>
                    <a:pt x="11" y="130"/>
                  </a:moveTo>
                  <a:cubicBezTo>
                    <a:pt x="13" y="130"/>
                    <a:pt x="14" y="130"/>
                    <a:pt x="15" y="130"/>
                  </a:cubicBezTo>
                  <a:cubicBezTo>
                    <a:pt x="15" y="132"/>
                    <a:pt x="15" y="133"/>
                    <a:pt x="15" y="134"/>
                  </a:cubicBezTo>
                  <a:cubicBezTo>
                    <a:pt x="14" y="134"/>
                    <a:pt x="13" y="134"/>
                    <a:pt x="11" y="134"/>
                  </a:cubicBezTo>
                  <a:cubicBezTo>
                    <a:pt x="11" y="133"/>
                    <a:pt x="11" y="132"/>
                    <a:pt x="11" y="130"/>
                  </a:cubicBezTo>
                  <a:close/>
                  <a:moveTo>
                    <a:pt x="24" y="130"/>
                  </a:moveTo>
                  <a:cubicBezTo>
                    <a:pt x="25" y="130"/>
                    <a:pt x="26" y="130"/>
                    <a:pt x="28" y="130"/>
                  </a:cubicBezTo>
                  <a:cubicBezTo>
                    <a:pt x="28" y="132"/>
                    <a:pt x="28" y="133"/>
                    <a:pt x="28" y="134"/>
                  </a:cubicBezTo>
                  <a:cubicBezTo>
                    <a:pt x="26" y="134"/>
                    <a:pt x="25" y="134"/>
                    <a:pt x="24" y="134"/>
                  </a:cubicBezTo>
                  <a:cubicBezTo>
                    <a:pt x="24" y="133"/>
                    <a:pt x="24" y="132"/>
                    <a:pt x="24" y="130"/>
                  </a:cubicBezTo>
                  <a:close/>
                  <a:moveTo>
                    <a:pt x="30" y="130"/>
                  </a:moveTo>
                  <a:cubicBezTo>
                    <a:pt x="31" y="130"/>
                    <a:pt x="32" y="130"/>
                    <a:pt x="34" y="130"/>
                  </a:cubicBezTo>
                  <a:cubicBezTo>
                    <a:pt x="34" y="132"/>
                    <a:pt x="34" y="133"/>
                    <a:pt x="34" y="134"/>
                  </a:cubicBezTo>
                  <a:cubicBezTo>
                    <a:pt x="32" y="134"/>
                    <a:pt x="31" y="134"/>
                    <a:pt x="30" y="134"/>
                  </a:cubicBezTo>
                  <a:cubicBezTo>
                    <a:pt x="30" y="133"/>
                    <a:pt x="30" y="132"/>
                    <a:pt x="30" y="130"/>
                  </a:cubicBezTo>
                  <a:close/>
                  <a:moveTo>
                    <a:pt x="42" y="130"/>
                  </a:moveTo>
                  <a:cubicBezTo>
                    <a:pt x="43" y="130"/>
                    <a:pt x="45" y="130"/>
                    <a:pt x="46" y="130"/>
                  </a:cubicBezTo>
                  <a:cubicBezTo>
                    <a:pt x="46" y="132"/>
                    <a:pt x="46" y="133"/>
                    <a:pt x="46" y="134"/>
                  </a:cubicBezTo>
                  <a:cubicBezTo>
                    <a:pt x="45" y="134"/>
                    <a:pt x="43" y="134"/>
                    <a:pt x="42" y="134"/>
                  </a:cubicBezTo>
                  <a:cubicBezTo>
                    <a:pt x="42" y="133"/>
                    <a:pt x="42" y="132"/>
                    <a:pt x="42" y="130"/>
                  </a:cubicBezTo>
                  <a:close/>
                  <a:moveTo>
                    <a:pt x="48" y="130"/>
                  </a:moveTo>
                  <a:cubicBezTo>
                    <a:pt x="49" y="130"/>
                    <a:pt x="51" y="130"/>
                    <a:pt x="52" y="130"/>
                  </a:cubicBezTo>
                  <a:cubicBezTo>
                    <a:pt x="52" y="132"/>
                    <a:pt x="52" y="133"/>
                    <a:pt x="52" y="134"/>
                  </a:cubicBezTo>
                  <a:cubicBezTo>
                    <a:pt x="51" y="134"/>
                    <a:pt x="49" y="134"/>
                    <a:pt x="48" y="134"/>
                  </a:cubicBezTo>
                  <a:cubicBezTo>
                    <a:pt x="48" y="133"/>
                    <a:pt x="48" y="132"/>
                    <a:pt x="48" y="130"/>
                  </a:cubicBezTo>
                  <a:close/>
                  <a:moveTo>
                    <a:pt x="54" y="130"/>
                  </a:moveTo>
                  <a:cubicBezTo>
                    <a:pt x="55" y="130"/>
                    <a:pt x="57" y="130"/>
                    <a:pt x="58" y="130"/>
                  </a:cubicBezTo>
                  <a:cubicBezTo>
                    <a:pt x="58" y="132"/>
                    <a:pt x="58" y="133"/>
                    <a:pt x="58" y="134"/>
                  </a:cubicBezTo>
                  <a:cubicBezTo>
                    <a:pt x="57" y="134"/>
                    <a:pt x="55" y="134"/>
                    <a:pt x="54" y="134"/>
                  </a:cubicBezTo>
                  <a:cubicBezTo>
                    <a:pt x="54" y="133"/>
                    <a:pt x="54" y="132"/>
                    <a:pt x="54" y="130"/>
                  </a:cubicBezTo>
                  <a:close/>
                  <a:moveTo>
                    <a:pt x="24" y="124"/>
                  </a:moveTo>
                  <a:cubicBezTo>
                    <a:pt x="25" y="124"/>
                    <a:pt x="26" y="124"/>
                    <a:pt x="28" y="124"/>
                  </a:cubicBezTo>
                  <a:cubicBezTo>
                    <a:pt x="28" y="125"/>
                    <a:pt x="28" y="126"/>
                    <a:pt x="28" y="128"/>
                  </a:cubicBezTo>
                  <a:cubicBezTo>
                    <a:pt x="26" y="128"/>
                    <a:pt x="25" y="128"/>
                    <a:pt x="24" y="128"/>
                  </a:cubicBezTo>
                  <a:cubicBezTo>
                    <a:pt x="24" y="126"/>
                    <a:pt x="24" y="125"/>
                    <a:pt x="24" y="124"/>
                  </a:cubicBezTo>
                  <a:close/>
                  <a:moveTo>
                    <a:pt x="30" y="124"/>
                  </a:moveTo>
                  <a:cubicBezTo>
                    <a:pt x="31" y="124"/>
                    <a:pt x="32" y="124"/>
                    <a:pt x="34" y="124"/>
                  </a:cubicBezTo>
                  <a:cubicBezTo>
                    <a:pt x="34" y="125"/>
                    <a:pt x="34" y="126"/>
                    <a:pt x="34" y="128"/>
                  </a:cubicBezTo>
                  <a:cubicBezTo>
                    <a:pt x="32" y="128"/>
                    <a:pt x="31" y="128"/>
                    <a:pt x="30" y="128"/>
                  </a:cubicBezTo>
                  <a:cubicBezTo>
                    <a:pt x="30" y="126"/>
                    <a:pt x="30" y="125"/>
                    <a:pt x="30" y="124"/>
                  </a:cubicBezTo>
                  <a:close/>
                  <a:moveTo>
                    <a:pt x="36" y="124"/>
                  </a:moveTo>
                  <a:cubicBezTo>
                    <a:pt x="37" y="124"/>
                    <a:pt x="38" y="124"/>
                    <a:pt x="40" y="124"/>
                  </a:cubicBezTo>
                  <a:cubicBezTo>
                    <a:pt x="40" y="125"/>
                    <a:pt x="40" y="126"/>
                    <a:pt x="40" y="128"/>
                  </a:cubicBezTo>
                  <a:cubicBezTo>
                    <a:pt x="38" y="128"/>
                    <a:pt x="37" y="128"/>
                    <a:pt x="36" y="128"/>
                  </a:cubicBezTo>
                  <a:cubicBezTo>
                    <a:pt x="36" y="126"/>
                    <a:pt x="36" y="125"/>
                    <a:pt x="36" y="124"/>
                  </a:cubicBezTo>
                  <a:close/>
                  <a:moveTo>
                    <a:pt x="48" y="124"/>
                  </a:moveTo>
                  <a:cubicBezTo>
                    <a:pt x="49" y="124"/>
                    <a:pt x="51" y="124"/>
                    <a:pt x="52" y="124"/>
                  </a:cubicBezTo>
                  <a:cubicBezTo>
                    <a:pt x="52" y="125"/>
                    <a:pt x="52" y="126"/>
                    <a:pt x="52" y="128"/>
                  </a:cubicBezTo>
                  <a:cubicBezTo>
                    <a:pt x="51" y="128"/>
                    <a:pt x="49" y="128"/>
                    <a:pt x="48" y="128"/>
                  </a:cubicBezTo>
                  <a:cubicBezTo>
                    <a:pt x="48" y="126"/>
                    <a:pt x="48" y="125"/>
                    <a:pt x="48" y="124"/>
                  </a:cubicBezTo>
                  <a:close/>
                  <a:moveTo>
                    <a:pt x="11" y="117"/>
                  </a:moveTo>
                  <a:cubicBezTo>
                    <a:pt x="13" y="117"/>
                    <a:pt x="14" y="117"/>
                    <a:pt x="15" y="117"/>
                  </a:cubicBezTo>
                  <a:cubicBezTo>
                    <a:pt x="15" y="118"/>
                    <a:pt x="15" y="120"/>
                    <a:pt x="15" y="121"/>
                  </a:cubicBezTo>
                  <a:cubicBezTo>
                    <a:pt x="14" y="121"/>
                    <a:pt x="13" y="121"/>
                    <a:pt x="11" y="121"/>
                  </a:cubicBezTo>
                  <a:cubicBezTo>
                    <a:pt x="11" y="120"/>
                    <a:pt x="11" y="118"/>
                    <a:pt x="11" y="117"/>
                  </a:cubicBezTo>
                  <a:close/>
                  <a:moveTo>
                    <a:pt x="30" y="117"/>
                  </a:moveTo>
                  <a:cubicBezTo>
                    <a:pt x="31" y="117"/>
                    <a:pt x="32" y="117"/>
                    <a:pt x="34" y="117"/>
                  </a:cubicBezTo>
                  <a:cubicBezTo>
                    <a:pt x="34" y="118"/>
                    <a:pt x="34" y="120"/>
                    <a:pt x="34" y="121"/>
                  </a:cubicBezTo>
                  <a:cubicBezTo>
                    <a:pt x="32" y="121"/>
                    <a:pt x="31" y="121"/>
                    <a:pt x="30" y="121"/>
                  </a:cubicBezTo>
                  <a:cubicBezTo>
                    <a:pt x="30" y="120"/>
                    <a:pt x="30" y="118"/>
                    <a:pt x="30" y="117"/>
                  </a:cubicBezTo>
                  <a:close/>
                  <a:moveTo>
                    <a:pt x="36" y="117"/>
                  </a:moveTo>
                  <a:cubicBezTo>
                    <a:pt x="37" y="117"/>
                    <a:pt x="38" y="117"/>
                    <a:pt x="40" y="117"/>
                  </a:cubicBezTo>
                  <a:cubicBezTo>
                    <a:pt x="40" y="118"/>
                    <a:pt x="40" y="120"/>
                    <a:pt x="40" y="121"/>
                  </a:cubicBezTo>
                  <a:cubicBezTo>
                    <a:pt x="38" y="121"/>
                    <a:pt x="37" y="121"/>
                    <a:pt x="36" y="121"/>
                  </a:cubicBezTo>
                  <a:cubicBezTo>
                    <a:pt x="36" y="120"/>
                    <a:pt x="36" y="118"/>
                    <a:pt x="36" y="117"/>
                  </a:cubicBezTo>
                  <a:close/>
                  <a:moveTo>
                    <a:pt x="48" y="117"/>
                  </a:moveTo>
                  <a:cubicBezTo>
                    <a:pt x="49" y="117"/>
                    <a:pt x="51" y="117"/>
                    <a:pt x="52" y="117"/>
                  </a:cubicBezTo>
                  <a:cubicBezTo>
                    <a:pt x="52" y="118"/>
                    <a:pt x="52" y="120"/>
                    <a:pt x="52" y="121"/>
                  </a:cubicBezTo>
                  <a:cubicBezTo>
                    <a:pt x="51" y="121"/>
                    <a:pt x="49" y="121"/>
                    <a:pt x="48" y="121"/>
                  </a:cubicBezTo>
                  <a:cubicBezTo>
                    <a:pt x="48" y="120"/>
                    <a:pt x="48" y="118"/>
                    <a:pt x="48" y="117"/>
                  </a:cubicBezTo>
                  <a:close/>
                  <a:moveTo>
                    <a:pt x="54" y="117"/>
                  </a:moveTo>
                  <a:cubicBezTo>
                    <a:pt x="55" y="117"/>
                    <a:pt x="57" y="117"/>
                    <a:pt x="58" y="117"/>
                  </a:cubicBezTo>
                  <a:cubicBezTo>
                    <a:pt x="58" y="118"/>
                    <a:pt x="58" y="120"/>
                    <a:pt x="58" y="121"/>
                  </a:cubicBezTo>
                  <a:cubicBezTo>
                    <a:pt x="57" y="121"/>
                    <a:pt x="55" y="121"/>
                    <a:pt x="54" y="121"/>
                  </a:cubicBezTo>
                  <a:cubicBezTo>
                    <a:pt x="54" y="120"/>
                    <a:pt x="54" y="118"/>
                    <a:pt x="54" y="117"/>
                  </a:cubicBezTo>
                  <a:close/>
                  <a:moveTo>
                    <a:pt x="24" y="110"/>
                  </a:moveTo>
                  <a:cubicBezTo>
                    <a:pt x="25" y="110"/>
                    <a:pt x="26" y="110"/>
                    <a:pt x="28" y="110"/>
                  </a:cubicBezTo>
                  <a:cubicBezTo>
                    <a:pt x="28" y="112"/>
                    <a:pt x="28" y="113"/>
                    <a:pt x="28" y="114"/>
                  </a:cubicBezTo>
                  <a:cubicBezTo>
                    <a:pt x="26" y="114"/>
                    <a:pt x="25" y="114"/>
                    <a:pt x="24" y="114"/>
                  </a:cubicBezTo>
                  <a:cubicBezTo>
                    <a:pt x="24" y="113"/>
                    <a:pt x="24" y="112"/>
                    <a:pt x="24" y="110"/>
                  </a:cubicBezTo>
                  <a:close/>
                  <a:moveTo>
                    <a:pt x="30" y="110"/>
                  </a:moveTo>
                  <a:cubicBezTo>
                    <a:pt x="31" y="110"/>
                    <a:pt x="32" y="110"/>
                    <a:pt x="34" y="110"/>
                  </a:cubicBezTo>
                  <a:cubicBezTo>
                    <a:pt x="34" y="112"/>
                    <a:pt x="34" y="113"/>
                    <a:pt x="34" y="114"/>
                  </a:cubicBezTo>
                  <a:cubicBezTo>
                    <a:pt x="32" y="114"/>
                    <a:pt x="31" y="114"/>
                    <a:pt x="30" y="114"/>
                  </a:cubicBezTo>
                  <a:cubicBezTo>
                    <a:pt x="30" y="113"/>
                    <a:pt x="30" y="112"/>
                    <a:pt x="30" y="110"/>
                  </a:cubicBezTo>
                  <a:close/>
                  <a:moveTo>
                    <a:pt x="36" y="110"/>
                  </a:moveTo>
                  <a:cubicBezTo>
                    <a:pt x="37" y="110"/>
                    <a:pt x="38" y="110"/>
                    <a:pt x="40" y="110"/>
                  </a:cubicBezTo>
                  <a:cubicBezTo>
                    <a:pt x="40" y="112"/>
                    <a:pt x="40" y="113"/>
                    <a:pt x="40" y="114"/>
                  </a:cubicBezTo>
                  <a:cubicBezTo>
                    <a:pt x="38" y="114"/>
                    <a:pt x="37" y="114"/>
                    <a:pt x="36" y="114"/>
                  </a:cubicBezTo>
                  <a:cubicBezTo>
                    <a:pt x="36" y="113"/>
                    <a:pt x="36" y="112"/>
                    <a:pt x="36" y="110"/>
                  </a:cubicBezTo>
                  <a:close/>
                  <a:moveTo>
                    <a:pt x="48" y="110"/>
                  </a:moveTo>
                  <a:cubicBezTo>
                    <a:pt x="49" y="110"/>
                    <a:pt x="51" y="110"/>
                    <a:pt x="52" y="110"/>
                  </a:cubicBezTo>
                  <a:cubicBezTo>
                    <a:pt x="52" y="112"/>
                    <a:pt x="52" y="113"/>
                    <a:pt x="52" y="114"/>
                  </a:cubicBezTo>
                  <a:cubicBezTo>
                    <a:pt x="51" y="114"/>
                    <a:pt x="49" y="114"/>
                    <a:pt x="48" y="114"/>
                  </a:cubicBezTo>
                  <a:cubicBezTo>
                    <a:pt x="48" y="113"/>
                    <a:pt x="48" y="112"/>
                    <a:pt x="48" y="110"/>
                  </a:cubicBezTo>
                  <a:close/>
                  <a:moveTo>
                    <a:pt x="54" y="110"/>
                  </a:moveTo>
                  <a:cubicBezTo>
                    <a:pt x="55" y="110"/>
                    <a:pt x="57" y="110"/>
                    <a:pt x="58" y="110"/>
                  </a:cubicBezTo>
                  <a:cubicBezTo>
                    <a:pt x="58" y="112"/>
                    <a:pt x="58" y="113"/>
                    <a:pt x="58" y="114"/>
                  </a:cubicBezTo>
                  <a:cubicBezTo>
                    <a:pt x="57" y="114"/>
                    <a:pt x="55" y="114"/>
                    <a:pt x="54" y="114"/>
                  </a:cubicBezTo>
                  <a:cubicBezTo>
                    <a:pt x="54" y="113"/>
                    <a:pt x="54" y="112"/>
                    <a:pt x="54" y="110"/>
                  </a:cubicBezTo>
                  <a:close/>
                  <a:moveTo>
                    <a:pt x="24" y="104"/>
                  </a:moveTo>
                  <a:cubicBezTo>
                    <a:pt x="25" y="104"/>
                    <a:pt x="26" y="104"/>
                    <a:pt x="28" y="104"/>
                  </a:cubicBezTo>
                  <a:cubicBezTo>
                    <a:pt x="28" y="105"/>
                    <a:pt x="28" y="106"/>
                    <a:pt x="28" y="107"/>
                  </a:cubicBezTo>
                  <a:cubicBezTo>
                    <a:pt x="26" y="107"/>
                    <a:pt x="25" y="107"/>
                    <a:pt x="24" y="107"/>
                  </a:cubicBezTo>
                  <a:cubicBezTo>
                    <a:pt x="24" y="106"/>
                    <a:pt x="24" y="105"/>
                    <a:pt x="24" y="104"/>
                  </a:cubicBezTo>
                  <a:close/>
                  <a:moveTo>
                    <a:pt x="42" y="104"/>
                  </a:moveTo>
                  <a:cubicBezTo>
                    <a:pt x="43" y="104"/>
                    <a:pt x="45" y="104"/>
                    <a:pt x="46" y="104"/>
                  </a:cubicBezTo>
                  <a:cubicBezTo>
                    <a:pt x="46" y="105"/>
                    <a:pt x="46" y="106"/>
                    <a:pt x="46" y="107"/>
                  </a:cubicBezTo>
                  <a:cubicBezTo>
                    <a:pt x="45" y="107"/>
                    <a:pt x="43" y="107"/>
                    <a:pt x="42" y="107"/>
                  </a:cubicBezTo>
                  <a:cubicBezTo>
                    <a:pt x="42" y="106"/>
                    <a:pt x="42" y="105"/>
                    <a:pt x="42" y="104"/>
                  </a:cubicBezTo>
                  <a:close/>
                  <a:moveTo>
                    <a:pt x="54" y="104"/>
                  </a:moveTo>
                  <a:cubicBezTo>
                    <a:pt x="55" y="104"/>
                    <a:pt x="57" y="104"/>
                    <a:pt x="58" y="104"/>
                  </a:cubicBezTo>
                  <a:cubicBezTo>
                    <a:pt x="58" y="105"/>
                    <a:pt x="58" y="106"/>
                    <a:pt x="58" y="107"/>
                  </a:cubicBezTo>
                  <a:cubicBezTo>
                    <a:pt x="57" y="107"/>
                    <a:pt x="55" y="107"/>
                    <a:pt x="54" y="107"/>
                  </a:cubicBezTo>
                  <a:cubicBezTo>
                    <a:pt x="54" y="106"/>
                    <a:pt x="54" y="105"/>
                    <a:pt x="54" y="104"/>
                  </a:cubicBezTo>
                  <a:close/>
                  <a:moveTo>
                    <a:pt x="30" y="97"/>
                  </a:moveTo>
                  <a:cubicBezTo>
                    <a:pt x="31" y="97"/>
                    <a:pt x="32" y="97"/>
                    <a:pt x="34" y="97"/>
                  </a:cubicBezTo>
                  <a:cubicBezTo>
                    <a:pt x="34" y="98"/>
                    <a:pt x="34" y="99"/>
                    <a:pt x="34" y="101"/>
                  </a:cubicBezTo>
                  <a:cubicBezTo>
                    <a:pt x="32" y="101"/>
                    <a:pt x="31" y="101"/>
                    <a:pt x="30" y="101"/>
                  </a:cubicBezTo>
                  <a:cubicBezTo>
                    <a:pt x="30" y="99"/>
                    <a:pt x="30" y="98"/>
                    <a:pt x="30" y="97"/>
                  </a:cubicBezTo>
                  <a:close/>
                  <a:moveTo>
                    <a:pt x="36" y="97"/>
                  </a:moveTo>
                  <a:cubicBezTo>
                    <a:pt x="37" y="97"/>
                    <a:pt x="38" y="97"/>
                    <a:pt x="40" y="97"/>
                  </a:cubicBezTo>
                  <a:cubicBezTo>
                    <a:pt x="40" y="98"/>
                    <a:pt x="40" y="99"/>
                    <a:pt x="40" y="101"/>
                  </a:cubicBezTo>
                  <a:cubicBezTo>
                    <a:pt x="38" y="101"/>
                    <a:pt x="37" y="101"/>
                    <a:pt x="36" y="101"/>
                  </a:cubicBezTo>
                  <a:cubicBezTo>
                    <a:pt x="36" y="99"/>
                    <a:pt x="36" y="98"/>
                    <a:pt x="36" y="97"/>
                  </a:cubicBezTo>
                  <a:close/>
                  <a:moveTo>
                    <a:pt x="54" y="97"/>
                  </a:moveTo>
                  <a:cubicBezTo>
                    <a:pt x="55" y="97"/>
                    <a:pt x="57" y="97"/>
                    <a:pt x="58" y="97"/>
                  </a:cubicBezTo>
                  <a:cubicBezTo>
                    <a:pt x="58" y="98"/>
                    <a:pt x="58" y="99"/>
                    <a:pt x="58" y="101"/>
                  </a:cubicBezTo>
                  <a:cubicBezTo>
                    <a:pt x="57" y="101"/>
                    <a:pt x="55" y="101"/>
                    <a:pt x="54" y="101"/>
                  </a:cubicBezTo>
                  <a:cubicBezTo>
                    <a:pt x="54" y="99"/>
                    <a:pt x="54" y="98"/>
                    <a:pt x="54" y="97"/>
                  </a:cubicBezTo>
                  <a:close/>
                  <a:moveTo>
                    <a:pt x="11" y="90"/>
                  </a:moveTo>
                  <a:cubicBezTo>
                    <a:pt x="13" y="90"/>
                    <a:pt x="14" y="90"/>
                    <a:pt x="15" y="90"/>
                  </a:cubicBezTo>
                  <a:cubicBezTo>
                    <a:pt x="15" y="91"/>
                    <a:pt x="15" y="93"/>
                    <a:pt x="15" y="94"/>
                  </a:cubicBezTo>
                  <a:cubicBezTo>
                    <a:pt x="14" y="94"/>
                    <a:pt x="13" y="94"/>
                    <a:pt x="11" y="94"/>
                  </a:cubicBezTo>
                  <a:cubicBezTo>
                    <a:pt x="11" y="93"/>
                    <a:pt x="11" y="91"/>
                    <a:pt x="11" y="90"/>
                  </a:cubicBezTo>
                  <a:close/>
                  <a:moveTo>
                    <a:pt x="30" y="90"/>
                  </a:moveTo>
                  <a:cubicBezTo>
                    <a:pt x="31" y="90"/>
                    <a:pt x="32" y="90"/>
                    <a:pt x="34" y="90"/>
                  </a:cubicBezTo>
                  <a:cubicBezTo>
                    <a:pt x="34" y="91"/>
                    <a:pt x="34" y="93"/>
                    <a:pt x="34" y="94"/>
                  </a:cubicBezTo>
                  <a:cubicBezTo>
                    <a:pt x="32" y="94"/>
                    <a:pt x="31" y="94"/>
                    <a:pt x="30" y="94"/>
                  </a:cubicBezTo>
                  <a:cubicBezTo>
                    <a:pt x="30" y="93"/>
                    <a:pt x="30" y="91"/>
                    <a:pt x="30" y="90"/>
                  </a:cubicBezTo>
                  <a:close/>
                  <a:moveTo>
                    <a:pt x="36" y="90"/>
                  </a:moveTo>
                  <a:cubicBezTo>
                    <a:pt x="37" y="90"/>
                    <a:pt x="38" y="90"/>
                    <a:pt x="40" y="90"/>
                  </a:cubicBezTo>
                  <a:cubicBezTo>
                    <a:pt x="40" y="91"/>
                    <a:pt x="40" y="93"/>
                    <a:pt x="40" y="94"/>
                  </a:cubicBezTo>
                  <a:cubicBezTo>
                    <a:pt x="38" y="94"/>
                    <a:pt x="37" y="94"/>
                    <a:pt x="36" y="94"/>
                  </a:cubicBezTo>
                  <a:cubicBezTo>
                    <a:pt x="36" y="93"/>
                    <a:pt x="36" y="91"/>
                    <a:pt x="36" y="90"/>
                  </a:cubicBezTo>
                  <a:close/>
                  <a:moveTo>
                    <a:pt x="42" y="90"/>
                  </a:moveTo>
                  <a:cubicBezTo>
                    <a:pt x="43" y="90"/>
                    <a:pt x="45" y="90"/>
                    <a:pt x="46" y="90"/>
                  </a:cubicBezTo>
                  <a:cubicBezTo>
                    <a:pt x="46" y="91"/>
                    <a:pt x="46" y="93"/>
                    <a:pt x="46" y="94"/>
                  </a:cubicBezTo>
                  <a:cubicBezTo>
                    <a:pt x="45" y="94"/>
                    <a:pt x="43" y="94"/>
                    <a:pt x="42" y="94"/>
                  </a:cubicBezTo>
                  <a:cubicBezTo>
                    <a:pt x="42" y="93"/>
                    <a:pt x="42" y="91"/>
                    <a:pt x="42" y="90"/>
                  </a:cubicBezTo>
                  <a:close/>
                  <a:moveTo>
                    <a:pt x="54" y="90"/>
                  </a:moveTo>
                  <a:cubicBezTo>
                    <a:pt x="55" y="90"/>
                    <a:pt x="57" y="90"/>
                    <a:pt x="58" y="90"/>
                  </a:cubicBezTo>
                  <a:cubicBezTo>
                    <a:pt x="58" y="91"/>
                    <a:pt x="58" y="93"/>
                    <a:pt x="58" y="94"/>
                  </a:cubicBezTo>
                  <a:cubicBezTo>
                    <a:pt x="57" y="94"/>
                    <a:pt x="55" y="94"/>
                    <a:pt x="54" y="94"/>
                  </a:cubicBezTo>
                  <a:cubicBezTo>
                    <a:pt x="54" y="93"/>
                    <a:pt x="54" y="91"/>
                    <a:pt x="54" y="90"/>
                  </a:cubicBezTo>
                  <a:close/>
                  <a:moveTo>
                    <a:pt x="11" y="83"/>
                  </a:moveTo>
                  <a:cubicBezTo>
                    <a:pt x="13" y="83"/>
                    <a:pt x="14" y="83"/>
                    <a:pt x="15" y="83"/>
                  </a:cubicBezTo>
                  <a:cubicBezTo>
                    <a:pt x="15" y="85"/>
                    <a:pt x="15" y="86"/>
                    <a:pt x="15" y="87"/>
                  </a:cubicBezTo>
                  <a:cubicBezTo>
                    <a:pt x="14" y="87"/>
                    <a:pt x="13" y="87"/>
                    <a:pt x="11" y="87"/>
                  </a:cubicBezTo>
                  <a:cubicBezTo>
                    <a:pt x="11" y="86"/>
                    <a:pt x="11" y="85"/>
                    <a:pt x="11" y="83"/>
                  </a:cubicBezTo>
                  <a:close/>
                  <a:moveTo>
                    <a:pt x="24" y="83"/>
                  </a:moveTo>
                  <a:cubicBezTo>
                    <a:pt x="25" y="83"/>
                    <a:pt x="26" y="83"/>
                    <a:pt x="28" y="83"/>
                  </a:cubicBezTo>
                  <a:cubicBezTo>
                    <a:pt x="28" y="85"/>
                    <a:pt x="28" y="86"/>
                    <a:pt x="28" y="87"/>
                  </a:cubicBezTo>
                  <a:cubicBezTo>
                    <a:pt x="26" y="87"/>
                    <a:pt x="25" y="87"/>
                    <a:pt x="24" y="87"/>
                  </a:cubicBezTo>
                  <a:cubicBezTo>
                    <a:pt x="24" y="86"/>
                    <a:pt x="24" y="85"/>
                    <a:pt x="24" y="83"/>
                  </a:cubicBezTo>
                  <a:close/>
                  <a:moveTo>
                    <a:pt x="36" y="83"/>
                  </a:moveTo>
                  <a:cubicBezTo>
                    <a:pt x="37" y="83"/>
                    <a:pt x="38" y="83"/>
                    <a:pt x="40" y="83"/>
                  </a:cubicBezTo>
                  <a:cubicBezTo>
                    <a:pt x="40" y="85"/>
                    <a:pt x="40" y="86"/>
                    <a:pt x="40" y="87"/>
                  </a:cubicBezTo>
                  <a:cubicBezTo>
                    <a:pt x="38" y="87"/>
                    <a:pt x="37" y="87"/>
                    <a:pt x="36" y="87"/>
                  </a:cubicBezTo>
                  <a:cubicBezTo>
                    <a:pt x="36" y="86"/>
                    <a:pt x="36" y="85"/>
                    <a:pt x="36" y="83"/>
                  </a:cubicBezTo>
                  <a:close/>
                  <a:moveTo>
                    <a:pt x="42" y="83"/>
                  </a:moveTo>
                  <a:cubicBezTo>
                    <a:pt x="43" y="83"/>
                    <a:pt x="45" y="83"/>
                    <a:pt x="46" y="83"/>
                  </a:cubicBezTo>
                  <a:cubicBezTo>
                    <a:pt x="46" y="85"/>
                    <a:pt x="46" y="86"/>
                    <a:pt x="46" y="87"/>
                  </a:cubicBezTo>
                  <a:cubicBezTo>
                    <a:pt x="45" y="87"/>
                    <a:pt x="43" y="87"/>
                    <a:pt x="42" y="87"/>
                  </a:cubicBezTo>
                  <a:cubicBezTo>
                    <a:pt x="42" y="86"/>
                    <a:pt x="42" y="85"/>
                    <a:pt x="42" y="83"/>
                  </a:cubicBezTo>
                  <a:close/>
                  <a:moveTo>
                    <a:pt x="48" y="83"/>
                  </a:moveTo>
                  <a:cubicBezTo>
                    <a:pt x="49" y="83"/>
                    <a:pt x="51" y="83"/>
                    <a:pt x="52" y="83"/>
                  </a:cubicBezTo>
                  <a:cubicBezTo>
                    <a:pt x="52" y="85"/>
                    <a:pt x="52" y="86"/>
                    <a:pt x="52" y="87"/>
                  </a:cubicBezTo>
                  <a:cubicBezTo>
                    <a:pt x="51" y="87"/>
                    <a:pt x="49" y="87"/>
                    <a:pt x="48" y="87"/>
                  </a:cubicBezTo>
                  <a:cubicBezTo>
                    <a:pt x="48" y="86"/>
                    <a:pt x="48" y="85"/>
                    <a:pt x="48" y="83"/>
                  </a:cubicBezTo>
                  <a:close/>
                  <a:moveTo>
                    <a:pt x="30" y="77"/>
                  </a:moveTo>
                  <a:cubicBezTo>
                    <a:pt x="31" y="77"/>
                    <a:pt x="32" y="77"/>
                    <a:pt x="34" y="77"/>
                  </a:cubicBezTo>
                  <a:cubicBezTo>
                    <a:pt x="34" y="78"/>
                    <a:pt x="34" y="79"/>
                    <a:pt x="34" y="81"/>
                  </a:cubicBezTo>
                  <a:cubicBezTo>
                    <a:pt x="32" y="81"/>
                    <a:pt x="31" y="81"/>
                    <a:pt x="30" y="81"/>
                  </a:cubicBezTo>
                  <a:cubicBezTo>
                    <a:pt x="30" y="79"/>
                    <a:pt x="30" y="78"/>
                    <a:pt x="30" y="77"/>
                  </a:cubicBezTo>
                  <a:close/>
                  <a:moveTo>
                    <a:pt x="42" y="77"/>
                  </a:moveTo>
                  <a:cubicBezTo>
                    <a:pt x="43" y="77"/>
                    <a:pt x="45" y="77"/>
                    <a:pt x="46" y="77"/>
                  </a:cubicBezTo>
                  <a:cubicBezTo>
                    <a:pt x="46" y="78"/>
                    <a:pt x="46" y="79"/>
                    <a:pt x="46" y="81"/>
                  </a:cubicBezTo>
                  <a:cubicBezTo>
                    <a:pt x="45" y="81"/>
                    <a:pt x="43" y="81"/>
                    <a:pt x="42" y="81"/>
                  </a:cubicBezTo>
                  <a:cubicBezTo>
                    <a:pt x="42" y="79"/>
                    <a:pt x="42" y="78"/>
                    <a:pt x="42" y="77"/>
                  </a:cubicBezTo>
                  <a:close/>
                  <a:moveTo>
                    <a:pt x="29" y="15"/>
                  </a:moveTo>
                  <a:cubicBezTo>
                    <a:pt x="30" y="15"/>
                    <a:pt x="30" y="15"/>
                    <a:pt x="31" y="15"/>
                  </a:cubicBezTo>
                  <a:cubicBezTo>
                    <a:pt x="31" y="17"/>
                    <a:pt x="31" y="20"/>
                    <a:pt x="31" y="22"/>
                  </a:cubicBezTo>
                  <a:cubicBezTo>
                    <a:pt x="30" y="22"/>
                    <a:pt x="30" y="22"/>
                    <a:pt x="29" y="22"/>
                  </a:cubicBezTo>
                  <a:cubicBezTo>
                    <a:pt x="29" y="20"/>
                    <a:pt x="29" y="17"/>
                    <a:pt x="29" y="15"/>
                  </a:cubicBezTo>
                  <a:close/>
                  <a:moveTo>
                    <a:pt x="25" y="15"/>
                  </a:moveTo>
                  <a:cubicBezTo>
                    <a:pt x="27" y="15"/>
                    <a:pt x="27" y="15"/>
                    <a:pt x="27" y="15"/>
                  </a:cubicBezTo>
                  <a:cubicBezTo>
                    <a:pt x="27" y="22"/>
                    <a:pt x="27" y="22"/>
                    <a:pt x="27" y="22"/>
                  </a:cubicBezTo>
                  <a:cubicBezTo>
                    <a:pt x="25" y="22"/>
                    <a:pt x="25" y="22"/>
                    <a:pt x="25" y="22"/>
                  </a:cubicBezTo>
                  <a:cubicBezTo>
                    <a:pt x="25" y="15"/>
                    <a:pt x="25" y="15"/>
                    <a:pt x="25" y="15"/>
                  </a:cubicBezTo>
                  <a:close/>
                  <a:moveTo>
                    <a:pt x="32" y="15"/>
                  </a:moveTo>
                  <a:cubicBezTo>
                    <a:pt x="33" y="15"/>
                    <a:pt x="34" y="15"/>
                    <a:pt x="34" y="15"/>
                  </a:cubicBezTo>
                  <a:cubicBezTo>
                    <a:pt x="34" y="17"/>
                    <a:pt x="34" y="20"/>
                    <a:pt x="34" y="22"/>
                  </a:cubicBezTo>
                  <a:cubicBezTo>
                    <a:pt x="34" y="22"/>
                    <a:pt x="33" y="22"/>
                    <a:pt x="32" y="22"/>
                  </a:cubicBezTo>
                  <a:cubicBezTo>
                    <a:pt x="32" y="20"/>
                    <a:pt x="32" y="17"/>
                    <a:pt x="32" y="15"/>
                  </a:cubicBezTo>
                  <a:close/>
                  <a:moveTo>
                    <a:pt x="36" y="15"/>
                  </a:moveTo>
                  <a:cubicBezTo>
                    <a:pt x="36" y="15"/>
                    <a:pt x="37" y="15"/>
                    <a:pt x="38" y="15"/>
                  </a:cubicBezTo>
                  <a:cubicBezTo>
                    <a:pt x="38" y="17"/>
                    <a:pt x="38" y="20"/>
                    <a:pt x="38" y="22"/>
                  </a:cubicBezTo>
                  <a:cubicBezTo>
                    <a:pt x="37" y="22"/>
                    <a:pt x="36" y="22"/>
                    <a:pt x="36" y="22"/>
                  </a:cubicBezTo>
                  <a:cubicBezTo>
                    <a:pt x="36" y="20"/>
                    <a:pt x="36" y="17"/>
                    <a:pt x="36" y="15"/>
                  </a:cubicBezTo>
                  <a:close/>
                  <a:moveTo>
                    <a:pt x="39" y="15"/>
                  </a:moveTo>
                  <a:cubicBezTo>
                    <a:pt x="40" y="15"/>
                    <a:pt x="40" y="15"/>
                    <a:pt x="41" y="15"/>
                  </a:cubicBezTo>
                  <a:cubicBezTo>
                    <a:pt x="41" y="17"/>
                    <a:pt x="41" y="20"/>
                    <a:pt x="41" y="22"/>
                  </a:cubicBezTo>
                  <a:cubicBezTo>
                    <a:pt x="40" y="22"/>
                    <a:pt x="40" y="22"/>
                    <a:pt x="39" y="22"/>
                  </a:cubicBezTo>
                  <a:cubicBezTo>
                    <a:pt x="39" y="20"/>
                    <a:pt x="39" y="17"/>
                    <a:pt x="39" y="15"/>
                  </a:cubicBezTo>
                  <a:close/>
                  <a:moveTo>
                    <a:pt x="42" y="15"/>
                  </a:moveTo>
                  <a:cubicBezTo>
                    <a:pt x="44" y="15"/>
                    <a:pt x="44" y="15"/>
                    <a:pt x="44" y="15"/>
                  </a:cubicBezTo>
                  <a:cubicBezTo>
                    <a:pt x="44" y="22"/>
                    <a:pt x="44" y="22"/>
                    <a:pt x="44" y="22"/>
                  </a:cubicBezTo>
                  <a:cubicBezTo>
                    <a:pt x="42" y="22"/>
                    <a:pt x="42" y="22"/>
                    <a:pt x="42" y="22"/>
                  </a:cubicBezTo>
                  <a:lnTo>
                    <a:pt x="4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6" name="Freeform 2600"/>
            <p:cNvSpPr>
              <a:spLocks noEditPoints="1"/>
            </p:cNvSpPr>
            <p:nvPr/>
          </p:nvSpPr>
          <p:spPr bwMode="auto">
            <a:xfrm>
              <a:off x="-1903409" y="362784"/>
              <a:ext cx="261936" cy="646866"/>
            </a:xfrm>
            <a:custGeom>
              <a:avLst/>
              <a:gdLst>
                <a:gd name="T0" fmla="*/ 24 w 56"/>
                <a:gd name="T1" fmla="*/ 12 h 138"/>
                <a:gd name="T2" fmla="*/ 34 w 56"/>
                <a:gd name="T3" fmla="*/ 16 h 138"/>
                <a:gd name="T4" fmla="*/ 47 w 56"/>
                <a:gd name="T5" fmla="*/ 32 h 138"/>
                <a:gd name="T6" fmla="*/ 40 w 56"/>
                <a:gd name="T7" fmla="*/ 26 h 138"/>
                <a:gd name="T8" fmla="*/ 47 w 56"/>
                <a:gd name="T9" fmla="*/ 30 h 138"/>
                <a:gd name="T10" fmla="*/ 31 w 56"/>
                <a:gd name="T11" fmla="*/ 63 h 138"/>
                <a:gd name="T12" fmla="*/ 28 w 56"/>
                <a:gd name="T13" fmla="*/ 70 h 138"/>
                <a:gd name="T14" fmla="*/ 31 w 56"/>
                <a:gd name="T15" fmla="*/ 80 h 138"/>
                <a:gd name="T16" fmla="*/ 28 w 56"/>
                <a:gd name="T17" fmla="*/ 106 h 138"/>
                <a:gd name="T18" fmla="*/ 31 w 56"/>
                <a:gd name="T19" fmla="*/ 113 h 138"/>
                <a:gd name="T20" fmla="*/ 27 w 56"/>
                <a:gd name="T21" fmla="*/ 115 h 138"/>
                <a:gd name="T22" fmla="*/ 32 w 56"/>
                <a:gd name="T23" fmla="*/ 118 h 138"/>
                <a:gd name="T24" fmla="*/ 39 w 56"/>
                <a:gd name="T25" fmla="*/ 115 h 138"/>
                <a:gd name="T26" fmla="*/ 24 w 56"/>
                <a:gd name="T27" fmla="*/ 110 h 138"/>
                <a:gd name="T28" fmla="*/ 35 w 56"/>
                <a:gd name="T29" fmla="*/ 113 h 138"/>
                <a:gd name="T30" fmla="*/ 27 w 56"/>
                <a:gd name="T31" fmla="*/ 106 h 138"/>
                <a:gd name="T32" fmla="*/ 32 w 56"/>
                <a:gd name="T33" fmla="*/ 109 h 138"/>
                <a:gd name="T34" fmla="*/ 43 w 56"/>
                <a:gd name="T35" fmla="*/ 106 h 138"/>
                <a:gd name="T36" fmla="*/ 24 w 56"/>
                <a:gd name="T37" fmla="*/ 102 h 138"/>
                <a:gd name="T38" fmla="*/ 35 w 56"/>
                <a:gd name="T39" fmla="*/ 105 h 138"/>
                <a:gd name="T40" fmla="*/ 35 w 56"/>
                <a:gd name="T41" fmla="*/ 98 h 138"/>
                <a:gd name="T42" fmla="*/ 36 w 56"/>
                <a:gd name="T43" fmla="*/ 101 h 138"/>
                <a:gd name="T44" fmla="*/ 43 w 56"/>
                <a:gd name="T45" fmla="*/ 98 h 138"/>
                <a:gd name="T46" fmla="*/ 32 w 56"/>
                <a:gd name="T47" fmla="*/ 93 h 138"/>
                <a:gd name="T48" fmla="*/ 39 w 56"/>
                <a:gd name="T49" fmla="*/ 97 h 138"/>
                <a:gd name="T50" fmla="*/ 47 w 56"/>
                <a:gd name="T51" fmla="*/ 86 h 138"/>
                <a:gd name="T52" fmla="*/ 24 w 56"/>
                <a:gd name="T53" fmla="*/ 83 h 138"/>
                <a:gd name="T54" fmla="*/ 35 w 56"/>
                <a:gd name="T55" fmla="*/ 81 h 138"/>
                <a:gd name="T56" fmla="*/ 40 w 56"/>
                <a:gd name="T57" fmla="*/ 81 h 138"/>
                <a:gd name="T58" fmla="*/ 47 w 56"/>
                <a:gd name="T59" fmla="*/ 84 h 138"/>
                <a:gd name="T60" fmla="*/ 35 w 56"/>
                <a:gd name="T61" fmla="*/ 76 h 138"/>
                <a:gd name="T62" fmla="*/ 36 w 56"/>
                <a:gd name="T63" fmla="*/ 79 h 138"/>
                <a:gd name="T64" fmla="*/ 43 w 56"/>
                <a:gd name="T65" fmla="*/ 77 h 138"/>
                <a:gd name="T66" fmla="*/ 24 w 56"/>
                <a:gd name="T67" fmla="*/ 71 h 138"/>
                <a:gd name="T68" fmla="*/ 35 w 56"/>
                <a:gd name="T69" fmla="*/ 75 h 138"/>
                <a:gd name="T70" fmla="*/ 43 w 56"/>
                <a:gd name="T71" fmla="*/ 73 h 138"/>
                <a:gd name="T72" fmla="*/ 24 w 56"/>
                <a:gd name="T73" fmla="*/ 70 h 138"/>
                <a:gd name="T74" fmla="*/ 39 w 56"/>
                <a:gd name="T75" fmla="*/ 68 h 138"/>
                <a:gd name="T76" fmla="*/ 36 w 56"/>
                <a:gd name="T77" fmla="*/ 64 h 138"/>
                <a:gd name="T78" fmla="*/ 43 w 56"/>
                <a:gd name="T79" fmla="*/ 67 h 138"/>
                <a:gd name="T80" fmla="*/ 27 w 56"/>
                <a:gd name="T81" fmla="*/ 58 h 138"/>
                <a:gd name="T82" fmla="*/ 32 w 56"/>
                <a:gd name="T83" fmla="*/ 62 h 138"/>
                <a:gd name="T84" fmla="*/ 39 w 56"/>
                <a:gd name="T85" fmla="*/ 60 h 138"/>
                <a:gd name="T86" fmla="*/ 24 w 56"/>
                <a:gd name="T87" fmla="*/ 54 h 138"/>
                <a:gd name="T88" fmla="*/ 39 w 56"/>
                <a:gd name="T89" fmla="*/ 59 h 138"/>
                <a:gd name="T90" fmla="*/ 27 w 56"/>
                <a:gd name="T91" fmla="*/ 50 h 138"/>
                <a:gd name="T92" fmla="*/ 40 w 56"/>
                <a:gd name="T93" fmla="*/ 55 h 138"/>
                <a:gd name="T94" fmla="*/ 47 w 56"/>
                <a:gd name="T95" fmla="*/ 52 h 138"/>
                <a:gd name="T96" fmla="*/ 40 w 56"/>
                <a:gd name="T97" fmla="*/ 47 h 138"/>
                <a:gd name="T98" fmla="*/ 27 w 56"/>
                <a:gd name="T99" fmla="*/ 44 h 138"/>
                <a:gd name="T100" fmla="*/ 27 w 56"/>
                <a:gd name="T101" fmla="*/ 37 h 138"/>
                <a:gd name="T102" fmla="*/ 40 w 56"/>
                <a:gd name="T103" fmla="*/ 42 h 138"/>
                <a:gd name="T104" fmla="*/ 47 w 56"/>
                <a:gd name="T105" fmla="*/ 40 h 138"/>
                <a:gd name="T106" fmla="*/ 40 w 56"/>
                <a:gd name="T107" fmla="*/ 35 h 138"/>
                <a:gd name="T108" fmla="*/ 47 w 56"/>
                <a:gd name="T109" fmla="*/ 39 h 138"/>
                <a:gd name="T110" fmla="*/ 43 w 56"/>
                <a:gd name="T111" fmla="*/ 3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 h="138">
                  <a:moveTo>
                    <a:pt x="56" y="138"/>
                  </a:moveTo>
                  <a:cubicBezTo>
                    <a:pt x="0" y="138"/>
                    <a:pt x="0" y="138"/>
                    <a:pt x="0" y="138"/>
                  </a:cubicBezTo>
                  <a:cubicBezTo>
                    <a:pt x="0" y="20"/>
                    <a:pt x="0" y="20"/>
                    <a:pt x="0" y="20"/>
                  </a:cubicBezTo>
                  <a:cubicBezTo>
                    <a:pt x="18" y="12"/>
                    <a:pt x="18" y="12"/>
                    <a:pt x="18" y="12"/>
                  </a:cubicBezTo>
                  <a:cubicBezTo>
                    <a:pt x="21" y="13"/>
                    <a:pt x="21" y="13"/>
                    <a:pt x="21" y="13"/>
                  </a:cubicBezTo>
                  <a:cubicBezTo>
                    <a:pt x="21" y="12"/>
                    <a:pt x="21" y="12"/>
                    <a:pt x="21" y="12"/>
                  </a:cubicBezTo>
                  <a:cubicBezTo>
                    <a:pt x="24" y="12"/>
                    <a:pt x="24" y="12"/>
                    <a:pt x="24" y="12"/>
                  </a:cubicBezTo>
                  <a:cubicBezTo>
                    <a:pt x="24" y="5"/>
                    <a:pt x="24" y="5"/>
                    <a:pt x="24" y="5"/>
                  </a:cubicBezTo>
                  <a:cubicBezTo>
                    <a:pt x="25" y="5"/>
                    <a:pt x="25" y="5"/>
                    <a:pt x="25" y="5"/>
                  </a:cubicBezTo>
                  <a:cubicBezTo>
                    <a:pt x="25" y="12"/>
                    <a:pt x="25" y="12"/>
                    <a:pt x="25" y="12"/>
                  </a:cubicBezTo>
                  <a:cubicBezTo>
                    <a:pt x="32" y="12"/>
                    <a:pt x="32" y="12"/>
                    <a:pt x="32" y="12"/>
                  </a:cubicBezTo>
                  <a:cubicBezTo>
                    <a:pt x="32" y="0"/>
                    <a:pt x="32" y="0"/>
                    <a:pt x="32" y="0"/>
                  </a:cubicBezTo>
                  <a:cubicBezTo>
                    <a:pt x="34" y="0"/>
                    <a:pt x="34" y="0"/>
                    <a:pt x="34" y="0"/>
                  </a:cubicBezTo>
                  <a:cubicBezTo>
                    <a:pt x="34" y="16"/>
                    <a:pt x="34" y="16"/>
                    <a:pt x="34" y="16"/>
                  </a:cubicBezTo>
                  <a:cubicBezTo>
                    <a:pt x="56" y="20"/>
                    <a:pt x="56" y="20"/>
                    <a:pt x="56" y="20"/>
                  </a:cubicBezTo>
                  <a:cubicBezTo>
                    <a:pt x="56" y="138"/>
                    <a:pt x="56" y="138"/>
                    <a:pt x="56" y="138"/>
                  </a:cubicBezTo>
                  <a:close/>
                  <a:moveTo>
                    <a:pt x="47" y="32"/>
                  </a:moveTo>
                  <a:cubicBezTo>
                    <a:pt x="46" y="32"/>
                    <a:pt x="45" y="31"/>
                    <a:pt x="44" y="31"/>
                  </a:cubicBezTo>
                  <a:cubicBezTo>
                    <a:pt x="44" y="32"/>
                    <a:pt x="44" y="33"/>
                    <a:pt x="44" y="34"/>
                  </a:cubicBezTo>
                  <a:cubicBezTo>
                    <a:pt x="45" y="34"/>
                    <a:pt x="46" y="34"/>
                    <a:pt x="47" y="35"/>
                  </a:cubicBezTo>
                  <a:cubicBezTo>
                    <a:pt x="47" y="34"/>
                    <a:pt x="47" y="33"/>
                    <a:pt x="47" y="32"/>
                  </a:cubicBezTo>
                  <a:close/>
                  <a:moveTo>
                    <a:pt x="27" y="24"/>
                  </a:moveTo>
                  <a:cubicBezTo>
                    <a:pt x="26" y="24"/>
                    <a:pt x="25" y="23"/>
                    <a:pt x="24" y="23"/>
                  </a:cubicBezTo>
                  <a:cubicBezTo>
                    <a:pt x="24" y="24"/>
                    <a:pt x="24" y="25"/>
                    <a:pt x="24" y="26"/>
                  </a:cubicBezTo>
                  <a:cubicBezTo>
                    <a:pt x="25" y="26"/>
                    <a:pt x="26" y="27"/>
                    <a:pt x="27" y="27"/>
                  </a:cubicBezTo>
                  <a:cubicBezTo>
                    <a:pt x="27" y="26"/>
                    <a:pt x="27" y="25"/>
                    <a:pt x="27" y="24"/>
                  </a:cubicBezTo>
                  <a:close/>
                  <a:moveTo>
                    <a:pt x="43" y="27"/>
                  </a:moveTo>
                  <a:cubicBezTo>
                    <a:pt x="42" y="27"/>
                    <a:pt x="41" y="26"/>
                    <a:pt x="40" y="26"/>
                  </a:cubicBezTo>
                  <a:cubicBezTo>
                    <a:pt x="40" y="27"/>
                    <a:pt x="40" y="28"/>
                    <a:pt x="40" y="29"/>
                  </a:cubicBezTo>
                  <a:cubicBezTo>
                    <a:pt x="41" y="29"/>
                    <a:pt x="42" y="30"/>
                    <a:pt x="43" y="30"/>
                  </a:cubicBezTo>
                  <a:cubicBezTo>
                    <a:pt x="43" y="29"/>
                    <a:pt x="43" y="28"/>
                    <a:pt x="43" y="27"/>
                  </a:cubicBezTo>
                  <a:close/>
                  <a:moveTo>
                    <a:pt x="47" y="28"/>
                  </a:moveTo>
                  <a:cubicBezTo>
                    <a:pt x="46" y="27"/>
                    <a:pt x="45" y="27"/>
                    <a:pt x="44" y="27"/>
                  </a:cubicBezTo>
                  <a:cubicBezTo>
                    <a:pt x="44" y="28"/>
                    <a:pt x="44" y="29"/>
                    <a:pt x="44" y="30"/>
                  </a:cubicBezTo>
                  <a:cubicBezTo>
                    <a:pt x="45" y="30"/>
                    <a:pt x="46" y="30"/>
                    <a:pt x="47" y="30"/>
                  </a:cubicBezTo>
                  <a:cubicBezTo>
                    <a:pt x="47" y="30"/>
                    <a:pt x="47" y="29"/>
                    <a:pt x="47" y="28"/>
                  </a:cubicBezTo>
                  <a:close/>
                  <a:moveTo>
                    <a:pt x="31" y="59"/>
                  </a:moveTo>
                  <a:cubicBezTo>
                    <a:pt x="30" y="59"/>
                    <a:pt x="29" y="59"/>
                    <a:pt x="28" y="59"/>
                  </a:cubicBezTo>
                  <a:cubicBezTo>
                    <a:pt x="28" y="60"/>
                    <a:pt x="28" y="61"/>
                    <a:pt x="28" y="62"/>
                  </a:cubicBezTo>
                  <a:cubicBezTo>
                    <a:pt x="29" y="62"/>
                    <a:pt x="30" y="62"/>
                    <a:pt x="31" y="62"/>
                  </a:cubicBezTo>
                  <a:cubicBezTo>
                    <a:pt x="31" y="61"/>
                    <a:pt x="31" y="60"/>
                    <a:pt x="31" y="59"/>
                  </a:cubicBezTo>
                  <a:close/>
                  <a:moveTo>
                    <a:pt x="31" y="63"/>
                  </a:moveTo>
                  <a:cubicBezTo>
                    <a:pt x="30" y="63"/>
                    <a:pt x="29" y="63"/>
                    <a:pt x="28" y="63"/>
                  </a:cubicBezTo>
                  <a:cubicBezTo>
                    <a:pt x="28" y="64"/>
                    <a:pt x="28" y="65"/>
                    <a:pt x="28" y="66"/>
                  </a:cubicBezTo>
                  <a:cubicBezTo>
                    <a:pt x="29" y="66"/>
                    <a:pt x="30" y="66"/>
                    <a:pt x="31" y="66"/>
                  </a:cubicBezTo>
                  <a:cubicBezTo>
                    <a:pt x="31" y="65"/>
                    <a:pt x="31" y="64"/>
                    <a:pt x="31" y="63"/>
                  </a:cubicBezTo>
                  <a:close/>
                  <a:moveTo>
                    <a:pt x="31" y="67"/>
                  </a:moveTo>
                  <a:cubicBezTo>
                    <a:pt x="30" y="67"/>
                    <a:pt x="29" y="67"/>
                    <a:pt x="28" y="67"/>
                  </a:cubicBezTo>
                  <a:cubicBezTo>
                    <a:pt x="28" y="68"/>
                    <a:pt x="28" y="69"/>
                    <a:pt x="28" y="70"/>
                  </a:cubicBezTo>
                  <a:cubicBezTo>
                    <a:pt x="29" y="70"/>
                    <a:pt x="30" y="70"/>
                    <a:pt x="31" y="70"/>
                  </a:cubicBezTo>
                  <a:cubicBezTo>
                    <a:pt x="31" y="69"/>
                    <a:pt x="31" y="68"/>
                    <a:pt x="31" y="67"/>
                  </a:cubicBezTo>
                  <a:close/>
                  <a:moveTo>
                    <a:pt x="31" y="80"/>
                  </a:moveTo>
                  <a:cubicBezTo>
                    <a:pt x="30" y="80"/>
                    <a:pt x="29" y="80"/>
                    <a:pt x="28" y="80"/>
                  </a:cubicBezTo>
                  <a:cubicBezTo>
                    <a:pt x="28" y="81"/>
                    <a:pt x="28" y="82"/>
                    <a:pt x="28" y="83"/>
                  </a:cubicBezTo>
                  <a:cubicBezTo>
                    <a:pt x="29" y="83"/>
                    <a:pt x="30" y="83"/>
                    <a:pt x="31" y="83"/>
                  </a:cubicBezTo>
                  <a:cubicBezTo>
                    <a:pt x="31" y="82"/>
                    <a:pt x="31" y="81"/>
                    <a:pt x="31" y="80"/>
                  </a:cubicBezTo>
                  <a:close/>
                  <a:moveTo>
                    <a:pt x="31" y="93"/>
                  </a:moveTo>
                  <a:cubicBezTo>
                    <a:pt x="30" y="93"/>
                    <a:pt x="29" y="93"/>
                    <a:pt x="28" y="93"/>
                  </a:cubicBezTo>
                  <a:cubicBezTo>
                    <a:pt x="28" y="94"/>
                    <a:pt x="28" y="95"/>
                    <a:pt x="28" y="96"/>
                  </a:cubicBezTo>
                  <a:cubicBezTo>
                    <a:pt x="29" y="96"/>
                    <a:pt x="30" y="96"/>
                    <a:pt x="31" y="96"/>
                  </a:cubicBezTo>
                  <a:cubicBezTo>
                    <a:pt x="31" y="95"/>
                    <a:pt x="31" y="94"/>
                    <a:pt x="31" y="93"/>
                  </a:cubicBezTo>
                  <a:close/>
                  <a:moveTo>
                    <a:pt x="31" y="106"/>
                  </a:moveTo>
                  <a:cubicBezTo>
                    <a:pt x="30" y="106"/>
                    <a:pt x="29" y="106"/>
                    <a:pt x="28" y="106"/>
                  </a:cubicBezTo>
                  <a:cubicBezTo>
                    <a:pt x="28" y="107"/>
                    <a:pt x="28" y="108"/>
                    <a:pt x="28" y="109"/>
                  </a:cubicBezTo>
                  <a:cubicBezTo>
                    <a:pt x="29" y="109"/>
                    <a:pt x="30" y="109"/>
                    <a:pt x="31" y="109"/>
                  </a:cubicBezTo>
                  <a:cubicBezTo>
                    <a:pt x="31" y="108"/>
                    <a:pt x="31" y="107"/>
                    <a:pt x="31" y="106"/>
                  </a:cubicBezTo>
                  <a:close/>
                  <a:moveTo>
                    <a:pt x="31" y="110"/>
                  </a:moveTo>
                  <a:cubicBezTo>
                    <a:pt x="30" y="110"/>
                    <a:pt x="29" y="110"/>
                    <a:pt x="28" y="110"/>
                  </a:cubicBezTo>
                  <a:cubicBezTo>
                    <a:pt x="28" y="111"/>
                    <a:pt x="28" y="112"/>
                    <a:pt x="28" y="113"/>
                  </a:cubicBezTo>
                  <a:cubicBezTo>
                    <a:pt x="29" y="113"/>
                    <a:pt x="30" y="113"/>
                    <a:pt x="31" y="113"/>
                  </a:cubicBezTo>
                  <a:cubicBezTo>
                    <a:pt x="31" y="112"/>
                    <a:pt x="31" y="111"/>
                    <a:pt x="31" y="110"/>
                  </a:cubicBezTo>
                  <a:close/>
                  <a:moveTo>
                    <a:pt x="31" y="115"/>
                  </a:moveTo>
                  <a:cubicBezTo>
                    <a:pt x="30" y="115"/>
                    <a:pt x="29" y="115"/>
                    <a:pt x="28" y="115"/>
                  </a:cubicBezTo>
                  <a:cubicBezTo>
                    <a:pt x="28" y="116"/>
                    <a:pt x="28" y="117"/>
                    <a:pt x="28" y="118"/>
                  </a:cubicBezTo>
                  <a:cubicBezTo>
                    <a:pt x="29" y="118"/>
                    <a:pt x="30" y="118"/>
                    <a:pt x="31" y="118"/>
                  </a:cubicBezTo>
                  <a:cubicBezTo>
                    <a:pt x="31" y="117"/>
                    <a:pt x="31" y="116"/>
                    <a:pt x="31" y="115"/>
                  </a:cubicBezTo>
                  <a:close/>
                  <a:moveTo>
                    <a:pt x="27" y="115"/>
                  </a:moveTo>
                  <a:cubicBezTo>
                    <a:pt x="26" y="115"/>
                    <a:pt x="25" y="115"/>
                    <a:pt x="24" y="115"/>
                  </a:cubicBezTo>
                  <a:cubicBezTo>
                    <a:pt x="24" y="116"/>
                    <a:pt x="24" y="117"/>
                    <a:pt x="24" y="118"/>
                  </a:cubicBezTo>
                  <a:cubicBezTo>
                    <a:pt x="25" y="118"/>
                    <a:pt x="26" y="118"/>
                    <a:pt x="27" y="118"/>
                  </a:cubicBezTo>
                  <a:cubicBezTo>
                    <a:pt x="27" y="117"/>
                    <a:pt x="27" y="116"/>
                    <a:pt x="27" y="115"/>
                  </a:cubicBezTo>
                  <a:close/>
                  <a:moveTo>
                    <a:pt x="35" y="115"/>
                  </a:moveTo>
                  <a:cubicBezTo>
                    <a:pt x="34" y="115"/>
                    <a:pt x="33" y="115"/>
                    <a:pt x="32" y="115"/>
                  </a:cubicBezTo>
                  <a:cubicBezTo>
                    <a:pt x="32" y="116"/>
                    <a:pt x="32" y="117"/>
                    <a:pt x="32" y="118"/>
                  </a:cubicBezTo>
                  <a:cubicBezTo>
                    <a:pt x="33" y="118"/>
                    <a:pt x="34" y="118"/>
                    <a:pt x="35" y="118"/>
                  </a:cubicBezTo>
                  <a:cubicBezTo>
                    <a:pt x="35" y="117"/>
                    <a:pt x="35" y="116"/>
                    <a:pt x="35" y="115"/>
                  </a:cubicBezTo>
                  <a:close/>
                  <a:moveTo>
                    <a:pt x="39" y="115"/>
                  </a:moveTo>
                  <a:cubicBezTo>
                    <a:pt x="38" y="115"/>
                    <a:pt x="37" y="115"/>
                    <a:pt x="36" y="115"/>
                  </a:cubicBezTo>
                  <a:cubicBezTo>
                    <a:pt x="36" y="116"/>
                    <a:pt x="36" y="117"/>
                    <a:pt x="36" y="118"/>
                  </a:cubicBezTo>
                  <a:cubicBezTo>
                    <a:pt x="37" y="118"/>
                    <a:pt x="38" y="118"/>
                    <a:pt x="39" y="118"/>
                  </a:cubicBezTo>
                  <a:cubicBezTo>
                    <a:pt x="39" y="117"/>
                    <a:pt x="39" y="116"/>
                    <a:pt x="39" y="115"/>
                  </a:cubicBezTo>
                  <a:close/>
                  <a:moveTo>
                    <a:pt x="43" y="115"/>
                  </a:moveTo>
                  <a:cubicBezTo>
                    <a:pt x="42" y="115"/>
                    <a:pt x="41" y="115"/>
                    <a:pt x="40" y="115"/>
                  </a:cubicBezTo>
                  <a:cubicBezTo>
                    <a:pt x="40" y="116"/>
                    <a:pt x="40" y="117"/>
                    <a:pt x="40" y="118"/>
                  </a:cubicBezTo>
                  <a:cubicBezTo>
                    <a:pt x="41" y="118"/>
                    <a:pt x="42" y="118"/>
                    <a:pt x="43" y="118"/>
                  </a:cubicBezTo>
                  <a:cubicBezTo>
                    <a:pt x="43" y="117"/>
                    <a:pt x="43" y="116"/>
                    <a:pt x="43" y="115"/>
                  </a:cubicBezTo>
                  <a:close/>
                  <a:moveTo>
                    <a:pt x="27" y="110"/>
                  </a:moveTo>
                  <a:cubicBezTo>
                    <a:pt x="26" y="110"/>
                    <a:pt x="25" y="110"/>
                    <a:pt x="24" y="110"/>
                  </a:cubicBezTo>
                  <a:cubicBezTo>
                    <a:pt x="24" y="111"/>
                    <a:pt x="24" y="112"/>
                    <a:pt x="24" y="113"/>
                  </a:cubicBezTo>
                  <a:cubicBezTo>
                    <a:pt x="25" y="113"/>
                    <a:pt x="26" y="113"/>
                    <a:pt x="27" y="113"/>
                  </a:cubicBezTo>
                  <a:cubicBezTo>
                    <a:pt x="27" y="112"/>
                    <a:pt x="27" y="111"/>
                    <a:pt x="27" y="110"/>
                  </a:cubicBezTo>
                  <a:close/>
                  <a:moveTo>
                    <a:pt x="35" y="110"/>
                  </a:moveTo>
                  <a:cubicBezTo>
                    <a:pt x="34" y="110"/>
                    <a:pt x="33" y="110"/>
                    <a:pt x="32" y="110"/>
                  </a:cubicBezTo>
                  <a:cubicBezTo>
                    <a:pt x="32" y="111"/>
                    <a:pt x="32" y="112"/>
                    <a:pt x="32" y="113"/>
                  </a:cubicBezTo>
                  <a:cubicBezTo>
                    <a:pt x="33" y="113"/>
                    <a:pt x="34" y="113"/>
                    <a:pt x="35" y="113"/>
                  </a:cubicBezTo>
                  <a:cubicBezTo>
                    <a:pt x="35" y="112"/>
                    <a:pt x="35" y="111"/>
                    <a:pt x="35" y="110"/>
                  </a:cubicBezTo>
                  <a:close/>
                  <a:moveTo>
                    <a:pt x="39" y="110"/>
                  </a:moveTo>
                  <a:cubicBezTo>
                    <a:pt x="38" y="110"/>
                    <a:pt x="37" y="110"/>
                    <a:pt x="36" y="110"/>
                  </a:cubicBezTo>
                  <a:cubicBezTo>
                    <a:pt x="36" y="111"/>
                    <a:pt x="36" y="112"/>
                    <a:pt x="36" y="113"/>
                  </a:cubicBezTo>
                  <a:cubicBezTo>
                    <a:pt x="37" y="113"/>
                    <a:pt x="38" y="113"/>
                    <a:pt x="39" y="113"/>
                  </a:cubicBezTo>
                  <a:cubicBezTo>
                    <a:pt x="39" y="112"/>
                    <a:pt x="39" y="111"/>
                    <a:pt x="39" y="110"/>
                  </a:cubicBezTo>
                  <a:close/>
                  <a:moveTo>
                    <a:pt x="27" y="106"/>
                  </a:moveTo>
                  <a:cubicBezTo>
                    <a:pt x="26" y="106"/>
                    <a:pt x="25" y="106"/>
                    <a:pt x="24" y="106"/>
                  </a:cubicBezTo>
                  <a:cubicBezTo>
                    <a:pt x="24" y="107"/>
                    <a:pt x="24" y="108"/>
                    <a:pt x="24" y="109"/>
                  </a:cubicBezTo>
                  <a:cubicBezTo>
                    <a:pt x="25" y="109"/>
                    <a:pt x="26" y="109"/>
                    <a:pt x="27" y="109"/>
                  </a:cubicBezTo>
                  <a:cubicBezTo>
                    <a:pt x="27" y="108"/>
                    <a:pt x="27" y="107"/>
                    <a:pt x="27" y="106"/>
                  </a:cubicBezTo>
                  <a:close/>
                  <a:moveTo>
                    <a:pt x="35" y="106"/>
                  </a:moveTo>
                  <a:cubicBezTo>
                    <a:pt x="34" y="106"/>
                    <a:pt x="33" y="106"/>
                    <a:pt x="32" y="106"/>
                  </a:cubicBezTo>
                  <a:cubicBezTo>
                    <a:pt x="32" y="107"/>
                    <a:pt x="32" y="108"/>
                    <a:pt x="32" y="109"/>
                  </a:cubicBezTo>
                  <a:cubicBezTo>
                    <a:pt x="33" y="109"/>
                    <a:pt x="34" y="109"/>
                    <a:pt x="35" y="109"/>
                  </a:cubicBezTo>
                  <a:cubicBezTo>
                    <a:pt x="35" y="108"/>
                    <a:pt x="35" y="107"/>
                    <a:pt x="35" y="106"/>
                  </a:cubicBezTo>
                  <a:close/>
                  <a:moveTo>
                    <a:pt x="43" y="106"/>
                  </a:moveTo>
                  <a:cubicBezTo>
                    <a:pt x="42" y="106"/>
                    <a:pt x="41" y="106"/>
                    <a:pt x="40" y="106"/>
                  </a:cubicBezTo>
                  <a:cubicBezTo>
                    <a:pt x="40" y="107"/>
                    <a:pt x="40" y="108"/>
                    <a:pt x="40" y="109"/>
                  </a:cubicBezTo>
                  <a:cubicBezTo>
                    <a:pt x="41" y="109"/>
                    <a:pt x="42" y="109"/>
                    <a:pt x="43" y="109"/>
                  </a:cubicBezTo>
                  <a:cubicBezTo>
                    <a:pt x="43" y="108"/>
                    <a:pt x="43" y="107"/>
                    <a:pt x="43" y="106"/>
                  </a:cubicBezTo>
                  <a:close/>
                  <a:moveTo>
                    <a:pt x="47" y="106"/>
                  </a:moveTo>
                  <a:cubicBezTo>
                    <a:pt x="46" y="106"/>
                    <a:pt x="45" y="106"/>
                    <a:pt x="44" y="106"/>
                  </a:cubicBezTo>
                  <a:cubicBezTo>
                    <a:pt x="44" y="107"/>
                    <a:pt x="44" y="108"/>
                    <a:pt x="44" y="109"/>
                  </a:cubicBezTo>
                  <a:cubicBezTo>
                    <a:pt x="45" y="109"/>
                    <a:pt x="46" y="109"/>
                    <a:pt x="47" y="109"/>
                  </a:cubicBezTo>
                  <a:cubicBezTo>
                    <a:pt x="47" y="108"/>
                    <a:pt x="47" y="107"/>
                    <a:pt x="47" y="106"/>
                  </a:cubicBezTo>
                  <a:close/>
                  <a:moveTo>
                    <a:pt x="27" y="102"/>
                  </a:moveTo>
                  <a:cubicBezTo>
                    <a:pt x="26" y="102"/>
                    <a:pt x="25" y="102"/>
                    <a:pt x="24" y="102"/>
                  </a:cubicBezTo>
                  <a:cubicBezTo>
                    <a:pt x="24" y="103"/>
                    <a:pt x="24" y="104"/>
                    <a:pt x="24" y="105"/>
                  </a:cubicBezTo>
                  <a:cubicBezTo>
                    <a:pt x="25" y="105"/>
                    <a:pt x="26" y="105"/>
                    <a:pt x="27" y="105"/>
                  </a:cubicBezTo>
                  <a:cubicBezTo>
                    <a:pt x="27" y="104"/>
                    <a:pt x="27" y="103"/>
                    <a:pt x="27" y="102"/>
                  </a:cubicBezTo>
                  <a:close/>
                  <a:moveTo>
                    <a:pt x="35" y="102"/>
                  </a:moveTo>
                  <a:cubicBezTo>
                    <a:pt x="34" y="102"/>
                    <a:pt x="33" y="102"/>
                    <a:pt x="32" y="102"/>
                  </a:cubicBezTo>
                  <a:cubicBezTo>
                    <a:pt x="32" y="103"/>
                    <a:pt x="32" y="104"/>
                    <a:pt x="32" y="105"/>
                  </a:cubicBezTo>
                  <a:cubicBezTo>
                    <a:pt x="33" y="105"/>
                    <a:pt x="34" y="105"/>
                    <a:pt x="35" y="105"/>
                  </a:cubicBezTo>
                  <a:cubicBezTo>
                    <a:pt x="35" y="104"/>
                    <a:pt x="35" y="103"/>
                    <a:pt x="35" y="102"/>
                  </a:cubicBezTo>
                  <a:close/>
                  <a:moveTo>
                    <a:pt x="43" y="102"/>
                  </a:moveTo>
                  <a:cubicBezTo>
                    <a:pt x="42" y="102"/>
                    <a:pt x="41" y="102"/>
                    <a:pt x="40" y="102"/>
                  </a:cubicBezTo>
                  <a:cubicBezTo>
                    <a:pt x="40" y="103"/>
                    <a:pt x="40" y="104"/>
                    <a:pt x="40" y="105"/>
                  </a:cubicBezTo>
                  <a:cubicBezTo>
                    <a:pt x="41" y="105"/>
                    <a:pt x="42" y="105"/>
                    <a:pt x="43" y="105"/>
                  </a:cubicBezTo>
                  <a:cubicBezTo>
                    <a:pt x="43" y="104"/>
                    <a:pt x="43" y="103"/>
                    <a:pt x="43" y="102"/>
                  </a:cubicBezTo>
                  <a:close/>
                  <a:moveTo>
                    <a:pt x="35" y="98"/>
                  </a:moveTo>
                  <a:cubicBezTo>
                    <a:pt x="34" y="98"/>
                    <a:pt x="33" y="98"/>
                    <a:pt x="32" y="98"/>
                  </a:cubicBezTo>
                  <a:cubicBezTo>
                    <a:pt x="32" y="99"/>
                    <a:pt x="32" y="100"/>
                    <a:pt x="32" y="101"/>
                  </a:cubicBezTo>
                  <a:cubicBezTo>
                    <a:pt x="33" y="101"/>
                    <a:pt x="34" y="101"/>
                    <a:pt x="35" y="101"/>
                  </a:cubicBezTo>
                  <a:cubicBezTo>
                    <a:pt x="35" y="100"/>
                    <a:pt x="35" y="99"/>
                    <a:pt x="35" y="98"/>
                  </a:cubicBezTo>
                  <a:close/>
                  <a:moveTo>
                    <a:pt x="39" y="98"/>
                  </a:moveTo>
                  <a:cubicBezTo>
                    <a:pt x="38" y="98"/>
                    <a:pt x="37" y="98"/>
                    <a:pt x="36" y="98"/>
                  </a:cubicBezTo>
                  <a:cubicBezTo>
                    <a:pt x="36" y="99"/>
                    <a:pt x="36" y="100"/>
                    <a:pt x="36" y="101"/>
                  </a:cubicBezTo>
                  <a:cubicBezTo>
                    <a:pt x="37" y="101"/>
                    <a:pt x="38" y="101"/>
                    <a:pt x="39" y="101"/>
                  </a:cubicBezTo>
                  <a:cubicBezTo>
                    <a:pt x="39" y="100"/>
                    <a:pt x="39" y="99"/>
                    <a:pt x="39" y="98"/>
                  </a:cubicBezTo>
                  <a:close/>
                  <a:moveTo>
                    <a:pt x="43" y="98"/>
                  </a:moveTo>
                  <a:cubicBezTo>
                    <a:pt x="42" y="98"/>
                    <a:pt x="41" y="98"/>
                    <a:pt x="40" y="98"/>
                  </a:cubicBezTo>
                  <a:cubicBezTo>
                    <a:pt x="40" y="99"/>
                    <a:pt x="40" y="100"/>
                    <a:pt x="40" y="101"/>
                  </a:cubicBezTo>
                  <a:cubicBezTo>
                    <a:pt x="41" y="101"/>
                    <a:pt x="42" y="101"/>
                    <a:pt x="43" y="101"/>
                  </a:cubicBezTo>
                  <a:cubicBezTo>
                    <a:pt x="43" y="100"/>
                    <a:pt x="43" y="99"/>
                    <a:pt x="43" y="98"/>
                  </a:cubicBezTo>
                  <a:close/>
                  <a:moveTo>
                    <a:pt x="27" y="93"/>
                  </a:moveTo>
                  <a:cubicBezTo>
                    <a:pt x="26" y="93"/>
                    <a:pt x="25" y="93"/>
                    <a:pt x="24" y="93"/>
                  </a:cubicBezTo>
                  <a:cubicBezTo>
                    <a:pt x="24" y="94"/>
                    <a:pt x="24" y="95"/>
                    <a:pt x="24" y="96"/>
                  </a:cubicBezTo>
                  <a:cubicBezTo>
                    <a:pt x="25" y="96"/>
                    <a:pt x="26" y="96"/>
                    <a:pt x="27" y="96"/>
                  </a:cubicBezTo>
                  <a:cubicBezTo>
                    <a:pt x="27" y="95"/>
                    <a:pt x="27" y="94"/>
                    <a:pt x="27" y="93"/>
                  </a:cubicBezTo>
                  <a:close/>
                  <a:moveTo>
                    <a:pt x="35" y="93"/>
                  </a:moveTo>
                  <a:cubicBezTo>
                    <a:pt x="34" y="93"/>
                    <a:pt x="33" y="93"/>
                    <a:pt x="32" y="93"/>
                  </a:cubicBezTo>
                  <a:cubicBezTo>
                    <a:pt x="32" y="94"/>
                    <a:pt x="32" y="95"/>
                    <a:pt x="32" y="96"/>
                  </a:cubicBezTo>
                  <a:cubicBezTo>
                    <a:pt x="33" y="96"/>
                    <a:pt x="34" y="96"/>
                    <a:pt x="35" y="96"/>
                  </a:cubicBezTo>
                  <a:cubicBezTo>
                    <a:pt x="35" y="95"/>
                    <a:pt x="35" y="94"/>
                    <a:pt x="35" y="93"/>
                  </a:cubicBezTo>
                  <a:close/>
                  <a:moveTo>
                    <a:pt x="39" y="94"/>
                  </a:moveTo>
                  <a:cubicBezTo>
                    <a:pt x="38" y="94"/>
                    <a:pt x="37" y="94"/>
                    <a:pt x="36" y="93"/>
                  </a:cubicBezTo>
                  <a:cubicBezTo>
                    <a:pt x="36" y="94"/>
                    <a:pt x="36" y="95"/>
                    <a:pt x="36" y="96"/>
                  </a:cubicBezTo>
                  <a:cubicBezTo>
                    <a:pt x="37" y="96"/>
                    <a:pt x="38" y="96"/>
                    <a:pt x="39" y="97"/>
                  </a:cubicBezTo>
                  <a:cubicBezTo>
                    <a:pt x="39" y="96"/>
                    <a:pt x="39" y="95"/>
                    <a:pt x="39" y="94"/>
                  </a:cubicBezTo>
                  <a:close/>
                  <a:moveTo>
                    <a:pt x="43" y="94"/>
                  </a:moveTo>
                  <a:cubicBezTo>
                    <a:pt x="42" y="94"/>
                    <a:pt x="41" y="94"/>
                    <a:pt x="40" y="94"/>
                  </a:cubicBezTo>
                  <a:cubicBezTo>
                    <a:pt x="40" y="95"/>
                    <a:pt x="40" y="96"/>
                    <a:pt x="40" y="97"/>
                  </a:cubicBezTo>
                  <a:cubicBezTo>
                    <a:pt x="41" y="97"/>
                    <a:pt x="42" y="97"/>
                    <a:pt x="43" y="97"/>
                  </a:cubicBezTo>
                  <a:cubicBezTo>
                    <a:pt x="43" y="96"/>
                    <a:pt x="43" y="95"/>
                    <a:pt x="43" y="94"/>
                  </a:cubicBezTo>
                  <a:close/>
                  <a:moveTo>
                    <a:pt x="47" y="86"/>
                  </a:moveTo>
                  <a:cubicBezTo>
                    <a:pt x="46" y="86"/>
                    <a:pt x="45" y="86"/>
                    <a:pt x="44" y="86"/>
                  </a:cubicBezTo>
                  <a:cubicBezTo>
                    <a:pt x="44" y="86"/>
                    <a:pt x="44" y="87"/>
                    <a:pt x="44" y="88"/>
                  </a:cubicBezTo>
                  <a:cubicBezTo>
                    <a:pt x="45" y="88"/>
                    <a:pt x="46" y="89"/>
                    <a:pt x="47" y="89"/>
                  </a:cubicBezTo>
                  <a:cubicBezTo>
                    <a:pt x="47" y="88"/>
                    <a:pt x="47" y="87"/>
                    <a:pt x="47" y="86"/>
                  </a:cubicBezTo>
                  <a:close/>
                  <a:moveTo>
                    <a:pt x="27" y="80"/>
                  </a:moveTo>
                  <a:cubicBezTo>
                    <a:pt x="26" y="80"/>
                    <a:pt x="25" y="80"/>
                    <a:pt x="24" y="80"/>
                  </a:cubicBezTo>
                  <a:cubicBezTo>
                    <a:pt x="24" y="81"/>
                    <a:pt x="24" y="82"/>
                    <a:pt x="24" y="83"/>
                  </a:cubicBezTo>
                  <a:cubicBezTo>
                    <a:pt x="25" y="83"/>
                    <a:pt x="26" y="83"/>
                    <a:pt x="27" y="83"/>
                  </a:cubicBezTo>
                  <a:cubicBezTo>
                    <a:pt x="27" y="82"/>
                    <a:pt x="27" y="81"/>
                    <a:pt x="27" y="80"/>
                  </a:cubicBezTo>
                  <a:close/>
                  <a:moveTo>
                    <a:pt x="35" y="81"/>
                  </a:moveTo>
                  <a:cubicBezTo>
                    <a:pt x="34" y="81"/>
                    <a:pt x="33" y="80"/>
                    <a:pt x="32" y="80"/>
                  </a:cubicBezTo>
                  <a:cubicBezTo>
                    <a:pt x="32" y="81"/>
                    <a:pt x="32" y="82"/>
                    <a:pt x="32" y="83"/>
                  </a:cubicBezTo>
                  <a:cubicBezTo>
                    <a:pt x="33" y="83"/>
                    <a:pt x="34" y="84"/>
                    <a:pt x="35" y="84"/>
                  </a:cubicBezTo>
                  <a:cubicBezTo>
                    <a:pt x="35" y="83"/>
                    <a:pt x="35" y="82"/>
                    <a:pt x="35" y="81"/>
                  </a:cubicBezTo>
                  <a:close/>
                  <a:moveTo>
                    <a:pt x="39" y="81"/>
                  </a:moveTo>
                  <a:cubicBezTo>
                    <a:pt x="38" y="81"/>
                    <a:pt x="37" y="81"/>
                    <a:pt x="36" y="81"/>
                  </a:cubicBezTo>
                  <a:cubicBezTo>
                    <a:pt x="36" y="82"/>
                    <a:pt x="36" y="83"/>
                    <a:pt x="36" y="84"/>
                  </a:cubicBezTo>
                  <a:cubicBezTo>
                    <a:pt x="37" y="84"/>
                    <a:pt x="38" y="84"/>
                    <a:pt x="39" y="84"/>
                  </a:cubicBezTo>
                  <a:cubicBezTo>
                    <a:pt x="39" y="83"/>
                    <a:pt x="39" y="82"/>
                    <a:pt x="39" y="81"/>
                  </a:cubicBezTo>
                  <a:close/>
                  <a:moveTo>
                    <a:pt x="43" y="81"/>
                  </a:moveTo>
                  <a:cubicBezTo>
                    <a:pt x="42" y="81"/>
                    <a:pt x="41" y="81"/>
                    <a:pt x="40" y="81"/>
                  </a:cubicBezTo>
                  <a:cubicBezTo>
                    <a:pt x="40" y="82"/>
                    <a:pt x="40" y="83"/>
                    <a:pt x="40" y="84"/>
                  </a:cubicBezTo>
                  <a:cubicBezTo>
                    <a:pt x="41" y="84"/>
                    <a:pt x="42" y="84"/>
                    <a:pt x="43" y="84"/>
                  </a:cubicBezTo>
                  <a:cubicBezTo>
                    <a:pt x="43" y="83"/>
                    <a:pt x="43" y="82"/>
                    <a:pt x="43" y="81"/>
                  </a:cubicBezTo>
                  <a:close/>
                  <a:moveTo>
                    <a:pt x="47" y="82"/>
                  </a:moveTo>
                  <a:cubicBezTo>
                    <a:pt x="46" y="81"/>
                    <a:pt x="45" y="81"/>
                    <a:pt x="44" y="81"/>
                  </a:cubicBezTo>
                  <a:cubicBezTo>
                    <a:pt x="44" y="82"/>
                    <a:pt x="44" y="83"/>
                    <a:pt x="44" y="84"/>
                  </a:cubicBezTo>
                  <a:cubicBezTo>
                    <a:pt x="45" y="84"/>
                    <a:pt x="46" y="84"/>
                    <a:pt x="47" y="84"/>
                  </a:cubicBezTo>
                  <a:cubicBezTo>
                    <a:pt x="47" y="83"/>
                    <a:pt x="47" y="83"/>
                    <a:pt x="47" y="82"/>
                  </a:cubicBezTo>
                  <a:close/>
                  <a:moveTo>
                    <a:pt x="27" y="76"/>
                  </a:moveTo>
                  <a:cubicBezTo>
                    <a:pt x="26" y="76"/>
                    <a:pt x="25" y="76"/>
                    <a:pt x="24" y="75"/>
                  </a:cubicBezTo>
                  <a:cubicBezTo>
                    <a:pt x="24" y="76"/>
                    <a:pt x="24" y="77"/>
                    <a:pt x="24" y="78"/>
                  </a:cubicBezTo>
                  <a:cubicBezTo>
                    <a:pt x="25" y="79"/>
                    <a:pt x="26" y="79"/>
                    <a:pt x="27" y="79"/>
                  </a:cubicBezTo>
                  <a:cubicBezTo>
                    <a:pt x="27" y="78"/>
                    <a:pt x="27" y="77"/>
                    <a:pt x="27" y="76"/>
                  </a:cubicBezTo>
                  <a:close/>
                  <a:moveTo>
                    <a:pt x="35" y="76"/>
                  </a:moveTo>
                  <a:cubicBezTo>
                    <a:pt x="34" y="76"/>
                    <a:pt x="33" y="76"/>
                    <a:pt x="32" y="76"/>
                  </a:cubicBezTo>
                  <a:cubicBezTo>
                    <a:pt x="32" y="77"/>
                    <a:pt x="32" y="78"/>
                    <a:pt x="32" y="79"/>
                  </a:cubicBezTo>
                  <a:cubicBezTo>
                    <a:pt x="33" y="79"/>
                    <a:pt x="34" y="79"/>
                    <a:pt x="35" y="79"/>
                  </a:cubicBezTo>
                  <a:cubicBezTo>
                    <a:pt x="35" y="78"/>
                    <a:pt x="35" y="77"/>
                    <a:pt x="35" y="76"/>
                  </a:cubicBezTo>
                  <a:close/>
                  <a:moveTo>
                    <a:pt x="39" y="77"/>
                  </a:moveTo>
                  <a:cubicBezTo>
                    <a:pt x="38" y="77"/>
                    <a:pt x="37" y="77"/>
                    <a:pt x="36" y="76"/>
                  </a:cubicBezTo>
                  <a:cubicBezTo>
                    <a:pt x="36" y="77"/>
                    <a:pt x="36" y="78"/>
                    <a:pt x="36" y="79"/>
                  </a:cubicBezTo>
                  <a:cubicBezTo>
                    <a:pt x="37" y="80"/>
                    <a:pt x="38" y="80"/>
                    <a:pt x="39" y="80"/>
                  </a:cubicBezTo>
                  <a:cubicBezTo>
                    <a:pt x="39" y="79"/>
                    <a:pt x="39" y="78"/>
                    <a:pt x="39" y="77"/>
                  </a:cubicBezTo>
                  <a:close/>
                  <a:moveTo>
                    <a:pt x="43" y="77"/>
                  </a:moveTo>
                  <a:cubicBezTo>
                    <a:pt x="42" y="77"/>
                    <a:pt x="41" y="77"/>
                    <a:pt x="40" y="77"/>
                  </a:cubicBezTo>
                  <a:cubicBezTo>
                    <a:pt x="40" y="78"/>
                    <a:pt x="40" y="79"/>
                    <a:pt x="40" y="80"/>
                  </a:cubicBezTo>
                  <a:cubicBezTo>
                    <a:pt x="41" y="80"/>
                    <a:pt x="42" y="80"/>
                    <a:pt x="43" y="80"/>
                  </a:cubicBezTo>
                  <a:cubicBezTo>
                    <a:pt x="43" y="79"/>
                    <a:pt x="43" y="78"/>
                    <a:pt x="43" y="77"/>
                  </a:cubicBezTo>
                  <a:close/>
                  <a:moveTo>
                    <a:pt x="47" y="77"/>
                  </a:moveTo>
                  <a:cubicBezTo>
                    <a:pt x="46" y="77"/>
                    <a:pt x="45" y="77"/>
                    <a:pt x="44" y="77"/>
                  </a:cubicBezTo>
                  <a:cubicBezTo>
                    <a:pt x="44" y="78"/>
                    <a:pt x="44" y="79"/>
                    <a:pt x="44" y="80"/>
                  </a:cubicBezTo>
                  <a:cubicBezTo>
                    <a:pt x="45" y="80"/>
                    <a:pt x="46" y="80"/>
                    <a:pt x="47" y="80"/>
                  </a:cubicBezTo>
                  <a:cubicBezTo>
                    <a:pt x="47" y="79"/>
                    <a:pt x="47" y="78"/>
                    <a:pt x="47" y="77"/>
                  </a:cubicBezTo>
                  <a:close/>
                  <a:moveTo>
                    <a:pt x="27" y="71"/>
                  </a:moveTo>
                  <a:cubicBezTo>
                    <a:pt x="26" y="71"/>
                    <a:pt x="25" y="71"/>
                    <a:pt x="24" y="71"/>
                  </a:cubicBezTo>
                  <a:cubicBezTo>
                    <a:pt x="24" y="72"/>
                    <a:pt x="24" y="73"/>
                    <a:pt x="24" y="74"/>
                  </a:cubicBezTo>
                  <a:cubicBezTo>
                    <a:pt x="25" y="74"/>
                    <a:pt x="26" y="74"/>
                    <a:pt x="27" y="74"/>
                  </a:cubicBezTo>
                  <a:cubicBezTo>
                    <a:pt x="27" y="73"/>
                    <a:pt x="27" y="72"/>
                    <a:pt x="27" y="71"/>
                  </a:cubicBezTo>
                  <a:close/>
                  <a:moveTo>
                    <a:pt x="35" y="72"/>
                  </a:moveTo>
                  <a:cubicBezTo>
                    <a:pt x="34" y="72"/>
                    <a:pt x="33" y="72"/>
                    <a:pt x="32" y="72"/>
                  </a:cubicBezTo>
                  <a:cubicBezTo>
                    <a:pt x="32" y="73"/>
                    <a:pt x="32" y="74"/>
                    <a:pt x="32" y="75"/>
                  </a:cubicBezTo>
                  <a:cubicBezTo>
                    <a:pt x="33" y="75"/>
                    <a:pt x="34" y="75"/>
                    <a:pt x="35" y="75"/>
                  </a:cubicBezTo>
                  <a:cubicBezTo>
                    <a:pt x="35" y="74"/>
                    <a:pt x="35" y="73"/>
                    <a:pt x="35" y="72"/>
                  </a:cubicBezTo>
                  <a:close/>
                  <a:moveTo>
                    <a:pt x="39" y="72"/>
                  </a:moveTo>
                  <a:cubicBezTo>
                    <a:pt x="38" y="72"/>
                    <a:pt x="37" y="72"/>
                    <a:pt x="36" y="72"/>
                  </a:cubicBezTo>
                  <a:cubicBezTo>
                    <a:pt x="36" y="73"/>
                    <a:pt x="36" y="74"/>
                    <a:pt x="36" y="75"/>
                  </a:cubicBezTo>
                  <a:cubicBezTo>
                    <a:pt x="37" y="75"/>
                    <a:pt x="38" y="75"/>
                    <a:pt x="39" y="75"/>
                  </a:cubicBezTo>
                  <a:cubicBezTo>
                    <a:pt x="39" y="74"/>
                    <a:pt x="39" y="73"/>
                    <a:pt x="39" y="72"/>
                  </a:cubicBezTo>
                  <a:close/>
                  <a:moveTo>
                    <a:pt x="43" y="73"/>
                  </a:moveTo>
                  <a:cubicBezTo>
                    <a:pt x="42" y="73"/>
                    <a:pt x="41" y="73"/>
                    <a:pt x="40" y="73"/>
                  </a:cubicBezTo>
                  <a:cubicBezTo>
                    <a:pt x="40" y="74"/>
                    <a:pt x="40" y="75"/>
                    <a:pt x="40" y="76"/>
                  </a:cubicBezTo>
                  <a:cubicBezTo>
                    <a:pt x="41" y="76"/>
                    <a:pt x="42" y="76"/>
                    <a:pt x="43" y="76"/>
                  </a:cubicBezTo>
                  <a:cubicBezTo>
                    <a:pt x="43" y="75"/>
                    <a:pt x="43" y="74"/>
                    <a:pt x="43" y="73"/>
                  </a:cubicBezTo>
                  <a:close/>
                  <a:moveTo>
                    <a:pt x="27" y="67"/>
                  </a:moveTo>
                  <a:cubicBezTo>
                    <a:pt x="26" y="67"/>
                    <a:pt x="25" y="67"/>
                    <a:pt x="24" y="67"/>
                  </a:cubicBezTo>
                  <a:cubicBezTo>
                    <a:pt x="24" y="68"/>
                    <a:pt x="24" y="69"/>
                    <a:pt x="24" y="70"/>
                  </a:cubicBezTo>
                  <a:cubicBezTo>
                    <a:pt x="25" y="70"/>
                    <a:pt x="26" y="70"/>
                    <a:pt x="27" y="70"/>
                  </a:cubicBezTo>
                  <a:cubicBezTo>
                    <a:pt x="27" y="69"/>
                    <a:pt x="27" y="68"/>
                    <a:pt x="27" y="67"/>
                  </a:cubicBezTo>
                  <a:close/>
                  <a:moveTo>
                    <a:pt x="39" y="68"/>
                  </a:moveTo>
                  <a:cubicBezTo>
                    <a:pt x="38" y="68"/>
                    <a:pt x="37" y="68"/>
                    <a:pt x="36" y="68"/>
                  </a:cubicBezTo>
                  <a:cubicBezTo>
                    <a:pt x="36" y="69"/>
                    <a:pt x="36" y="70"/>
                    <a:pt x="36" y="71"/>
                  </a:cubicBezTo>
                  <a:cubicBezTo>
                    <a:pt x="37" y="71"/>
                    <a:pt x="38" y="71"/>
                    <a:pt x="39" y="71"/>
                  </a:cubicBezTo>
                  <a:cubicBezTo>
                    <a:pt x="39" y="70"/>
                    <a:pt x="39" y="69"/>
                    <a:pt x="39" y="68"/>
                  </a:cubicBezTo>
                  <a:close/>
                  <a:moveTo>
                    <a:pt x="43" y="69"/>
                  </a:moveTo>
                  <a:cubicBezTo>
                    <a:pt x="42" y="69"/>
                    <a:pt x="41" y="69"/>
                    <a:pt x="40" y="68"/>
                  </a:cubicBezTo>
                  <a:cubicBezTo>
                    <a:pt x="40" y="69"/>
                    <a:pt x="40" y="70"/>
                    <a:pt x="40" y="71"/>
                  </a:cubicBezTo>
                  <a:cubicBezTo>
                    <a:pt x="41" y="71"/>
                    <a:pt x="42" y="72"/>
                    <a:pt x="43" y="72"/>
                  </a:cubicBezTo>
                  <a:cubicBezTo>
                    <a:pt x="43" y="71"/>
                    <a:pt x="43" y="70"/>
                    <a:pt x="43" y="69"/>
                  </a:cubicBezTo>
                  <a:close/>
                  <a:moveTo>
                    <a:pt x="39" y="64"/>
                  </a:moveTo>
                  <a:cubicBezTo>
                    <a:pt x="38" y="64"/>
                    <a:pt x="37" y="64"/>
                    <a:pt x="36" y="64"/>
                  </a:cubicBezTo>
                  <a:cubicBezTo>
                    <a:pt x="36" y="65"/>
                    <a:pt x="36" y="66"/>
                    <a:pt x="36" y="67"/>
                  </a:cubicBezTo>
                  <a:cubicBezTo>
                    <a:pt x="37" y="67"/>
                    <a:pt x="38" y="67"/>
                    <a:pt x="39" y="67"/>
                  </a:cubicBezTo>
                  <a:cubicBezTo>
                    <a:pt x="39" y="66"/>
                    <a:pt x="39" y="65"/>
                    <a:pt x="39" y="64"/>
                  </a:cubicBezTo>
                  <a:close/>
                  <a:moveTo>
                    <a:pt x="43" y="65"/>
                  </a:moveTo>
                  <a:cubicBezTo>
                    <a:pt x="42" y="64"/>
                    <a:pt x="41" y="64"/>
                    <a:pt x="40" y="64"/>
                  </a:cubicBezTo>
                  <a:cubicBezTo>
                    <a:pt x="40" y="65"/>
                    <a:pt x="40" y="66"/>
                    <a:pt x="40" y="67"/>
                  </a:cubicBezTo>
                  <a:cubicBezTo>
                    <a:pt x="41" y="67"/>
                    <a:pt x="42" y="67"/>
                    <a:pt x="43" y="67"/>
                  </a:cubicBezTo>
                  <a:cubicBezTo>
                    <a:pt x="43" y="66"/>
                    <a:pt x="43" y="65"/>
                    <a:pt x="43" y="65"/>
                  </a:cubicBezTo>
                  <a:close/>
                  <a:moveTo>
                    <a:pt x="47" y="65"/>
                  </a:moveTo>
                  <a:cubicBezTo>
                    <a:pt x="46" y="65"/>
                    <a:pt x="45" y="65"/>
                    <a:pt x="44" y="65"/>
                  </a:cubicBezTo>
                  <a:cubicBezTo>
                    <a:pt x="44" y="66"/>
                    <a:pt x="44" y="67"/>
                    <a:pt x="44" y="68"/>
                  </a:cubicBezTo>
                  <a:cubicBezTo>
                    <a:pt x="45" y="68"/>
                    <a:pt x="46" y="68"/>
                    <a:pt x="47" y="68"/>
                  </a:cubicBezTo>
                  <a:cubicBezTo>
                    <a:pt x="47" y="67"/>
                    <a:pt x="47" y="66"/>
                    <a:pt x="47" y="65"/>
                  </a:cubicBezTo>
                  <a:close/>
                  <a:moveTo>
                    <a:pt x="27" y="58"/>
                  </a:moveTo>
                  <a:cubicBezTo>
                    <a:pt x="26" y="58"/>
                    <a:pt x="25" y="58"/>
                    <a:pt x="24" y="58"/>
                  </a:cubicBezTo>
                  <a:cubicBezTo>
                    <a:pt x="24" y="59"/>
                    <a:pt x="24" y="60"/>
                    <a:pt x="24" y="61"/>
                  </a:cubicBezTo>
                  <a:cubicBezTo>
                    <a:pt x="25" y="61"/>
                    <a:pt x="26" y="61"/>
                    <a:pt x="27" y="61"/>
                  </a:cubicBezTo>
                  <a:cubicBezTo>
                    <a:pt x="27" y="60"/>
                    <a:pt x="27" y="59"/>
                    <a:pt x="27" y="58"/>
                  </a:cubicBezTo>
                  <a:close/>
                  <a:moveTo>
                    <a:pt x="35" y="59"/>
                  </a:moveTo>
                  <a:cubicBezTo>
                    <a:pt x="34" y="59"/>
                    <a:pt x="33" y="59"/>
                    <a:pt x="32" y="59"/>
                  </a:cubicBezTo>
                  <a:cubicBezTo>
                    <a:pt x="32" y="60"/>
                    <a:pt x="32" y="61"/>
                    <a:pt x="32" y="62"/>
                  </a:cubicBezTo>
                  <a:cubicBezTo>
                    <a:pt x="33" y="62"/>
                    <a:pt x="34" y="62"/>
                    <a:pt x="35" y="62"/>
                  </a:cubicBezTo>
                  <a:cubicBezTo>
                    <a:pt x="35" y="61"/>
                    <a:pt x="35" y="60"/>
                    <a:pt x="35" y="59"/>
                  </a:cubicBezTo>
                  <a:close/>
                  <a:moveTo>
                    <a:pt x="39" y="60"/>
                  </a:moveTo>
                  <a:cubicBezTo>
                    <a:pt x="38" y="60"/>
                    <a:pt x="37" y="60"/>
                    <a:pt x="36" y="60"/>
                  </a:cubicBezTo>
                  <a:cubicBezTo>
                    <a:pt x="36" y="61"/>
                    <a:pt x="36" y="61"/>
                    <a:pt x="36" y="62"/>
                  </a:cubicBezTo>
                  <a:cubicBezTo>
                    <a:pt x="37" y="63"/>
                    <a:pt x="38" y="63"/>
                    <a:pt x="39" y="63"/>
                  </a:cubicBezTo>
                  <a:cubicBezTo>
                    <a:pt x="39" y="62"/>
                    <a:pt x="39" y="61"/>
                    <a:pt x="39" y="60"/>
                  </a:cubicBezTo>
                  <a:close/>
                  <a:moveTo>
                    <a:pt x="47" y="61"/>
                  </a:moveTo>
                  <a:cubicBezTo>
                    <a:pt x="46" y="61"/>
                    <a:pt x="45" y="61"/>
                    <a:pt x="44" y="60"/>
                  </a:cubicBezTo>
                  <a:cubicBezTo>
                    <a:pt x="44" y="61"/>
                    <a:pt x="44" y="62"/>
                    <a:pt x="44" y="63"/>
                  </a:cubicBezTo>
                  <a:cubicBezTo>
                    <a:pt x="45" y="63"/>
                    <a:pt x="46" y="64"/>
                    <a:pt x="47" y="64"/>
                  </a:cubicBezTo>
                  <a:cubicBezTo>
                    <a:pt x="47" y="63"/>
                    <a:pt x="47" y="62"/>
                    <a:pt x="47" y="61"/>
                  </a:cubicBezTo>
                  <a:close/>
                  <a:moveTo>
                    <a:pt x="27" y="54"/>
                  </a:moveTo>
                  <a:cubicBezTo>
                    <a:pt x="26" y="54"/>
                    <a:pt x="25" y="54"/>
                    <a:pt x="24" y="54"/>
                  </a:cubicBezTo>
                  <a:cubicBezTo>
                    <a:pt x="24" y="55"/>
                    <a:pt x="24" y="56"/>
                    <a:pt x="24" y="57"/>
                  </a:cubicBezTo>
                  <a:cubicBezTo>
                    <a:pt x="25" y="57"/>
                    <a:pt x="26" y="57"/>
                    <a:pt x="27" y="57"/>
                  </a:cubicBezTo>
                  <a:cubicBezTo>
                    <a:pt x="27" y="56"/>
                    <a:pt x="27" y="55"/>
                    <a:pt x="27" y="54"/>
                  </a:cubicBezTo>
                  <a:close/>
                  <a:moveTo>
                    <a:pt x="39" y="56"/>
                  </a:moveTo>
                  <a:cubicBezTo>
                    <a:pt x="38" y="56"/>
                    <a:pt x="37" y="55"/>
                    <a:pt x="36" y="55"/>
                  </a:cubicBezTo>
                  <a:cubicBezTo>
                    <a:pt x="36" y="56"/>
                    <a:pt x="36" y="57"/>
                    <a:pt x="36" y="58"/>
                  </a:cubicBezTo>
                  <a:cubicBezTo>
                    <a:pt x="37" y="58"/>
                    <a:pt x="38" y="58"/>
                    <a:pt x="39" y="59"/>
                  </a:cubicBezTo>
                  <a:cubicBezTo>
                    <a:pt x="39" y="58"/>
                    <a:pt x="39" y="57"/>
                    <a:pt x="39" y="56"/>
                  </a:cubicBezTo>
                  <a:close/>
                  <a:moveTo>
                    <a:pt x="43" y="56"/>
                  </a:moveTo>
                  <a:cubicBezTo>
                    <a:pt x="42" y="56"/>
                    <a:pt x="41" y="56"/>
                    <a:pt x="40" y="56"/>
                  </a:cubicBezTo>
                  <a:cubicBezTo>
                    <a:pt x="40" y="57"/>
                    <a:pt x="40" y="58"/>
                    <a:pt x="40" y="59"/>
                  </a:cubicBezTo>
                  <a:cubicBezTo>
                    <a:pt x="41" y="59"/>
                    <a:pt x="42" y="59"/>
                    <a:pt x="43" y="59"/>
                  </a:cubicBezTo>
                  <a:cubicBezTo>
                    <a:pt x="43" y="58"/>
                    <a:pt x="43" y="57"/>
                    <a:pt x="43" y="56"/>
                  </a:cubicBezTo>
                  <a:close/>
                  <a:moveTo>
                    <a:pt x="27" y="50"/>
                  </a:moveTo>
                  <a:cubicBezTo>
                    <a:pt x="26" y="50"/>
                    <a:pt x="25" y="49"/>
                    <a:pt x="24" y="49"/>
                  </a:cubicBezTo>
                  <a:cubicBezTo>
                    <a:pt x="24" y="50"/>
                    <a:pt x="24" y="51"/>
                    <a:pt x="24" y="52"/>
                  </a:cubicBezTo>
                  <a:cubicBezTo>
                    <a:pt x="25" y="52"/>
                    <a:pt x="26" y="53"/>
                    <a:pt x="27" y="53"/>
                  </a:cubicBezTo>
                  <a:cubicBezTo>
                    <a:pt x="27" y="52"/>
                    <a:pt x="27" y="51"/>
                    <a:pt x="27" y="50"/>
                  </a:cubicBezTo>
                  <a:close/>
                  <a:moveTo>
                    <a:pt x="43" y="52"/>
                  </a:moveTo>
                  <a:cubicBezTo>
                    <a:pt x="42" y="52"/>
                    <a:pt x="41" y="52"/>
                    <a:pt x="40" y="52"/>
                  </a:cubicBezTo>
                  <a:cubicBezTo>
                    <a:pt x="40" y="53"/>
                    <a:pt x="40" y="54"/>
                    <a:pt x="40" y="55"/>
                  </a:cubicBezTo>
                  <a:cubicBezTo>
                    <a:pt x="41" y="55"/>
                    <a:pt x="42" y="55"/>
                    <a:pt x="43" y="55"/>
                  </a:cubicBezTo>
                  <a:cubicBezTo>
                    <a:pt x="43" y="54"/>
                    <a:pt x="43" y="53"/>
                    <a:pt x="43" y="52"/>
                  </a:cubicBezTo>
                  <a:close/>
                  <a:moveTo>
                    <a:pt x="47" y="52"/>
                  </a:moveTo>
                  <a:cubicBezTo>
                    <a:pt x="46" y="52"/>
                    <a:pt x="45" y="52"/>
                    <a:pt x="44" y="52"/>
                  </a:cubicBezTo>
                  <a:cubicBezTo>
                    <a:pt x="44" y="53"/>
                    <a:pt x="44" y="54"/>
                    <a:pt x="44" y="55"/>
                  </a:cubicBezTo>
                  <a:cubicBezTo>
                    <a:pt x="45" y="55"/>
                    <a:pt x="46" y="55"/>
                    <a:pt x="47" y="55"/>
                  </a:cubicBezTo>
                  <a:cubicBezTo>
                    <a:pt x="47" y="54"/>
                    <a:pt x="47" y="53"/>
                    <a:pt x="47" y="52"/>
                  </a:cubicBezTo>
                  <a:close/>
                  <a:moveTo>
                    <a:pt x="27" y="45"/>
                  </a:moveTo>
                  <a:cubicBezTo>
                    <a:pt x="26" y="45"/>
                    <a:pt x="25" y="45"/>
                    <a:pt x="24" y="45"/>
                  </a:cubicBezTo>
                  <a:cubicBezTo>
                    <a:pt x="24" y="46"/>
                    <a:pt x="24" y="47"/>
                    <a:pt x="24" y="48"/>
                  </a:cubicBezTo>
                  <a:cubicBezTo>
                    <a:pt x="25" y="48"/>
                    <a:pt x="26" y="48"/>
                    <a:pt x="27" y="48"/>
                  </a:cubicBezTo>
                  <a:cubicBezTo>
                    <a:pt x="27" y="47"/>
                    <a:pt x="27" y="46"/>
                    <a:pt x="27" y="45"/>
                  </a:cubicBezTo>
                  <a:close/>
                  <a:moveTo>
                    <a:pt x="43" y="48"/>
                  </a:moveTo>
                  <a:cubicBezTo>
                    <a:pt x="42" y="48"/>
                    <a:pt x="41" y="48"/>
                    <a:pt x="40" y="47"/>
                  </a:cubicBezTo>
                  <a:cubicBezTo>
                    <a:pt x="40" y="48"/>
                    <a:pt x="40" y="49"/>
                    <a:pt x="40" y="50"/>
                  </a:cubicBezTo>
                  <a:cubicBezTo>
                    <a:pt x="41" y="50"/>
                    <a:pt x="42" y="51"/>
                    <a:pt x="43" y="51"/>
                  </a:cubicBezTo>
                  <a:cubicBezTo>
                    <a:pt x="43" y="50"/>
                    <a:pt x="43" y="49"/>
                    <a:pt x="43" y="48"/>
                  </a:cubicBezTo>
                  <a:close/>
                  <a:moveTo>
                    <a:pt x="27" y="41"/>
                  </a:moveTo>
                  <a:cubicBezTo>
                    <a:pt x="26" y="41"/>
                    <a:pt x="25" y="41"/>
                    <a:pt x="24" y="41"/>
                  </a:cubicBezTo>
                  <a:cubicBezTo>
                    <a:pt x="24" y="42"/>
                    <a:pt x="24" y="43"/>
                    <a:pt x="24" y="44"/>
                  </a:cubicBezTo>
                  <a:cubicBezTo>
                    <a:pt x="25" y="44"/>
                    <a:pt x="26" y="44"/>
                    <a:pt x="27" y="44"/>
                  </a:cubicBezTo>
                  <a:cubicBezTo>
                    <a:pt x="27" y="43"/>
                    <a:pt x="27" y="42"/>
                    <a:pt x="27" y="41"/>
                  </a:cubicBezTo>
                  <a:close/>
                  <a:moveTo>
                    <a:pt x="43" y="44"/>
                  </a:moveTo>
                  <a:cubicBezTo>
                    <a:pt x="42" y="43"/>
                    <a:pt x="41" y="43"/>
                    <a:pt x="40" y="43"/>
                  </a:cubicBezTo>
                  <a:cubicBezTo>
                    <a:pt x="40" y="44"/>
                    <a:pt x="40" y="45"/>
                    <a:pt x="40" y="46"/>
                  </a:cubicBezTo>
                  <a:cubicBezTo>
                    <a:pt x="41" y="46"/>
                    <a:pt x="42" y="46"/>
                    <a:pt x="43" y="46"/>
                  </a:cubicBezTo>
                  <a:cubicBezTo>
                    <a:pt x="43" y="46"/>
                    <a:pt x="43" y="45"/>
                    <a:pt x="43" y="44"/>
                  </a:cubicBezTo>
                  <a:close/>
                  <a:moveTo>
                    <a:pt x="27" y="37"/>
                  </a:moveTo>
                  <a:cubicBezTo>
                    <a:pt x="26" y="37"/>
                    <a:pt x="25" y="36"/>
                    <a:pt x="24" y="36"/>
                  </a:cubicBezTo>
                  <a:cubicBezTo>
                    <a:pt x="24" y="37"/>
                    <a:pt x="24" y="38"/>
                    <a:pt x="24" y="39"/>
                  </a:cubicBezTo>
                  <a:cubicBezTo>
                    <a:pt x="25" y="39"/>
                    <a:pt x="26" y="40"/>
                    <a:pt x="27" y="40"/>
                  </a:cubicBezTo>
                  <a:cubicBezTo>
                    <a:pt x="27" y="39"/>
                    <a:pt x="27" y="38"/>
                    <a:pt x="27" y="37"/>
                  </a:cubicBezTo>
                  <a:close/>
                  <a:moveTo>
                    <a:pt x="43" y="39"/>
                  </a:moveTo>
                  <a:cubicBezTo>
                    <a:pt x="42" y="39"/>
                    <a:pt x="41" y="39"/>
                    <a:pt x="40" y="39"/>
                  </a:cubicBezTo>
                  <a:cubicBezTo>
                    <a:pt x="40" y="40"/>
                    <a:pt x="40" y="41"/>
                    <a:pt x="40" y="42"/>
                  </a:cubicBezTo>
                  <a:cubicBezTo>
                    <a:pt x="41" y="42"/>
                    <a:pt x="42" y="42"/>
                    <a:pt x="43" y="42"/>
                  </a:cubicBezTo>
                  <a:cubicBezTo>
                    <a:pt x="43" y="41"/>
                    <a:pt x="43" y="40"/>
                    <a:pt x="43" y="39"/>
                  </a:cubicBezTo>
                  <a:close/>
                  <a:moveTo>
                    <a:pt x="47" y="40"/>
                  </a:moveTo>
                  <a:cubicBezTo>
                    <a:pt x="46" y="40"/>
                    <a:pt x="45" y="40"/>
                    <a:pt x="44" y="40"/>
                  </a:cubicBezTo>
                  <a:cubicBezTo>
                    <a:pt x="44" y="41"/>
                    <a:pt x="44" y="42"/>
                    <a:pt x="44" y="43"/>
                  </a:cubicBezTo>
                  <a:cubicBezTo>
                    <a:pt x="45" y="43"/>
                    <a:pt x="46" y="43"/>
                    <a:pt x="47" y="43"/>
                  </a:cubicBezTo>
                  <a:cubicBezTo>
                    <a:pt x="47" y="42"/>
                    <a:pt x="47" y="41"/>
                    <a:pt x="47" y="40"/>
                  </a:cubicBezTo>
                  <a:close/>
                  <a:moveTo>
                    <a:pt x="27" y="32"/>
                  </a:moveTo>
                  <a:cubicBezTo>
                    <a:pt x="26" y="32"/>
                    <a:pt x="25" y="32"/>
                    <a:pt x="24" y="32"/>
                  </a:cubicBezTo>
                  <a:cubicBezTo>
                    <a:pt x="24" y="33"/>
                    <a:pt x="24" y="34"/>
                    <a:pt x="24" y="35"/>
                  </a:cubicBezTo>
                  <a:cubicBezTo>
                    <a:pt x="25" y="35"/>
                    <a:pt x="26" y="35"/>
                    <a:pt x="27" y="35"/>
                  </a:cubicBezTo>
                  <a:cubicBezTo>
                    <a:pt x="27" y="34"/>
                    <a:pt x="27" y="33"/>
                    <a:pt x="27" y="32"/>
                  </a:cubicBezTo>
                  <a:close/>
                  <a:moveTo>
                    <a:pt x="43" y="35"/>
                  </a:moveTo>
                  <a:cubicBezTo>
                    <a:pt x="42" y="35"/>
                    <a:pt x="41" y="35"/>
                    <a:pt x="40" y="35"/>
                  </a:cubicBezTo>
                  <a:cubicBezTo>
                    <a:pt x="40" y="36"/>
                    <a:pt x="40" y="37"/>
                    <a:pt x="40" y="38"/>
                  </a:cubicBezTo>
                  <a:cubicBezTo>
                    <a:pt x="41" y="38"/>
                    <a:pt x="42" y="38"/>
                    <a:pt x="43" y="38"/>
                  </a:cubicBezTo>
                  <a:cubicBezTo>
                    <a:pt x="43" y="37"/>
                    <a:pt x="43" y="36"/>
                    <a:pt x="43" y="35"/>
                  </a:cubicBezTo>
                  <a:close/>
                  <a:moveTo>
                    <a:pt x="47" y="36"/>
                  </a:moveTo>
                  <a:cubicBezTo>
                    <a:pt x="46" y="36"/>
                    <a:pt x="45" y="36"/>
                    <a:pt x="44" y="35"/>
                  </a:cubicBezTo>
                  <a:cubicBezTo>
                    <a:pt x="44" y="36"/>
                    <a:pt x="44" y="37"/>
                    <a:pt x="44" y="38"/>
                  </a:cubicBezTo>
                  <a:cubicBezTo>
                    <a:pt x="45" y="38"/>
                    <a:pt x="46" y="39"/>
                    <a:pt x="47" y="39"/>
                  </a:cubicBezTo>
                  <a:cubicBezTo>
                    <a:pt x="47" y="38"/>
                    <a:pt x="47" y="37"/>
                    <a:pt x="47" y="36"/>
                  </a:cubicBezTo>
                  <a:close/>
                  <a:moveTo>
                    <a:pt x="27" y="28"/>
                  </a:moveTo>
                  <a:cubicBezTo>
                    <a:pt x="26" y="28"/>
                    <a:pt x="25" y="28"/>
                    <a:pt x="24" y="28"/>
                  </a:cubicBezTo>
                  <a:cubicBezTo>
                    <a:pt x="24" y="29"/>
                    <a:pt x="24" y="30"/>
                    <a:pt x="24" y="31"/>
                  </a:cubicBezTo>
                  <a:cubicBezTo>
                    <a:pt x="25" y="31"/>
                    <a:pt x="26" y="31"/>
                    <a:pt x="27" y="31"/>
                  </a:cubicBezTo>
                  <a:cubicBezTo>
                    <a:pt x="27" y="30"/>
                    <a:pt x="27" y="29"/>
                    <a:pt x="27" y="28"/>
                  </a:cubicBezTo>
                  <a:close/>
                  <a:moveTo>
                    <a:pt x="43" y="31"/>
                  </a:moveTo>
                  <a:cubicBezTo>
                    <a:pt x="42" y="31"/>
                    <a:pt x="41" y="31"/>
                    <a:pt x="40" y="31"/>
                  </a:cubicBezTo>
                  <a:cubicBezTo>
                    <a:pt x="40" y="32"/>
                    <a:pt x="40" y="33"/>
                    <a:pt x="40" y="33"/>
                  </a:cubicBezTo>
                  <a:cubicBezTo>
                    <a:pt x="41" y="34"/>
                    <a:pt x="42" y="34"/>
                    <a:pt x="43" y="34"/>
                  </a:cubicBezTo>
                  <a:cubicBezTo>
                    <a:pt x="43" y="33"/>
                    <a:pt x="43" y="32"/>
                    <a:pt x="4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7" name="Rectangle 2601"/>
            <p:cNvSpPr>
              <a:spLocks noChangeArrowheads="1"/>
            </p:cNvSpPr>
            <p:nvPr/>
          </p:nvSpPr>
          <p:spPr bwMode="auto">
            <a:xfrm>
              <a:off x="-1919287" y="944562"/>
              <a:ext cx="333375"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8" name="Freeform 2602"/>
            <p:cNvSpPr>
              <a:spLocks noEditPoints="1"/>
            </p:cNvSpPr>
            <p:nvPr/>
          </p:nvSpPr>
          <p:spPr bwMode="auto">
            <a:xfrm>
              <a:off x="-650874" y="673100"/>
              <a:ext cx="128588" cy="482600"/>
            </a:xfrm>
            <a:custGeom>
              <a:avLst/>
              <a:gdLst>
                <a:gd name="T0" fmla="*/ 24 w 39"/>
                <a:gd name="T1" fmla="*/ 7 h 148"/>
                <a:gd name="T2" fmla="*/ 17 w 39"/>
                <a:gd name="T3" fmla="*/ 7 h 148"/>
                <a:gd name="T4" fmla="*/ 21 w 39"/>
                <a:gd name="T5" fmla="*/ 19 h 148"/>
                <a:gd name="T6" fmla="*/ 3 w 39"/>
                <a:gd name="T7" fmla="*/ 17 h 148"/>
                <a:gd name="T8" fmla="*/ 20 w 39"/>
                <a:gd name="T9" fmla="*/ 15 h 148"/>
                <a:gd name="T10" fmla="*/ 5 w 39"/>
                <a:gd name="T11" fmla="*/ 24 h 148"/>
                <a:gd name="T12" fmla="*/ 8 w 39"/>
                <a:gd name="T13" fmla="*/ 39 h 148"/>
                <a:gd name="T14" fmla="*/ 5 w 39"/>
                <a:gd name="T15" fmla="*/ 49 h 148"/>
                <a:gd name="T16" fmla="*/ 5 w 39"/>
                <a:gd name="T17" fmla="*/ 59 h 148"/>
                <a:gd name="T18" fmla="*/ 8 w 39"/>
                <a:gd name="T19" fmla="*/ 69 h 148"/>
                <a:gd name="T20" fmla="*/ 5 w 39"/>
                <a:gd name="T21" fmla="*/ 75 h 148"/>
                <a:gd name="T22" fmla="*/ 8 w 39"/>
                <a:gd name="T23" fmla="*/ 86 h 148"/>
                <a:gd name="T24" fmla="*/ 5 w 39"/>
                <a:gd name="T25" fmla="*/ 100 h 148"/>
                <a:gd name="T26" fmla="*/ 5 w 39"/>
                <a:gd name="T27" fmla="*/ 110 h 148"/>
                <a:gd name="T28" fmla="*/ 5 w 39"/>
                <a:gd name="T29" fmla="*/ 115 h 148"/>
                <a:gd name="T30" fmla="*/ 3 w 39"/>
                <a:gd name="T31" fmla="*/ 106 h 148"/>
                <a:gd name="T32" fmla="*/ 11 w 39"/>
                <a:gd name="T33" fmla="*/ 98 h 148"/>
                <a:gd name="T34" fmla="*/ 14 w 39"/>
                <a:gd name="T35" fmla="*/ 100 h 148"/>
                <a:gd name="T36" fmla="*/ 3 w 39"/>
                <a:gd name="T37" fmla="*/ 94 h 148"/>
                <a:gd name="T38" fmla="*/ 14 w 39"/>
                <a:gd name="T39" fmla="*/ 96 h 148"/>
                <a:gd name="T40" fmla="*/ 17 w 39"/>
                <a:gd name="T41" fmla="*/ 93 h 148"/>
                <a:gd name="T42" fmla="*/ 11 w 39"/>
                <a:gd name="T43" fmla="*/ 90 h 148"/>
                <a:gd name="T44" fmla="*/ 14 w 39"/>
                <a:gd name="T45" fmla="*/ 92 h 148"/>
                <a:gd name="T46" fmla="*/ 3 w 39"/>
                <a:gd name="T47" fmla="*/ 86 h 148"/>
                <a:gd name="T48" fmla="*/ 14 w 39"/>
                <a:gd name="T49" fmla="*/ 88 h 148"/>
                <a:gd name="T50" fmla="*/ 17 w 39"/>
                <a:gd name="T51" fmla="*/ 85 h 148"/>
                <a:gd name="T52" fmla="*/ 11 w 39"/>
                <a:gd name="T53" fmla="*/ 82 h 148"/>
                <a:gd name="T54" fmla="*/ 14 w 39"/>
                <a:gd name="T55" fmla="*/ 84 h 148"/>
                <a:gd name="T56" fmla="*/ 3 w 39"/>
                <a:gd name="T57" fmla="*/ 79 h 148"/>
                <a:gd name="T58" fmla="*/ 14 w 39"/>
                <a:gd name="T59" fmla="*/ 80 h 148"/>
                <a:gd name="T60" fmla="*/ 17 w 39"/>
                <a:gd name="T61" fmla="*/ 77 h 148"/>
                <a:gd name="T62" fmla="*/ 11 w 39"/>
                <a:gd name="T63" fmla="*/ 74 h 148"/>
                <a:gd name="T64" fmla="*/ 14 w 39"/>
                <a:gd name="T65" fmla="*/ 76 h 148"/>
                <a:gd name="T66" fmla="*/ 3 w 39"/>
                <a:gd name="T67" fmla="*/ 71 h 148"/>
                <a:gd name="T68" fmla="*/ 5 w 39"/>
                <a:gd name="T69" fmla="*/ 69 h 148"/>
                <a:gd name="T70" fmla="*/ 11 w 39"/>
                <a:gd name="T71" fmla="*/ 66 h 148"/>
                <a:gd name="T72" fmla="*/ 14 w 39"/>
                <a:gd name="T73" fmla="*/ 62 h 148"/>
                <a:gd name="T74" fmla="*/ 8 w 39"/>
                <a:gd name="T75" fmla="*/ 61 h 148"/>
                <a:gd name="T76" fmla="*/ 8 w 39"/>
                <a:gd name="T77" fmla="*/ 55 h 148"/>
                <a:gd name="T78" fmla="*/ 23 w 39"/>
                <a:gd name="T79" fmla="*/ 55 h 148"/>
                <a:gd name="T80" fmla="*/ 11 w 39"/>
                <a:gd name="T81" fmla="*/ 50 h 148"/>
                <a:gd name="T82" fmla="*/ 23 w 39"/>
                <a:gd name="T83" fmla="*/ 49 h 148"/>
                <a:gd name="T84" fmla="*/ 11 w 39"/>
                <a:gd name="T85" fmla="*/ 48 h 148"/>
                <a:gd name="T86" fmla="*/ 21 w 39"/>
                <a:gd name="T87" fmla="*/ 45 h 148"/>
                <a:gd name="T88" fmla="*/ 11 w 39"/>
                <a:gd name="T89" fmla="*/ 45 h 148"/>
                <a:gd name="T90" fmla="*/ 14 w 39"/>
                <a:gd name="T91" fmla="*/ 42 h 148"/>
                <a:gd name="T92" fmla="*/ 5 w 39"/>
                <a:gd name="T93" fmla="*/ 40 h 148"/>
                <a:gd name="T94" fmla="*/ 11 w 39"/>
                <a:gd name="T95" fmla="*/ 41 h 148"/>
                <a:gd name="T96" fmla="*/ 21 w 39"/>
                <a:gd name="T97" fmla="*/ 37 h 148"/>
                <a:gd name="T98" fmla="*/ 11 w 39"/>
                <a:gd name="T99" fmla="*/ 37 h 148"/>
                <a:gd name="T100" fmla="*/ 14 w 39"/>
                <a:gd name="T101" fmla="*/ 34 h 148"/>
                <a:gd name="T102" fmla="*/ 11 w 39"/>
                <a:gd name="T103" fmla="*/ 31 h 148"/>
                <a:gd name="T104" fmla="*/ 14 w 39"/>
                <a:gd name="T105" fmla="*/ 32 h 148"/>
                <a:gd name="T106" fmla="*/ 3 w 39"/>
                <a:gd name="T107" fmla="*/ 29 h 148"/>
                <a:gd name="T108" fmla="*/ 17 w 39"/>
                <a:gd name="T109" fmla="*/ 28 h 148"/>
                <a:gd name="T110" fmla="*/ 21 w 39"/>
                <a:gd name="T111" fmla="*/ 25 h 148"/>
                <a:gd name="T112" fmla="*/ 17 w 39"/>
                <a:gd name="T113" fmla="*/ 22 h 148"/>
                <a:gd name="T114" fmla="*/ 21 w 39"/>
                <a:gd name="T115" fmla="*/ 23 h 148"/>
                <a:gd name="T116" fmla="*/ 14 w 39"/>
                <a:gd name="T117"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 h="148">
                  <a:moveTo>
                    <a:pt x="0" y="148"/>
                  </a:moveTo>
                  <a:cubicBezTo>
                    <a:pt x="39" y="148"/>
                    <a:pt x="39" y="148"/>
                    <a:pt x="39" y="148"/>
                  </a:cubicBezTo>
                  <a:cubicBezTo>
                    <a:pt x="39" y="15"/>
                    <a:pt x="39" y="15"/>
                    <a:pt x="39" y="15"/>
                  </a:cubicBezTo>
                  <a:cubicBezTo>
                    <a:pt x="31" y="9"/>
                    <a:pt x="31" y="9"/>
                    <a:pt x="31" y="9"/>
                  </a:cubicBezTo>
                  <a:cubicBezTo>
                    <a:pt x="31" y="0"/>
                    <a:pt x="31" y="0"/>
                    <a:pt x="31" y="0"/>
                  </a:cubicBezTo>
                  <a:cubicBezTo>
                    <a:pt x="29" y="0"/>
                    <a:pt x="29" y="0"/>
                    <a:pt x="29" y="0"/>
                  </a:cubicBezTo>
                  <a:cubicBezTo>
                    <a:pt x="29" y="3"/>
                    <a:pt x="29" y="3"/>
                    <a:pt x="29" y="3"/>
                  </a:cubicBezTo>
                  <a:cubicBezTo>
                    <a:pt x="28" y="3"/>
                    <a:pt x="28" y="3"/>
                    <a:pt x="28" y="3"/>
                  </a:cubicBezTo>
                  <a:cubicBezTo>
                    <a:pt x="28" y="7"/>
                    <a:pt x="28" y="7"/>
                    <a:pt x="28" y="7"/>
                  </a:cubicBezTo>
                  <a:cubicBezTo>
                    <a:pt x="27" y="7"/>
                    <a:pt x="27" y="7"/>
                    <a:pt x="27" y="7"/>
                  </a:cubicBezTo>
                  <a:cubicBezTo>
                    <a:pt x="24" y="8"/>
                    <a:pt x="24" y="8"/>
                    <a:pt x="24" y="8"/>
                  </a:cubicBezTo>
                  <a:cubicBezTo>
                    <a:pt x="24" y="7"/>
                    <a:pt x="24" y="7"/>
                    <a:pt x="24" y="7"/>
                  </a:cubicBezTo>
                  <a:cubicBezTo>
                    <a:pt x="24" y="1"/>
                    <a:pt x="24" y="1"/>
                    <a:pt x="24" y="1"/>
                  </a:cubicBezTo>
                  <a:cubicBezTo>
                    <a:pt x="23" y="1"/>
                    <a:pt x="23" y="1"/>
                    <a:pt x="23" y="1"/>
                  </a:cubicBezTo>
                  <a:cubicBezTo>
                    <a:pt x="23" y="7"/>
                    <a:pt x="23" y="7"/>
                    <a:pt x="23" y="7"/>
                  </a:cubicBezTo>
                  <a:cubicBezTo>
                    <a:pt x="22" y="7"/>
                    <a:pt x="22" y="7"/>
                    <a:pt x="22" y="7"/>
                  </a:cubicBezTo>
                  <a:cubicBezTo>
                    <a:pt x="22" y="2"/>
                    <a:pt x="22" y="2"/>
                    <a:pt x="22" y="2"/>
                  </a:cubicBezTo>
                  <a:cubicBezTo>
                    <a:pt x="21" y="2"/>
                    <a:pt x="21" y="2"/>
                    <a:pt x="21" y="2"/>
                  </a:cubicBezTo>
                  <a:cubicBezTo>
                    <a:pt x="21" y="7"/>
                    <a:pt x="21" y="7"/>
                    <a:pt x="21" y="7"/>
                  </a:cubicBezTo>
                  <a:cubicBezTo>
                    <a:pt x="20" y="7"/>
                    <a:pt x="20" y="7"/>
                    <a:pt x="20" y="7"/>
                  </a:cubicBezTo>
                  <a:cubicBezTo>
                    <a:pt x="20" y="2"/>
                    <a:pt x="20" y="2"/>
                    <a:pt x="20" y="2"/>
                  </a:cubicBezTo>
                  <a:cubicBezTo>
                    <a:pt x="18" y="2"/>
                    <a:pt x="18" y="2"/>
                    <a:pt x="18" y="2"/>
                  </a:cubicBezTo>
                  <a:cubicBezTo>
                    <a:pt x="18" y="7"/>
                    <a:pt x="18" y="7"/>
                    <a:pt x="18" y="7"/>
                  </a:cubicBezTo>
                  <a:cubicBezTo>
                    <a:pt x="17" y="7"/>
                    <a:pt x="17" y="7"/>
                    <a:pt x="17" y="7"/>
                  </a:cubicBezTo>
                  <a:cubicBezTo>
                    <a:pt x="17" y="10"/>
                    <a:pt x="17" y="10"/>
                    <a:pt x="17" y="10"/>
                  </a:cubicBezTo>
                  <a:cubicBezTo>
                    <a:pt x="0" y="15"/>
                    <a:pt x="0" y="15"/>
                    <a:pt x="0" y="15"/>
                  </a:cubicBezTo>
                  <a:cubicBezTo>
                    <a:pt x="0" y="148"/>
                    <a:pt x="0" y="148"/>
                    <a:pt x="0" y="148"/>
                  </a:cubicBezTo>
                  <a:close/>
                  <a:moveTo>
                    <a:pt x="17" y="17"/>
                  </a:moveTo>
                  <a:cubicBezTo>
                    <a:pt x="18" y="17"/>
                    <a:pt x="19" y="17"/>
                    <a:pt x="20" y="17"/>
                  </a:cubicBezTo>
                  <a:cubicBezTo>
                    <a:pt x="20" y="17"/>
                    <a:pt x="20" y="18"/>
                    <a:pt x="20" y="19"/>
                  </a:cubicBezTo>
                  <a:cubicBezTo>
                    <a:pt x="19" y="19"/>
                    <a:pt x="18" y="19"/>
                    <a:pt x="17" y="19"/>
                  </a:cubicBezTo>
                  <a:cubicBezTo>
                    <a:pt x="17" y="19"/>
                    <a:pt x="17" y="18"/>
                    <a:pt x="17" y="17"/>
                  </a:cubicBezTo>
                  <a:close/>
                  <a:moveTo>
                    <a:pt x="21" y="17"/>
                  </a:moveTo>
                  <a:cubicBezTo>
                    <a:pt x="21" y="16"/>
                    <a:pt x="22" y="16"/>
                    <a:pt x="23" y="16"/>
                  </a:cubicBezTo>
                  <a:cubicBezTo>
                    <a:pt x="23" y="17"/>
                    <a:pt x="23" y="17"/>
                    <a:pt x="23" y="18"/>
                  </a:cubicBezTo>
                  <a:cubicBezTo>
                    <a:pt x="22" y="18"/>
                    <a:pt x="21" y="19"/>
                    <a:pt x="21" y="19"/>
                  </a:cubicBezTo>
                  <a:cubicBezTo>
                    <a:pt x="21" y="18"/>
                    <a:pt x="21" y="17"/>
                    <a:pt x="21" y="17"/>
                  </a:cubicBezTo>
                  <a:close/>
                  <a:moveTo>
                    <a:pt x="5" y="20"/>
                  </a:moveTo>
                  <a:cubicBezTo>
                    <a:pt x="6" y="20"/>
                    <a:pt x="7" y="20"/>
                    <a:pt x="8" y="20"/>
                  </a:cubicBezTo>
                  <a:cubicBezTo>
                    <a:pt x="8" y="20"/>
                    <a:pt x="8" y="21"/>
                    <a:pt x="8" y="22"/>
                  </a:cubicBezTo>
                  <a:cubicBezTo>
                    <a:pt x="7" y="22"/>
                    <a:pt x="6" y="22"/>
                    <a:pt x="5" y="22"/>
                  </a:cubicBezTo>
                  <a:cubicBezTo>
                    <a:pt x="5" y="21"/>
                    <a:pt x="5" y="21"/>
                    <a:pt x="5" y="20"/>
                  </a:cubicBezTo>
                  <a:close/>
                  <a:moveTo>
                    <a:pt x="5" y="16"/>
                  </a:moveTo>
                  <a:cubicBezTo>
                    <a:pt x="6" y="16"/>
                    <a:pt x="7" y="16"/>
                    <a:pt x="8" y="16"/>
                  </a:cubicBezTo>
                  <a:cubicBezTo>
                    <a:pt x="8" y="16"/>
                    <a:pt x="8" y="17"/>
                    <a:pt x="8" y="18"/>
                  </a:cubicBezTo>
                  <a:cubicBezTo>
                    <a:pt x="7" y="18"/>
                    <a:pt x="6" y="18"/>
                    <a:pt x="5" y="18"/>
                  </a:cubicBezTo>
                  <a:cubicBezTo>
                    <a:pt x="5" y="18"/>
                    <a:pt x="5" y="17"/>
                    <a:pt x="5" y="16"/>
                  </a:cubicBezTo>
                  <a:close/>
                  <a:moveTo>
                    <a:pt x="3" y="17"/>
                  </a:moveTo>
                  <a:cubicBezTo>
                    <a:pt x="3" y="17"/>
                    <a:pt x="4" y="17"/>
                    <a:pt x="5" y="16"/>
                  </a:cubicBezTo>
                  <a:cubicBezTo>
                    <a:pt x="5" y="17"/>
                    <a:pt x="5" y="18"/>
                    <a:pt x="5" y="18"/>
                  </a:cubicBezTo>
                  <a:cubicBezTo>
                    <a:pt x="4" y="19"/>
                    <a:pt x="3" y="19"/>
                    <a:pt x="3" y="19"/>
                  </a:cubicBezTo>
                  <a:cubicBezTo>
                    <a:pt x="3" y="18"/>
                    <a:pt x="3" y="18"/>
                    <a:pt x="3" y="17"/>
                  </a:cubicBezTo>
                  <a:close/>
                  <a:moveTo>
                    <a:pt x="14" y="14"/>
                  </a:moveTo>
                  <a:cubicBezTo>
                    <a:pt x="15" y="14"/>
                    <a:pt x="16" y="14"/>
                    <a:pt x="17" y="13"/>
                  </a:cubicBezTo>
                  <a:cubicBezTo>
                    <a:pt x="17" y="14"/>
                    <a:pt x="17" y="15"/>
                    <a:pt x="17" y="16"/>
                  </a:cubicBezTo>
                  <a:cubicBezTo>
                    <a:pt x="16" y="16"/>
                    <a:pt x="15" y="16"/>
                    <a:pt x="14" y="16"/>
                  </a:cubicBezTo>
                  <a:cubicBezTo>
                    <a:pt x="14" y="15"/>
                    <a:pt x="14" y="15"/>
                    <a:pt x="14" y="14"/>
                  </a:cubicBezTo>
                  <a:close/>
                  <a:moveTo>
                    <a:pt x="17" y="13"/>
                  </a:moveTo>
                  <a:cubicBezTo>
                    <a:pt x="18" y="13"/>
                    <a:pt x="19" y="13"/>
                    <a:pt x="20" y="13"/>
                  </a:cubicBezTo>
                  <a:cubicBezTo>
                    <a:pt x="20" y="13"/>
                    <a:pt x="20" y="14"/>
                    <a:pt x="20" y="15"/>
                  </a:cubicBezTo>
                  <a:cubicBezTo>
                    <a:pt x="19" y="15"/>
                    <a:pt x="18" y="15"/>
                    <a:pt x="17" y="15"/>
                  </a:cubicBezTo>
                  <a:cubicBezTo>
                    <a:pt x="17" y="15"/>
                    <a:pt x="17" y="14"/>
                    <a:pt x="17" y="13"/>
                  </a:cubicBezTo>
                  <a:close/>
                  <a:moveTo>
                    <a:pt x="21" y="13"/>
                  </a:moveTo>
                  <a:cubicBezTo>
                    <a:pt x="21" y="12"/>
                    <a:pt x="22" y="12"/>
                    <a:pt x="23" y="12"/>
                  </a:cubicBezTo>
                  <a:cubicBezTo>
                    <a:pt x="23" y="13"/>
                    <a:pt x="23" y="13"/>
                    <a:pt x="23" y="14"/>
                  </a:cubicBezTo>
                  <a:cubicBezTo>
                    <a:pt x="22" y="14"/>
                    <a:pt x="21" y="14"/>
                    <a:pt x="21" y="15"/>
                  </a:cubicBezTo>
                  <a:cubicBezTo>
                    <a:pt x="21" y="14"/>
                    <a:pt x="21" y="13"/>
                    <a:pt x="21" y="13"/>
                  </a:cubicBezTo>
                  <a:close/>
                  <a:moveTo>
                    <a:pt x="5" y="24"/>
                  </a:moveTo>
                  <a:cubicBezTo>
                    <a:pt x="6" y="24"/>
                    <a:pt x="7" y="24"/>
                    <a:pt x="8" y="23"/>
                  </a:cubicBezTo>
                  <a:cubicBezTo>
                    <a:pt x="8" y="24"/>
                    <a:pt x="8" y="25"/>
                    <a:pt x="8" y="26"/>
                  </a:cubicBezTo>
                  <a:cubicBezTo>
                    <a:pt x="7" y="26"/>
                    <a:pt x="6" y="26"/>
                    <a:pt x="5" y="26"/>
                  </a:cubicBezTo>
                  <a:cubicBezTo>
                    <a:pt x="5" y="25"/>
                    <a:pt x="5" y="25"/>
                    <a:pt x="5" y="24"/>
                  </a:cubicBezTo>
                  <a:close/>
                  <a:moveTo>
                    <a:pt x="5" y="28"/>
                  </a:moveTo>
                  <a:cubicBezTo>
                    <a:pt x="6" y="28"/>
                    <a:pt x="7" y="28"/>
                    <a:pt x="8" y="27"/>
                  </a:cubicBezTo>
                  <a:cubicBezTo>
                    <a:pt x="8" y="28"/>
                    <a:pt x="8" y="29"/>
                    <a:pt x="8" y="29"/>
                  </a:cubicBezTo>
                  <a:cubicBezTo>
                    <a:pt x="7" y="30"/>
                    <a:pt x="6" y="30"/>
                    <a:pt x="5" y="30"/>
                  </a:cubicBezTo>
                  <a:cubicBezTo>
                    <a:pt x="5" y="29"/>
                    <a:pt x="5" y="29"/>
                    <a:pt x="5" y="28"/>
                  </a:cubicBezTo>
                  <a:close/>
                  <a:moveTo>
                    <a:pt x="5" y="36"/>
                  </a:moveTo>
                  <a:cubicBezTo>
                    <a:pt x="6" y="36"/>
                    <a:pt x="7" y="35"/>
                    <a:pt x="8" y="35"/>
                  </a:cubicBezTo>
                  <a:cubicBezTo>
                    <a:pt x="8" y="36"/>
                    <a:pt x="8" y="37"/>
                    <a:pt x="8" y="37"/>
                  </a:cubicBezTo>
                  <a:cubicBezTo>
                    <a:pt x="7" y="37"/>
                    <a:pt x="6" y="38"/>
                    <a:pt x="5" y="38"/>
                  </a:cubicBezTo>
                  <a:cubicBezTo>
                    <a:pt x="5" y="37"/>
                    <a:pt x="5" y="36"/>
                    <a:pt x="5" y="36"/>
                  </a:cubicBezTo>
                  <a:close/>
                  <a:moveTo>
                    <a:pt x="5" y="40"/>
                  </a:moveTo>
                  <a:cubicBezTo>
                    <a:pt x="6" y="39"/>
                    <a:pt x="7" y="39"/>
                    <a:pt x="8" y="39"/>
                  </a:cubicBezTo>
                  <a:cubicBezTo>
                    <a:pt x="8" y="40"/>
                    <a:pt x="8" y="40"/>
                    <a:pt x="8" y="41"/>
                  </a:cubicBezTo>
                  <a:cubicBezTo>
                    <a:pt x="7" y="41"/>
                    <a:pt x="6" y="41"/>
                    <a:pt x="5" y="42"/>
                  </a:cubicBezTo>
                  <a:cubicBezTo>
                    <a:pt x="5" y="41"/>
                    <a:pt x="5" y="40"/>
                    <a:pt x="5" y="40"/>
                  </a:cubicBezTo>
                  <a:close/>
                  <a:moveTo>
                    <a:pt x="5" y="43"/>
                  </a:moveTo>
                  <a:cubicBezTo>
                    <a:pt x="6" y="43"/>
                    <a:pt x="7" y="43"/>
                    <a:pt x="8" y="43"/>
                  </a:cubicBezTo>
                  <a:cubicBezTo>
                    <a:pt x="8" y="44"/>
                    <a:pt x="8" y="44"/>
                    <a:pt x="8" y="45"/>
                  </a:cubicBezTo>
                  <a:cubicBezTo>
                    <a:pt x="7" y="45"/>
                    <a:pt x="6" y="45"/>
                    <a:pt x="5" y="45"/>
                  </a:cubicBezTo>
                  <a:cubicBezTo>
                    <a:pt x="5" y="45"/>
                    <a:pt x="5" y="44"/>
                    <a:pt x="5" y="43"/>
                  </a:cubicBezTo>
                  <a:close/>
                  <a:moveTo>
                    <a:pt x="5" y="47"/>
                  </a:moveTo>
                  <a:cubicBezTo>
                    <a:pt x="6" y="47"/>
                    <a:pt x="7" y="47"/>
                    <a:pt x="8" y="47"/>
                  </a:cubicBezTo>
                  <a:cubicBezTo>
                    <a:pt x="8" y="48"/>
                    <a:pt x="8" y="48"/>
                    <a:pt x="8" y="49"/>
                  </a:cubicBezTo>
                  <a:cubicBezTo>
                    <a:pt x="7" y="49"/>
                    <a:pt x="6" y="49"/>
                    <a:pt x="5" y="49"/>
                  </a:cubicBezTo>
                  <a:cubicBezTo>
                    <a:pt x="5" y="49"/>
                    <a:pt x="5" y="48"/>
                    <a:pt x="5" y="47"/>
                  </a:cubicBezTo>
                  <a:close/>
                  <a:moveTo>
                    <a:pt x="5" y="51"/>
                  </a:moveTo>
                  <a:cubicBezTo>
                    <a:pt x="6" y="51"/>
                    <a:pt x="7" y="51"/>
                    <a:pt x="8" y="51"/>
                  </a:cubicBezTo>
                  <a:cubicBezTo>
                    <a:pt x="8" y="52"/>
                    <a:pt x="8" y="52"/>
                    <a:pt x="8" y="53"/>
                  </a:cubicBezTo>
                  <a:cubicBezTo>
                    <a:pt x="7" y="53"/>
                    <a:pt x="6" y="53"/>
                    <a:pt x="5" y="53"/>
                  </a:cubicBezTo>
                  <a:cubicBezTo>
                    <a:pt x="5" y="53"/>
                    <a:pt x="5" y="52"/>
                    <a:pt x="5" y="51"/>
                  </a:cubicBezTo>
                  <a:close/>
                  <a:moveTo>
                    <a:pt x="5" y="55"/>
                  </a:moveTo>
                  <a:cubicBezTo>
                    <a:pt x="6" y="55"/>
                    <a:pt x="7" y="55"/>
                    <a:pt x="8" y="55"/>
                  </a:cubicBezTo>
                  <a:cubicBezTo>
                    <a:pt x="8" y="55"/>
                    <a:pt x="8" y="56"/>
                    <a:pt x="8" y="57"/>
                  </a:cubicBezTo>
                  <a:cubicBezTo>
                    <a:pt x="7" y="57"/>
                    <a:pt x="6" y="57"/>
                    <a:pt x="5" y="57"/>
                  </a:cubicBezTo>
                  <a:cubicBezTo>
                    <a:pt x="5" y="56"/>
                    <a:pt x="5" y="56"/>
                    <a:pt x="5" y="55"/>
                  </a:cubicBezTo>
                  <a:close/>
                  <a:moveTo>
                    <a:pt x="5" y="59"/>
                  </a:moveTo>
                  <a:cubicBezTo>
                    <a:pt x="6" y="59"/>
                    <a:pt x="7" y="59"/>
                    <a:pt x="8" y="59"/>
                  </a:cubicBezTo>
                  <a:cubicBezTo>
                    <a:pt x="8" y="59"/>
                    <a:pt x="8" y="60"/>
                    <a:pt x="8" y="61"/>
                  </a:cubicBezTo>
                  <a:cubicBezTo>
                    <a:pt x="7" y="61"/>
                    <a:pt x="6" y="61"/>
                    <a:pt x="5" y="61"/>
                  </a:cubicBezTo>
                  <a:cubicBezTo>
                    <a:pt x="5" y="60"/>
                    <a:pt x="5" y="60"/>
                    <a:pt x="5" y="59"/>
                  </a:cubicBezTo>
                  <a:close/>
                  <a:moveTo>
                    <a:pt x="5" y="63"/>
                  </a:moveTo>
                  <a:cubicBezTo>
                    <a:pt x="6" y="63"/>
                    <a:pt x="7" y="63"/>
                    <a:pt x="8" y="63"/>
                  </a:cubicBezTo>
                  <a:cubicBezTo>
                    <a:pt x="8" y="63"/>
                    <a:pt x="8" y="64"/>
                    <a:pt x="8" y="65"/>
                  </a:cubicBezTo>
                  <a:cubicBezTo>
                    <a:pt x="7" y="65"/>
                    <a:pt x="6" y="65"/>
                    <a:pt x="5" y="65"/>
                  </a:cubicBezTo>
                  <a:cubicBezTo>
                    <a:pt x="5" y="64"/>
                    <a:pt x="5" y="64"/>
                    <a:pt x="5" y="63"/>
                  </a:cubicBezTo>
                  <a:close/>
                  <a:moveTo>
                    <a:pt x="5" y="67"/>
                  </a:moveTo>
                  <a:cubicBezTo>
                    <a:pt x="6" y="67"/>
                    <a:pt x="7" y="67"/>
                    <a:pt x="8" y="67"/>
                  </a:cubicBezTo>
                  <a:cubicBezTo>
                    <a:pt x="8" y="67"/>
                    <a:pt x="8" y="68"/>
                    <a:pt x="8" y="69"/>
                  </a:cubicBezTo>
                  <a:cubicBezTo>
                    <a:pt x="7" y="69"/>
                    <a:pt x="6" y="69"/>
                    <a:pt x="5" y="69"/>
                  </a:cubicBezTo>
                  <a:cubicBezTo>
                    <a:pt x="5" y="68"/>
                    <a:pt x="5" y="67"/>
                    <a:pt x="5" y="67"/>
                  </a:cubicBezTo>
                  <a:close/>
                  <a:moveTo>
                    <a:pt x="5" y="71"/>
                  </a:moveTo>
                  <a:cubicBezTo>
                    <a:pt x="6" y="71"/>
                    <a:pt x="7" y="71"/>
                    <a:pt x="8" y="70"/>
                  </a:cubicBezTo>
                  <a:cubicBezTo>
                    <a:pt x="8" y="71"/>
                    <a:pt x="8" y="72"/>
                    <a:pt x="8" y="72"/>
                  </a:cubicBezTo>
                  <a:cubicBezTo>
                    <a:pt x="7" y="73"/>
                    <a:pt x="6" y="73"/>
                    <a:pt x="5" y="73"/>
                  </a:cubicBezTo>
                  <a:cubicBezTo>
                    <a:pt x="5" y="72"/>
                    <a:pt x="5" y="71"/>
                    <a:pt x="5" y="71"/>
                  </a:cubicBezTo>
                  <a:close/>
                  <a:moveTo>
                    <a:pt x="5" y="75"/>
                  </a:moveTo>
                  <a:cubicBezTo>
                    <a:pt x="6" y="75"/>
                    <a:pt x="7" y="74"/>
                    <a:pt x="8" y="74"/>
                  </a:cubicBezTo>
                  <a:cubicBezTo>
                    <a:pt x="8" y="75"/>
                    <a:pt x="8" y="76"/>
                    <a:pt x="8" y="76"/>
                  </a:cubicBezTo>
                  <a:cubicBezTo>
                    <a:pt x="7" y="76"/>
                    <a:pt x="6" y="77"/>
                    <a:pt x="5" y="77"/>
                  </a:cubicBezTo>
                  <a:cubicBezTo>
                    <a:pt x="5" y="76"/>
                    <a:pt x="5" y="75"/>
                    <a:pt x="5" y="75"/>
                  </a:cubicBezTo>
                  <a:close/>
                  <a:moveTo>
                    <a:pt x="5" y="78"/>
                  </a:moveTo>
                  <a:cubicBezTo>
                    <a:pt x="6" y="78"/>
                    <a:pt x="7" y="78"/>
                    <a:pt x="8" y="78"/>
                  </a:cubicBezTo>
                  <a:cubicBezTo>
                    <a:pt x="8" y="79"/>
                    <a:pt x="8" y="80"/>
                    <a:pt x="8" y="80"/>
                  </a:cubicBezTo>
                  <a:cubicBezTo>
                    <a:pt x="7" y="80"/>
                    <a:pt x="6" y="80"/>
                    <a:pt x="5" y="80"/>
                  </a:cubicBezTo>
                  <a:cubicBezTo>
                    <a:pt x="5" y="80"/>
                    <a:pt x="5" y="79"/>
                    <a:pt x="5" y="78"/>
                  </a:cubicBezTo>
                  <a:close/>
                  <a:moveTo>
                    <a:pt x="5" y="82"/>
                  </a:moveTo>
                  <a:cubicBezTo>
                    <a:pt x="6" y="82"/>
                    <a:pt x="7" y="82"/>
                    <a:pt x="8" y="82"/>
                  </a:cubicBezTo>
                  <a:cubicBezTo>
                    <a:pt x="8" y="83"/>
                    <a:pt x="8" y="84"/>
                    <a:pt x="8" y="84"/>
                  </a:cubicBezTo>
                  <a:cubicBezTo>
                    <a:pt x="7" y="84"/>
                    <a:pt x="6" y="84"/>
                    <a:pt x="5" y="84"/>
                  </a:cubicBezTo>
                  <a:cubicBezTo>
                    <a:pt x="5" y="84"/>
                    <a:pt x="5" y="83"/>
                    <a:pt x="5" y="82"/>
                  </a:cubicBezTo>
                  <a:close/>
                  <a:moveTo>
                    <a:pt x="5" y="86"/>
                  </a:moveTo>
                  <a:cubicBezTo>
                    <a:pt x="6" y="86"/>
                    <a:pt x="7" y="86"/>
                    <a:pt x="8" y="86"/>
                  </a:cubicBezTo>
                  <a:cubicBezTo>
                    <a:pt x="8" y="87"/>
                    <a:pt x="8" y="87"/>
                    <a:pt x="8" y="88"/>
                  </a:cubicBezTo>
                  <a:cubicBezTo>
                    <a:pt x="7" y="88"/>
                    <a:pt x="6" y="88"/>
                    <a:pt x="5" y="88"/>
                  </a:cubicBezTo>
                  <a:cubicBezTo>
                    <a:pt x="5" y="88"/>
                    <a:pt x="5" y="87"/>
                    <a:pt x="5" y="86"/>
                  </a:cubicBezTo>
                  <a:close/>
                  <a:moveTo>
                    <a:pt x="5" y="90"/>
                  </a:moveTo>
                  <a:cubicBezTo>
                    <a:pt x="6" y="90"/>
                    <a:pt x="7" y="90"/>
                    <a:pt x="8" y="90"/>
                  </a:cubicBezTo>
                  <a:cubicBezTo>
                    <a:pt x="8" y="91"/>
                    <a:pt x="8" y="91"/>
                    <a:pt x="8" y="92"/>
                  </a:cubicBezTo>
                  <a:cubicBezTo>
                    <a:pt x="7" y="92"/>
                    <a:pt x="6" y="92"/>
                    <a:pt x="5" y="92"/>
                  </a:cubicBezTo>
                  <a:cubicBezTo>
                    <a:pt x="5" y="91"/>
                    <a:pt x="5" y="91"/>
                    <a:pt x="5" y="90"/>
                  </a:cubicBezTo>
                  <a:close/>
                  <a:moveTo>
                    <a:pt x="5" y="98"/>
                  </a:moveTo>
                  <a:cubicBezTo>
                    <a:pt x="6" y="98"/>
                    <a:pt x="7" y="98"/>
                    <a:pt x="8" y="98"/>
                  </a:cubicBezTo>
                  <a:cubicBezTo>
                    <a:pt x="8" y="98"/>
                    <a:pt x="8" y="99"/>
                    <a:pt x="8" y="100"/>
                  </a:cubicBezTo>
                  <a:cubicBezTo>
                    <a:pt x="7" y="100"/>
                    <a:pt x="6" y="100"/>
                    <a:pt x="5" y="100"/>
                  </a:cubicBezTo>
                  <a:cubicBezTo>
                    <a:pt x="5" y="99"/>
                    <a:pt x="5" y="99"/>
                    <a:pt x="5" y="98"/>
                  </a:cubicBezTo>
                  <a:close/>
                  <a:moveTo>
                    <a:pt x="5" y="102"/>
                  </a:moveTo>
                  <a:cubicBezTo>
                    <a:pt x="6" y="102"/>
                    <a:pt x="7" y="102"/>
                    <a:pt x="8" y="102"/>
                  </a:cubicBezTo>
                  <a:cubicBezTo>
                    <a:pt x="8" y="102"/>
                    <a:pt x="8" y="103"/>
                    <a:pt x="8" y="104"/>
                  </a:cubicBezTo>
                  <a:cubicBezTo>
                    <a:pt x="7" y="104"/>
                    <a:pt x="6" y="104"/>
                    <a:pt x="5" y="104"/>
                  </a:cubicBezTo>
                  <a:cubicBezTo>
                    <a:pt x="5" y="103"/>
                    <a:pt x="5" y="102"/>
                    <a:pt x="5" y="102"/>
                  </a:cubicBezTo>
                  <a:close/>
                  <a:moveTo>
                    <a:pt x="5" y="106"/>
                  </a:moveTo>
                  <a:cubicBezTo>
                    <a:pt x="6" y="106"/>
                    <a:pt x="7" y="106"/>
                    <a:pt x="8" y="106"/>
                  </a:cubicBezTo>
                  <a:cubicBezTo>
                    <a:pt x="8" y="106"/>
                    <a:pt x="8" y="107"/>
                    <a:pt x="8" y="108"/>
                  </a:cubicBezTo>
                  <a:cubicBezTo>
                    <a:pt x="7" y="108"/>
                    <a:pt x="6" y="108"/>
                    <a:pt x="5" y="108"/>
                  </a:cubicBezTo>
                  <a:cubicBezTo>
                    <a:pt x="5" y="107"/>
                    <a:pt x="5" y="106"/>
                    <a:pt x="5" y="106"/>
                  </a:cubicBezTo>
                  <a:close/>
                  <a:moveTo>
                    <a:pt x="5" y="110"/>
                  </a:moveTo>
                  <a:cubicBezTo>
                    <a:pt x="6" y="110"/>
                    <a:pt x="7" y="110"/>
                    <a:pt x="8" y="110"/>
                  </a:cubicBezTo>
                  <a:cubicBezTo>
                    <a:pt x="8" y="110"/>
                    <a:pt x="8" y="111"/>
                    <a:pt x="8" y="112"/>
                  </a:cubicBezTo>
                  <a:cubicBezTo>
                    <a:pt x="7" y="112"/>
                    <a:pt x="6" y="112"/>
                    <a:pt x="5" y="112"/>
                  </a:cubicBezTo>
                  <a:cubicBezTo>
                    <a:pt x="5" y="111"/>
                    <a:pt x="5" y="110"/>
                    <a:pt x="5" y="110"/>
                  </a:cubicBezTo>
                  <a:close/>
                  <a:moveTo>
                    <a:pt x="5" y="113"/>
                  </a:moveTo>
                  <a:cubicBezTo>
                    <a:pt x="6" y="113"/>
                    <a:pt x="7" y="113"/>
                    <a:pt x="8" y="113"/>
                  </a:cubicBezTo>
                  <a:cubicBezTo>
                    <a:pt x="8" y="114"/>
                    <a:pt x="8" y="115"/>
                    <a:pt x="8" y="115"/>
                  </a:cubicBezTo>
                  <a:cubicBezTo>
                    <a:pt x="7" y="115"/>
                    <a:pt x="6" y="115"/>
                    <a:pt x="5" y="115"/>
                  </a:cubicBezTo>
                  <a:cubicBezTo>
                    <a:pt x="5" y="115"/>
                    <a:pt x="5" y="114"/>
                    <a:pt x="5" y="113"/>
                  </a:cubicBezTo>
                  <a:close/>
                  <a:moveTo>
                    <a:pt x="3" y="113"/>
                  </a:moveTo>
                  <a:cubicBezTo>
                    <a:pt x="3" y="113"/>
                    <a:pt x="4" y="113"/>
                    <a:pt x="5" y="113"/>
                  </a:cubicBezTo>
                  <a:cubicBezTo>
                    <a:pt x="5" y="114"/>
                    <a:pt x="5" y="115"/>
                    <a:pt x="5" y="115"/>
                  </a:cubicBezTo>
                  <a:cubicBezTo>
                    <a:pt x="4" y="115"/>
                    <a:pt x="3" y="115"/>
                    <a:pt x="3" y="115"/>
                  </a:cubicBezTo>
                  <a:cubicBezTo>
                    <a:pt x="3" y="115"/>
                    <a:pt x="3" y="114"/>
                    <a:pt x="3" y="113"/>
                  </a:cubicBezTo>
                  <a:close/>
                  <a:moveTo>
                    <a:pt x="3" y="110"/>
                  </a:moveTo>
                  <a:cubicBezTo>
                    <a:pt x="3" y="110"/>
                    <a:pt x="4" y="110"/>
                    <a:pt x="5" y="110"/>
                  </a:cubicBezTo>
                  <a:cubicBezTo>
                    <a:pt x="5" y="110"/>
                    <a:pt x="5" y="111"/>
                    <a:pt x="5" y="112"/>
                  </a:cubicBezTo>
                  <a:cubicBezTo>
                    <a:pt x="4" y="112"/>
                    <a:pt x="3" y="112"/>
                    <a:pt x="3" y="112"/>
                  </a:cubicBezTo>
                  <a:cubicBezTo>
                    <a:pt x="3" y="111"/>
                    <a:pt x="3" y="110"/>
                    <a:pt x="3" y="110"/>
                  </a:cubicBezTo>
                  <a:close/>
                  <a:moveTo>
                    <a:pt x="3" y="106"/>
                  </a:moveTo>
                  <a:cubicBezTo>
                    <a:pt x="3" y="106"/>
                    <a:pt x="4" y="106"/>
                    <a:pt x="5" y="106"/>
                  </a:cubicBezTo>
                  <a:cubicBezTo>
                    <a:pt x="5" y="106"/>
                    <a:pt x="5" y="107"/>
                    <a:pt x="5" y="108"/>
                  </a:cubicBezTo>
                  <a:cubicBezTo>
                    <a:pt x="4" y="108"/>
                    <a:pt x="3" y="108"/>
                    <a:pt x="3" y="108"/>
                  </a:cubicBezTo>
                  <a:cubicBezTo>
                    <a:pt x="3" y="107"/>
                    <a:pt x="3" y="106"/>
                    <a:pt x="3" y="106"/>
                  </a:cubicBezTo>
                  <a:close/>
                  <a:moveTo>
                    <a:pt x="3" y="102"/>
                  </a:moveTo>
                  <a:cubicBezTo>
                    <a:pt x="3" y="102"/>
                    <a:pt x="4" y="102"/>
                    <a:pt x="5" y="102"/>
                  </a:cubicBezTo>
                  <a:cubicBezTo>
                    <a:pt x="5" y="102"/>
                    <a:pt x="5" y="103"/>
                    <a:pt x="5" y="104"/>
                  </a:cubicBezTo>
                  <a:cubicBezTo>
                    <a:pt x="4" y="104"/>
                    <a:pt x="3" y="104"/>
                    <a:pt x="3" y="104"/>
                  </a:cubicBezTo>
                  <a:cubicBezTo>
                    <a:pt x="3" y="103"/>
                    <a:pt x="3" y="103"/>
                    <a:pt x="3" y="102"/>
                  </a:cubicBezTo>
                  <a:close/>
                  <a:moveTo>
                    <a:pt x="3" y="98"/>
                  </a:moveTo>
                  <a:cubicBezTo>
                    <a:pt x="3" y="98"/>
                    <a:pt x="4" y="98"/>
                    <a:pt x="5" y="98"/>
                  </a:cubicBezTo>
                  <a:cubicBezTo>
                    <a:pt x="5" y="99"/>
                    <a:pt x="5" y="99"/>
                    <a:pt x="5" y="100"/>
                  </a:cubicBezTo>
                  <a:cubicBezTo>
                    <a:pt x="4" y="100"/>
                    <a:pt x="3" y="100"/>
                    <a:pt x="3" y="100"/>
                  </a:cubicBezTo>
                  <a:cubicBezTo>
                    <a:pt x="3" y="99"/>
                    <a:pt x="3" y="99"/>
                    <a:pt x="3" y="98"/>
                  </a:cubicBezTo>
                  <a:close/>
                  <a:moveTo>
                    <a:pt x="8" y="98"/>
                  </a:moveTo>
                  <a:cubicBezTo>
                    <a:pt x="9" y="98"/>
                    <a:pt x="10" y="98"/>
                    <a:pt x="11" y="98"/>
                  </a:cubicBezTo>
                  <a:cubicBezTo>
                    <a:pt x="11" y="98"/>
                    <a:pt x="11" y="99"/>
                    <a:pt x="11" y="100"/>
                  </a:cubicBezTo>
                  <a:cubicBezTo>
                    <a:pt x="10" y="100"/>
                    <a:pt x="9" y="100"/>
                    <a:pt x="8" y="100"/>
                  </a:cubicBezTo>
                  <a:cubicBezTo>
                    <a:pt x="8" y="99"/>
                    <a:pt x="8" y="98"/>
                    <a:pt x="8" y="98"/>
                  </a:cubicBezTo>
                  <a:close/>
                  <a:moveTo>
                    <a:pt x="11" y="98"/>
                  </a:moveTo>
                  <a:cubicBezTo>
                    <a:pt x="12" y="98"/>
                    <a:pt x="13" y="98"/>
                    <a:pt x="14" y="98"/>
                  </a:cubicBezTo>
                  <a:cubicBezTo>
                    <a:pt x="14" y="98"/>
                    <a:pt x="14" y="99"/>
                    <a:pt x="14" y="100"/>
                  </a:cubicBezTo>
                  <a:cubicBezTo>
                    <a:pt x="13" y="100"/>
                    <a:pt x="12" y="100"/>
                    <a:pt x="11" y="100"/>
                  </a:cubicBezTo>
                  <a:cubicBezTo>
                    <a:pt x="11" y="99"/>
                    <a:pt x="11" y="98"/>
                    <a:pt x="11" y="98"/>
                  </a:cubicBezTo>
                  <a:close/>
                  <a:moveTo>
                    <a:pt x="14" y="98"/>
                  </a:moveTo>
                  <a:cubicBezTo>
                    <a:pt x="15" y="97"/>
                    <a:pt x="16" y="97"/>
                    <a:pt x="17" y="97"/>
                  </a:cubicBezTo>
                  <a:cubicBezTo>
                    <a:pt x="17" y="98"/>
                    <a:pt x="17" y="99"/>
                    <a:pt x="17" y="99"/>
                  </a:cubicBezTo>
                  <a:cubicBezTo>
                    <a:pt x="16" y="100"/>
                    <a:pt x="15" y="100"/>
                    <a:pt x="14" y="100"/>
                  </a:cubicBezTo>
                  <a:cubicBezTo>
                    <a:pt x="14" y="99"/>
                    <a:pt x="14" y="98"/>
                    <a:pt x="14" y="98"/>
                  </a:cubicBezTo>
                  <a:close/>
                  <a:moveTo>
                    <a:pt x="17" y="97"/>
                  </a:moveTo>
                  <a:cubicBezTo>
                    <a:pt x="18" y="97"/>
                    <a:pt x="19" y="97"/>
                    <a:pt x="20" y="97"/>
                  </a:cubicBezTo>
                  <a:cubicBezTo>
                    <a:pt x="20" y="98"/>
                    <a:pt x="20" y="99"/>
                    <a:pt x="20" y="99"/>
                  </a:cubicBezTo>
                  <a:cubicBezTo>
                    <a:pt x="19" y="99"/>
                    <a:pt x="18" y="99"/>
                    <a:pt x="17" y="99"/>
                  </a:cubicBezTo>
                  <a:cubicBezTo>
                    <a:pt x="17" y="99"/>
                    <a:pt x="17" y="98"/>
                    <a:pt x="17" y="97"/>
                  </a:cubicBezTo>
                  <a:close/>
                  <a:moveTo>
                    <a:pt x="21" y="97"/>
                  </a:moveTo>
                  <a:cubicBezTo>
                    <a:pt x="21" y="97"/>
                    <a:pt x="22" y="97"/>
                    <a:pt x="23" y="97"/>
                  </a:cubicBezTo>
                  <a:cubicBezTo>
                    <a:pt x="23" y="98"/>
                    <a:pt x="23" y="99"/>
                    <a:pt x="23" y="99"/>
                  </a:cubicBezTo>
                  <a:cubicBezTo>
                    <a:pt x="22" y="99"/>
                    <a:pt x="21" y="99"/>
                    <a:pt x="21" y="99"/>
                  </a:cubicBezTo>
                  <a:cubicBezTo>
                    <a:pt x="21" y="99"/>
                    <a:pt x="21" y="98"/>
                    <a:pt x="21" y="97"/>
                  </a:cubicBezTo>
                  <a:close/>
                  <a:moveTo>
                    <a:pt x="3" y="94"/>
                  </a:moveTo>
                  <a:cubicBezTo>
                    <a:pt x="3" y="94"/>
                    <a:pt x="4" y="94"/>
                    <a:pt x="5" y="94"/>
                  </a:cubicBezTo>
                  <a:cubicBezTo>
                    <a:pt x="5" y="95"/>
                    <a:pt x="5" y="95"/>
                    <a:pt x="5" y="96"/>
                  </a:cubicBezTo>
                  <a:cubicBezTo>
                    <a:pt x="4" y="96"/>
                    <a:pt x="3" y="96"/>
                    <a:pt x="3" y="96"/>
                  </a:cubicBezTo>
                  <a:cubicBezTo>
                    <a:pt x="3" y="95"/>
                    <a:pt x="3" y="95"/>
                    <a:pt x="3" y="94"/>
                  </a:cubicBezTo>
                  <a:close/>
                  <a:moveTo>
                    <a:pt x="8" y="94"/>
                  </a:moveTo>
                  <a:cubicBezTo>
                    <a:pt x="9" y="94"/>
                    <a:pt x="10" y="94"/>
                    <a:pt x="11" y="94"/>
                  </a:cubicBezTo>
                  <a:cubicBezTo>
                    <a:pt x="11" y="94"/>
                    <a:pt x="11" y="95"/>
                    <a:pt x="11" y="96"/>
                  </a:cubicBezTo>
                  <a:cubicBezTo>
                    <a:pt x="10" y="96"/>
                    <a:pt x="9" y="96"/>
                    <a:pt x="8" y="96"/>
                  </a:cubicBezTo>
                  <a:cubicBezTo>
                    <a:pt x="8" y="95"/>
                    <a:pt x="8" y="95"/>
                    <a:pt x="8" y="94"/>
                  </a:cubicBezTo>
                  <a:close/>
                  <a:moveTo>
                    <a:pt x="11" y="94"/>
                  </a:moveTo>
                  <a:cubicBezTo>
                    <a:pt x="12" y="94"/>
                    <a:pt x="13" y="94"/>
                    <a:pt x="14" y="94"/>
                  </a:cubicBezTo>
                  <a:cubicBezTo>
                    <a:pt x="14" y="94"/>
                    <a:pt x="14" y="95"/>
                    <a:pt x="14" y="96"/>
                  </a:cubicBezTo>
                  <a:cubicBezTo>
                    <a:pt x="13" y="96"/>
                    <a:pt x="12" y="96"/>
                    <a:pt x="11" y="96"/>
                  </a:cubicBezTo>
                  <a:cubicBezTo>
                    <a:pt x="11" y="95"/>
                    <a:pt x="11" y="94"/>
                    <a:pt x="11" y="94"/>
                  </a:cubicBezTo>
                  <a:close/>
                  <a:moveTo>
                    <a:pt x="14" y="94"/>
                  </a:moveTo>
                  <a:cubicBezTo>
                    <a:pt x="15" y="94"/>
                    <a:pt x="16" y="93"/>
                    <a:pt x="17" y="93"/>
                  </a:cubicBezTo>
                  <a:cubicBezTo>
                    <a:pt x="17" y="94"/>
                    <a:pt x="17" y="95"/>
                    <a:pt x="17" y="95"/>
                  </a:cubicBezTo>
                  <a:cubicBezTo>
                    <a:pt x="16" y="96"/>
                    <a:pt x="15" y="96"/>
                    <a:pt x="14" y="96"/>
                  </a:cubicBezTo>
                  <a:cubicBezTo>
                    <a:pt x="14" y="95"/>
                    <a:pt x="14" y="94"/>
                    <a:pt x="14" y="94"/>
                  </a:cubicBezTo>
                  <a:close/>
                  <a:moveTo>
                    <a:pt x="17" y="93"/>
                  </a:moveTo>
                  <a:cubicBezTo>
                    <a:pt x="18" y="93"/>
                    <a:pt x="19" y="93"/>
                    <a:pt x="20" y="93"/>
                  </a:cubicBezTo>
                  <a:cubicBezTo>
                    <a:pt x="20" y="94"/>
                    <a:pt x="20" y="95"/>
                    <a:pt x="20" y="95"/>
                  </a:cubicBezTo>
                  <a:cubicBezTo>
                    <a:pt x="19" y="95"/>
                    <a:pt x="18" y="95"/>
                    <a:pt x="17" y="95"/>
                  </a:cubicBezTo>
                  <a:cubicBezTo>
                    <a:pt x="17" y="95"/>
                    <a:pt x="17" y="94"/>
                    <a:pt x="17" y="93"/>
                  </a:cubicBezTo>
                  <a:close/>
                  <a:moveTo>
                    <a:pt x="21" y="93"/>
                  </a:moveTo>
                  <a:cubicBezTo>
                    <a:pt x="21" y="93"/>
                    <a:pt x="22" y="93"/>
                    <a:pt x="23" y="93"/>
                  </a:cubicBezTo>
                  <a:cubicBezTo>
                    <a:pt x="23" y="94"/>
                    <a:pt x="23" y="94"/>
                    <a:pt x="23" y="95"/>
                  </a:cubicBezTo>
                  <a:cubicBezTo>
                    <a:pt x="22" y="95"/>
                    <a:pt x="21" y="95"/>
                    <a:pt x="21" y="95"/>
                  </a:cubicBezTo>
                  <a:cubicBezTo>
                    <a:pt x="21" y="95"/>
                    <a:pt x="21" y="94"/>
                    <a:pt x="21" y="93"/>
                  </a:cubicBezTo>
                  <a:close/>
                  <a:moveTo>
                    <a:pt x="3" y="90"/>
                  </a:moveTo>
                  <a:cubicBezTo>
                    <a:pt x="3" y="90"/>
                    <a:pt x="4" y="90"/>
                    <a:pt x="5" y="90"/>
                  </a:cubicBezTo>
                  <a:cubicBezTo>
                    <a:pt x="5" y="91"/>
                    <a:pt x="5" y="91"/>
                    <a:pt x="5" y="92"/>
                  </a:cubicBezTo>
                  <a:cubicBezTo>
                    <a:pt x="4" y="92"/>
                    <a:pt x="3" y="92"/>
                    <a:pt x="3" y="92"/>
                  </a:cubicBezTo>
                  <a:cubicBezTo>
                    <a:pt x="3" y="92"/>
                    <a:pt x="3" y="91"/>
                    <a:pt x="3" y="90"/>
                  </a:cubicBezTo>
                  <a:close/>
                  <a:moveTo>
                    <a:pt x="8" y="90"/>
                  </a:moveTo>
                  <a:cubicBezTo>
                    <a:pt x="9" y="90"/>
                    <a:pt x="10" y="90"/>
                    <a:pt x="11" y="90"/>
                  </a:cubicBezTo>
                  <a:cubicBezTo>
                    <a:pt x="11" y="90"/>
                    <a:pt x="11" y="91"/>
                    <a:pt x="11" y="92"/>
                  </a:cubicBezTo>
                  <a:cubicBezTo>
                    <a:pt x="10" y="92"/>
                    <a:pt x="9" y="92"/>
                    <a:pt x="8" y="92"/>
                  </a:cubicBezTo>
                  <a:cubicBezTo>
                    <a:pt x="8" y="91"/>
                    <a:pt x="8" y="91"/>
                    <a:pt x="8" y="90"/>
                  </a:cubicBezTo>
                  <a:close/>
                  <a:moveTo>
                    <a:pt x="11" y="90"/>
                  </a:moveTo>
                  <a:cubicBezTo>
                    <a:pt x="12" y="90"/>
                    <a:pt x="13" y="90"/>
                    <a:pt x="14" y="90"/>
                  </a:cubicBezTo>
                  <a:cubicBezTo>
                    <a:pt x="14" y="90"/>
                    <a:pt x="14" y="91"/>
                    <a:pt x="14" y="92"/>
                  </a:cubicBezTo>
                  <a:cubicBezTo>
                    <a:pt x="13" y="92"/>
                    <a:pt x="12" y="92"/>
                    <a:pt x="11" y="92"/>
                  </a:cubicBezTo>
                  <a:cubicBezTo>
                    <a:pt x="11" y="91"/>
                    <a:pt x="11" y="90"/>
                    <a:pt x="11" y="90"/>
                  </a:cubicBezTo>
                  <a:close/>
                  <a:moveTo>
                    <a:pt x="14" y="90"/>
                  </a:moveTo>
                  <a:cubicBezTo>
                    <a:pt x="15" y="90"/>
                    <a:pt x="16" y="89"/>
                    <a:pt x="17" y="89"/>
                  </a:cubicBezTo>
                  <a:cubicBezTo>
                    <a:pt x="17" y="90"/>
                    <a:pt x="17" y="91"/>
                    <a:pt x="17" y="91"/>
                  </a:cubicBezTo>
                  <a:cubicBezTo>
                    <a:pt x="16" y="92"/>
                    <a:pt x="15" y="92"/>
                    <a:pt x="14" y="92"/>
                  </a:cubicBezTo>
                  <a:cubicBezTo>
                    <a:pt x="14" y="91"/>
                    <a:pt x="14" y="90"/>
                    <a:pt x="14" y="90"/>
                  </a:cubicBezTo>
                  <a:close/>
                  <a:moveTo>
                    <a:pt x="17" y="89"/>
                  </a:moveTo>
                  <a:cubicBezTo>
                    <a:pt x="18" y="89"/>
                    <a:pt x="19" y="89"/>
                    <a:pt x="20" y="89"/>
                  </a:cubicBezTo>
                  <a:cubicBezTo>
                    <a:pt x="20" y="90"/>
                    <a:pt x="20" y="91"/>
                    <a:pt x="20" y="91"/>
                  </a:cubicBezTo>
                  <a:cubicBezTo>
                    <a:pt x="19" y="91"/>
                    <a:pt x="18" y="91"/>
                    <a:pt x="17" y="91"/>
                  </a:cubicBezTo>
                  <a:cubicBezTo>
                    <a:pt x="17" y="91"/>
                    <a:pt x="17" y="90"/>
                    <a:pt x="17" y="89"/>
                  </a:cubicBezTo>
                  <a:close/>
                  <a:moveTo>
                    <a:pt x="21" y="89"/>
                  </a:moveTo>
                  <a:cubicBezTo>
                    <a:pt x="21" y="89"/>
                    <a:pt x="22" y="89"/>
                    <a:pt x="23" y="89"/>
                  </a:cubicBezTo>
                  <a:cubicBezTo>
                    <a:pt x="23" y="90"/>
                    <a:pt x="23" y="90"/>
                    <a:pt x="23" y="91"/>
                  </a:cubicBezTo>
                  <a:cubicBezTo>
                    <a:pt x="22" y="91"/>
                    <a:pt x="21" y="91"/>
                    <a:pt x="21" y="91"/>
                  </a:cubicBezTo>
                  <a:cubicBezTo>
                    <a:pt x="21" y="91"/>
                    <a:pt x="21" y="90"/>
                    <a:pt x="21" y="89"/>
                  </a:cubicBezTo>
                  <a:close/>
                  <a:moveTo>
                    <a:pt x="3" y="86"/>
                  </a:moveTo>
                  <a:cubicBezTo>
                    <a:pt x="3" y="86"/>
                    <a:pt x="4" y="86"/>
                    <a:pt x="5" y="86"/>
                  </a:cubicBezTo>
                  <a:cubicBezTo>
                    <a:pt x="5" y="87"/>
                    <a:pt x="5" y="88"/>
                    <a:pt x="5" y="88"/>
                  </a:cubicBezTo>
                  <a:cubicBezTo>
                    <a:pt x="4" y="88"/>
                    <a:pt x="3" y="88"/>
                    <a:pt x="3" y="88"/>
                  </a:cubicBezTo>
                  <a:cubicBezTo>
                    <a:pt x="3" y="88"/>
                    <a:pt x="3" y="87"/>
                    <a:pt x="3" y="86"/>
                  </a:cubicBezTo>
                  <a:close/>
                  <a:moveTo>
                    <a:pt x="8" y="86"/>
                  </a:moveTo>
                  <a:cubicBezTo>
                    <a:pt x="9" y="86"/>
                    <a:pt x="10" y="86"/>
                    <a:pt x="11" y="86"/>
                  </a:cubicBezTo>
                  <a:cubicBezTo>
                    <a:pt x="11" y="87"/>
                    <a:pt x="11" y="87"/>
                    <a:pt x="11" y="88"/>
                  </a:cubicBezTo>
                  <a:cubicBezTo>
                    <a:pt x="10" y="88"/>
                    <a:pt x="9" y="88"/>
                    <a:pt x="8" y="88"/>
                  </a:cubicBezTo>
                  <a:cubicBezTo>
                    <a:pt x="8" y="87"/>
                    <a:pt x="8" y="87"/>
                    <a:pt x="8" y="86"/>
                  </a:cubicBezTo>
                  <a:close/>
                  <a:moveTo>
                    <a:pt x="11" y="86"/>
                  </a:moveTo>
                  <a:cubicBezTo>
                    <a:pt x="12" y="86"/>
                    <a:pt x="13" y="86"/>
                    <a:pt x="14" y="86"/>
                  </a:cubicBezTo>
                  <a:cubicBezTo>
                    <a:pt x="14" y="86"/>
                    <a:pt x="14" y="87"/>
                    <a:pt x="14" y="88"/>
                  </a:cubicBezTo>
                  <a:cubicBezTo>
                    <a:pt x="13" y="88"/>
                    <a:pt x="12" y="88"/>
                    <a:pt x="11" y="88"/>
                  </a:cubicBezTo>
                  <a:cubicBezTo>
                    <a:pt x="11" y="87"/>
                    <a:pt x="11" y="87"/>
                    <a:pt x="11" y="86"/>
                  </a:cubicBezTo>
                  <a:close/>
                  <a:moveTo>
                    <a:pt x="14" y="86"/>
                  </a:moveTo>
                  <a:cubicBezTo>
                    <a:pt x="15" y="86"/>
                    <a:pt x="16" y="85"/>
                    <a:pt x="17" y="85"/>
                  </a:cubicBezTo>
                  <a:cubicBezTo>
                    <a:pt x="17" y="86"/>
                    <a:pt x="17" y="87"/>
                    <a:pt x="17" y="87"/>
                  </a:cubicBezTo>
                  <a:cubicBezTo>
                    <a:pt x="16" y="88"/>
                    <a:pt x="15" y="88"/>
                    <a:pt x="14" y="88"/>
                  </a:cubicBezTo>
                  <a:cubicBezTo>
                    <a:pt x="14" y="87"/>
                    <a:pt x="14" y="86"/>
                    <a:pt x="14" y="86"/>
                  </a:cubicBezTo>
                  <a:close/>
                  <a:moveTo>
                    <a:pt x="17" y="85"/>
                  </a:moveTo>
                  <a:cubicBezTo>
                    <a:pt x="18" y="85"/>
                    <a:pt x="19" y="85"/>
                    <a:pt x="20" y="85"/>
                  </a:cubicBezTo>
                  <a:cubicBezTo>
                    <a:pt x="20" y="86"/>
                    <a:pt x="20" y="87"/>
                    <a:pt x="20" y="87"/>
                  </a:cubicBezTo>
                  <a:cubicBezTo>
                    <a:pt x="19" y="87"/>
                    <a:pt x="18" y="87"/>
                    <a:pt x="17" y="87"/>
                  </a:cubicBezTo>
                  <a:cubicBezTo>
                    <a:pt x="17" y="87"/>
                    <a:pt x="17" y="86"/>
                    <a:pt x="17" y="85"/>
                  </a:cubicBezTo>
                  <a:close/>
                  <a:moveTo>
                    <a:pt x="21" y="85"/>
                  </a:moveTo>
                  <a:cubicBezTo>
                    <a:pt x="21" y="85"/>
                    <a:pt x="22" y="85"/>
                    <a:pt x="23" y="85"/>
                  </a:cubicBezTo>
                  <a:cubicBezTo>
                    <a:pt x="23" y="86"/>
                    <a:pt x="23" y="86"/>
                    <a:pt x="23" y="87"/>
                  </a:cubicBezTo>
                  <a:cubicBezTo>
                    <a:pt x="22" y="87"/>
                    <a:pt x="21" y="87"/>
                    <a:pt x="21" y="87"/>
                  </a:cubicBezTo>
                  <a:cubicBezTo>
                    <a:pt x="21" y="87"/>
                    <a:pt x="21" y="86"/>
                    <a:pt x="21" y="85"/>
                  </a:cubicBezTo>
                  <a:close/>
                  <a:moveTo>
                    <a:pt x="3" y="83"/>
                  </a:moveTo>
                  <a:cubicBezTo>
                    <a:pt x="3" y="83"/>
                    <a:pt x="4" y="82"/>
                    <a:pt x="5" y="82"/>
                  </a:cubicBezTo>
                  <a:cubicBezTo>
                    <a:pt x="5" y="83"/>
                    <a:pt x="5" y="84"/>
                    <a:pt x="5" y="84"/>
                  </a:cubicBezTo>
                  <a:cubicBezTo>
                    <a:pt x="4" y="84"/>
                    <a:pt x="3" y="85"/>
                    <a:pt x="3" y="85"/>
                  </a:cubicBezTo>
                  <a:cubicBezTo>
                    <a:pt x="3" y="84"/>
                    <a:pt x="3" y="83"/>
                    <a:pt x="3" y="83"/>
                  </a:cubicBezTo>
                  <a:close/>
                  <a:moveTo>
                    <a:pt x="8" y="82"/>
                  </a:moveTo>
                  <a:cubicBezTo>
                    <a:pt x="9" y="82"/>
                    <a:pt x="10" y="82"/>
                    <a:pt x="11" y="82"/>
                  </a:cubicBezTo>
                  <a:cubicBezTo>
                    <a:pt x="11" y="83"/>
                    <a:pt x="11" y="83"/>
                    <a:pt x="11" y="84"/>
                  </a:cubicBezTo>
                  <a:cubicBezTo>
                    <a:pt x="10" y="84"/>
                    <a:pt x="9" y="84"/>
                    <a:pt x="8" y="84"/>
                  </a:cubicBezTo>
                  <a:cubicBezTo>
                    <a:pt x="8" y="83"/>
                    <a:pt x="8" y="83"/>
                    <a:pt x="8" y="82"/>
                  </a:cubicBezTo>
                  <a:close/>
                  <a:moveTo>
                    <a:pt x="11" y="82"/>
                  </a:moveTo>
                  <a:cubicBezTo>
                    <a:pt x="12" y="82"/>
                    <a:pt x="13" y="82"/>
                    <a:pt x="14" y="82"/>
                  </a:cubicBezTo>
                  <a:cubicBezTo>
                    <a:pt x="14" y="82"/>
                    <a:pt x="14" y="83"/>
                    <a:pt x="14" y="84"/>
                  </a:cubicBezTo>
                  <a:cubicBezTo>
                    <a:pt x="13" y="84"/>
                    <a:pt x="12" y="84"/>
                    <a:pt x="11" y="84"/>
                  </a:cubicBezTo>
                  <a:cubicBezTo>
                    <a:pt x="11" y="83"/>
                    <a:pt x="11" y="83"/>
                    <a:pt x="11" y="82"/>
                  </a:cubicBezTo>
                  <a:close/>
                  <a:moveTo>
                    <a:pt x="14" y="82"/>
                  </a:moveTo>
                  <a:cubicBezTo>
                    <a:pt x="15" y="82"/>
                    <a:pt x="16" y="82"/>
                    <a:pt x="17" y="81"/>
                  </a:cubicBezTo>
                  <a:cubicBezTo>
                    <a:pt x="17" y="82"/>
                    <a:pt x="17" y="83"/>
                    <a:pt x="17" y="84"/>
                  </a:cubicBezTo>
                  <a:cubicBezTo>
                    <a:pt x="16" y="84"/>
                    <a:pt x="15" y="84"/>
                    <a:pt x="14" y="84"/>
                  </a:cubicBezTo>
                  <a:cubicBezTo>
                    <a:pt x="14" y="83"/>
                    <a:pt x="14" y="82"/>
                    <a:pt x="14" y="82"/>
                  </a:cubicBezTo>
                  <a:close/>
                  <a:moveTo>
                    <a:pt x="17" y="81"/>
                  </a:moveTo>
                  <a:cubicBezTo>
                    <a:pt x="18" y="81"/>
                    <a:pt x="19" y="81"/>
                    <a:pt x="20" y="81"/>
                  </a:cubicBezTo>
                  <a:cubicBezTo>
                    <a:pt x="20" y="82"/>
                    <a:pt x="20" y="83"/>
                    <a:pt x="20" y="83"/>
                  </a:cubicBezTo>
                  <a:cubicBezTo>
                    <a:pt x="19" y="83"/>
                    <a:pt x="18" y="83"/>
                    <a:pt x="17" y="83"/>
                  </a:cubicBezTo>
                  <a:cubicBezTo>
                    <a:pt x="17" y="83"/>
                    <a:pt x="17" y="82"/>
                    <a:pt x="17" y="81"/>
                  </a:cubicBezTo>
                  <a:close/>
                  <a:moveTo>
                    <a:pt x="21" y="81"/>
                  </a:moveTo>
                  <a:cubicBezTo>
                    <a:pt x="21" y="81"/>
                    <a:pt x="22" y="81"/>
                    <a:pt x="23" y="81"/>
                  </a:cubicBezTo>
                  <a:cubicBezTo>
                    <a:pt x="23" y="82"/>
                    <a:pt x="23" y="82"/>
                    <a:pt x="23" y="83"/>
                  </a:cubicBezTo>
                  <a:cubicBezTo>
                    <a:pt x="22" y="83"/>
                    <a:pt x="21" y="83"/>
                    <a:pt x="21" y="83"/>
                  </a:cubicBezTo>
                  <a:cubicBezTo>
                    <a:pt x="21" y="83"/>
                    <a:pt x="21" y="82"/>
                    <a:pt x="21" y="81"/>
                  </a:cubicBezTo>
                  <a:close/>
                  <a:moveTo>
                    <a:pt x="3" y="79"/>
                  </a:moveTo>
                  <a:cubicBezTo>
                    <a:pt x="3" y="79"/>
                    <a:pt x="4" y="79"/>
                    <a:pt x="5" y="79"/>
                  </a:cubicBezTo>
                  <a:cubicBezTo>
                    <a:pt x="5" y="79"/>
                    <a:pt x="5" y="80"/>
                    <a:pt x="5" y="81"/>
                  </a:cubicBezTo>
                  <a:cubicBezTo>
                    <a:pt x="4" y="81"/>
                    <a:pt x="3" y="81"/>
                    <a:pt x="3" y="81"/>
                  </a:cubicBezTo>
                  <a:cubicBezTo>
                    <a:pt x="3" y="80"/>
                    <a:pt x="3" y="79"/>
                    <a:pt x="3" y="79"/>
                  </a:cubicBezTo>
                  <a:close/>
                  <a:moveTo>
                    <a:pt x="8" y="78"/>
                  </a:moveTo>
                  <a:cubicBezTo>
                    <a:pt x="9" y="78"/>
                    <a:pt x="10" y="78"/>
                    <a:pt x="11" y="78"/>
                  </a:cubicBezTo>
                  <a:cubicBezTo>
                    <a:pt x="11" y="79"/>
                    <a:pt x="11" y="79"/>
                    <a:pt x="11" y="80"/>
                  </a:cubicBezTo>
                  <a:cubicBezTo>
                    <a:pt x="10" y="80"/>
                    <a:pt x="9" y="80"/>
                    <a:pt x="8" y="80"/>
                  </a:cubicBezTo>
                  <a:cubicBezTo>
                    <a:pt x="8" y="80"/>
                    <a:pt x="8" y="79"/>
                    <a:pt x="8" y="78"/>
                  </a:cubicBezTo>
                  <a:close/>
                  <a:moveTo>
                    <a:pt x="11" y="78"/>
                  </a:moveTo>
                  <a:cubicBezTo>
                    <a:pt x="12" y="78"/>
                    <a:pt x="13" y="78"/>
                    <a:pt x="14" y="78"/>
                  </a:cubicBezTo>
                  <a:cubicBezTo>
                    <a:pt x="14" y="78"/>
                    <a:pt x="14" y="79"/>
                    <a:pt x="14" y="80"/>
                  </a:cubicBezTo>
                  <a:cubicBezTo>
                    <a:pt x="13" y="80"/>
                    <a:pt x="12" y="80"/>
                    <a:pt x="11" y="80"/>
                  </a:cubicBezTo>
                  <a:cubicBezTo>
                    <a:pt x="11" y="79"/>
                    <a:pt x="11" y="79"/>
                    <a:pt x="11" y="78"/>
                  </a:cubicBezTo>
                  <a:close/>
                  <a:moveTo>
                    <a:pt x="14" y="78"/>
                  </a:moveTo>
                  <a:cubicBezTo>
                    <a:pt x="15" y="78"/>
                    <a:pt x="16" y="78"/>
                    <a:pt x="17" y="77"/>
                  </a:cubicBezTo>
                  <a:cubicBezTo>
                    <a:pt x="17" y="78"/>
                    <a:pt x="17" y="79"/>
                    <a:pt x="17" y="80"/>
                  </a:cubicBezTo>
                  <a:cubicBezTo>
                    <a:pt x="16" y="80"/>
                    <a:pt x="15" y="80"/>
                    <a:pt x="14" y="80"/>
                  </a:cubicBezTo>
                  <a:cubicBezTo>
                    <a:pt x="14" y="79"/>
                    <a:pt x="14" y="78"/>
                    <a:pt x="14" y="78"/>
                  </a:cubicBezTo>
                  <a:close/>
                  <a:moveTo>
                    <a:pt x="17" y="77"/>
                  </a:moveTo>
                  <a:cubicBezTo>
                    <a:pt x="18" y="77"/>
                    <a:pt x="19" y="77"/>
                    <a:pt x="20" y="77"/>
                  </a:cubicBezTo>
                  <a:cubicBezTo>
                    <a:pt x="20" y="78"/>
                    <a:pt x="20" y="79"/>
                    <a:pt x="20" y="79"/>
                  </a:cubicBezTo>
                  <a:cubicBezTo>
                    <a:pt x="19" y="79"/>
                    <a:pt x="18" y="79"/>
                    <a:pt x="17" y="79"/>
                  </a:cubicBezTo>
                  <a:cubicBezTo>
                    <a:pt x="17" y="79"/>
                    <a:pt x="17" y="78"/>
                    <a:pt x="17" y="77"/>
                  </a:cubicBezTo>
                  <a:close/>
                  <a:moveTo>
                    <a:pt x="21" y="77"/>
                  </a:moveTo>
                  <a:cubicBezTo>
                    <a:pt x="21" y="77"/>
                    <a:pt x="22" y="77"/>
                    <a:pt x="23" y="77"/>
                  </a:cubicBezTo>
                  <a:cubicBezTo>
                    <a:pt x="23" y="78"/>
                    <a:pt x="23" y="78"/>
                    <a:pt x="23" y="79"/>
                  </a:cubicBezTo>
                  <a:cubicBezTo>
                    <a:pt x="22" y="79"/>
                    <a:pt x="21" y="79"/>
                    <a:pt x="21" y="79"/>
                  </a:cubicBezTo>
                  <a:cubicBezTo>
                    <a:pt x="21" y="79"/>
                    <a:pt x="21" y="78"/>
                    <a:pt x="21" y="77"/>
                  </a:cubicBezTo>
                  <a:close/>
                  <a:moveTo>
                    <a:pt x="3" y="75"/>
                  </a:moveTo>
                  <a:cubicBezTo>
                    <a:pt x="3" y="75"/>
                    <a:pt x="4" y="75"/>
                    <a:pt x="5" y="75"/>
                  </a:cubicBezTo>
                  <a:cubicBezTo>
                    <a:pt x="5" y="75"/>
                    <a:pt x="5" y="76"/>
                    <a:pt x="5" y="77"/>
                  </a:cubicBezTo>
                  <a:cubicBezTo>
                    <a:pt x="4" y="77"/>
                    <a:pt x="3" y="77"/>
                    <a:pt x="3" y="77"/>
                  </a:cubicBezTo>
                  <a:cubicBezTo>
                    <a:pt x="3" y="76"/>
                    <a:pt x="3" y="76"/>
                    <a:pt x="3" y="75"/>
                  </a:cubicBezTo>
                  <a:close/>
                  <a:moveTo>
                    <a:pt x="8" y="74"/>
                  </a:moveTo>
                  <a:cubicBezTo>
                    <a:pt x="9" y="74"/>
                    <a:pt x="10" y="74"/>
                    <a:pt x="11" y="74"/>
                  </a:cubicBezTo>
                  <a:cubicBezTo>
                    <a:pt x="11" y="75"/>
                    <a:pt x="11" y="75"/>
                    <a:pt x="11" y="76"/>
                  </a:cubicBezTo>
                  <a:cubicBezTo>
                    <a:pt x="10" y="76"/>
                    <a:pt x="9" y="76"/>
                    <a:pt x="8" y="76"/>
                  </a:cubicBezTo>
                  <a:cubicBezTo>
                    <a:pt x="8" y="76"/>
                    <a:pt x="8" y="75"/>
                    <a:pt x="8" y="74"/>
                  </a:cubicBezTo>
                  <a:close/>
                  <a:moveTo>
                    <a:pt x="11" y="74"/>
                  </a:moveTo>
                  <a:cubicBezTo>
                    <a:pt x="12" y="74"/>
                    <a:pt x="13" y="74"/>
                    <a:pt x="14" y="74"/>
                  </a:cubicBezTo>
                  <a:cubicBezTo>
                    <a:pt x="14" y="74"/>
                    <a:pt x="14" y="75"/>
                    <a:pt x="14" y="76"/>
                  </a:cubicBezTo>
                  <a:cubicBezTo>
                    <a:pt x="13" y="76"/>
                    <a:pt x="12" y="76"/>
                    <a:pt x="11" y="76"/>
                  </a:cubicBezTo>
                  <a:cubicBezTo>
                    <a:pt x="11" y="75"/>
                    <a:pt x="11" y="75"/>
                    <a:pt x="11" y="74"/>
                  </a:cubicBezTo>
                  <a:close/>
                  <a:moveTo>
                    <a:pt x="14" y="74"/>
                  </a:moveTo>
                  <a:cubicBezTo>
                    <a:pt x="15" y="74"/>
                    <a:pt x="16" y="74"/>
                    <a:pt x="17" y="73"/>
                  </a:cubicBezTo>
                  <a:cubicBezTo>
                    <a:pt x="17" y="74"/>
                    <a:pt x="17" y="75"/>
                    <a:pt x="17" y="76"/>
                  </a:cubicBezTo>
                  <a:cubicBezTo>
                    <a:pt x="16" y="76"/>
                    <a:pt x="15" y="76"/>
                    <a:pt x="14" y="76"/>
                  </a:cubicBezTo>
                  <a:cubicBezTo>
                    <a:pt x="14" y="75"/>
                    <a:pt x="14" y="74"/>
                    <a:pt x="14" y="74"/>
                  </a:cubicBezTo>
                  <a:close/>
                  <a:moveTo>
                    <a:pt x="17" y="73"/>
                  </a:moveTo>
                  <a:cubicBezTo>
                    <a:pt x="18" y="73"/>
                    <a:pt x="19" y="73"/>
                    <a:pt x="20" y="73"/>
                  </a:cubicBezTo>
                  <a:cubicBezTo>
                    <a:pt x="20" y="74"/>
                    <a:pt x="20" y="75"/>
                    <a:pt x="20" y="75"/>
                  </a:cubicBezTo>
                  <a:cubicBezTo>
                    <a:pt x="19" y="75"/>
                    <a:pt x="18" y="75"/>
                    <a:pt x="17" y="75"/>
                  </a:cubicBezTo>
                  <a:cubicBezTo>
                    <a:pt x="17" y="75"/>
                    <a:pt x="17" y="74"/>
                    <a:pt x="17" y="73"/>
                  </a:cubicBezTo>
                  <a:close/>
                  <a:moveTo>
                    <a:pt x="21" y="73"/>
                  </a:moveTo>
                  <a:cubicBezTo>
                    <a:pt x="21" y="73"/>
                    <a:pt x="22" y="73"/>
                    <a:pt x="23" y="73"/>
                  </a:cubicBezTo>
                  <a:cubicBezTo>
                    <a:pt x="23" y="74"/>
                    <a:pt x="23" y="74"/>
                    <a:pt x="23" y="75"/>
                  </a:cubicBezTo>
                  <a:cubicBezTo>
                    <a:pt x="22" y="75"/>
                    <a:pt x="21" y="75"/>
                    <a:pt x="21" y="75"/>
                  </a:cubicBezTo>
                  <a:cubicBezTo>
                    <a:pt x="21" y="74"/>
                    <a:pt x="21" y="74"/>
                    <a:pt x="21" y="73"/>
                  </a:cubicBezTo>
                  <a:close/>
                  <a:moveTo>
                    <a:pt x="3" y="71"/>
                  </a:moveTo>
                  <a:cubicBezTo>
                    <a:pt x="3" y="71"/>
                    <a:pt x="4" y="71"/>
                    <a:pt x="5" y="71"/>
                  </a:cubicBezTo>
                  <a:cubicBezTo>
                    <a:pt x="5" y="71"/>
                    <a:pt x="5" y="72"/>
                    <a:pt x="5" y="73"/>
                  </a:cubicBezTo>
                  <a:cubicBezTo>
                    <a:pt x="4" y="73"/>
                    <a:pt x="3" y="73"/>
                    <a:pt x="3" y="73"/>
                  </a:cubicBezTo>
                  <a:cubicBezTo>
                    <a:pt x="3" y="72"/>
                    <a:pt x="3" y="72"/>
                    <a:pt x="3" y="71"/>
                  </a:cubicBezTo>
                  <a:close/>
                  <a:moveTo>
                    <a:pt x="11" y="70"/>
                  </a:moveTo>
                  <a:cubicBezTo>
                    <a:pt x="12" y="70"/>
                    <a:pt x="13" y="70"/>
                    <a:pt x="14" y="70"/>
                  </a:cubicBezTo>
                  <a:cubicBezTo>
                    <a:pt x="14" y="70"/>
                    <a:pt x="14" y="71"/>
                    <a:pt x="14" y="72"/>
                  </a:cubicBezTo>
                  <a:cubicBezTo>
                    <a:pt x="13" y="72"/>
                    <a:pt x="12" y="72"/>
                    <a:pt x="11" y="72"/>
                  </a:cubicBezTo>
                  <a:cubicBezTo>
                    <a:pt x="11" y="71"/>
                    <a:pt x="11" y="71"/>
                    <a:pt x="11" y="70"/>
                  </a:cubicBezTo>
                  <a:close/>
                  <a:moveTo>
                    <a:pt x="3" y="67"/>
                  </a:moveTo>
                  <a:cubicBezTo>
                    <a:pt x="3" y="67"/>
                    <a:pt x="4" y="67"/>
                    <a:pt x="5" y="67"/>
                  </a:cubicBezTo>
                  <a:cubicBezTo>
                    <a:pt x="5" y="68"/>
                    <a:pt x="5" y="68"/>
                    <a:pt x="5" y="69"/>
                  </a:cubicBezTo>
                  <a:cubicBezTo>
                    <a:pt x="4" y="69"/>
                    <a:pt x="3" y="69"/>
                    <a:pt x="3" y="69"/>
                  </a:cubicBezTo>
                  <a:cubicBezTo>
                    <a:pt x="3" y="68"/>
                    <a:pt x="3" y="68"/>
                    <a:pt x="3" y="67"/>
                  </a:cubicBezTo>
                  <a:close/>
                  <a:moveTo>
                    <a:pt x="8" y="66"/>
                  </a:moveTo>
                  <a:cubicBezTo>
                    <a:pt x="9" y="66"/>
                    <a:pt x="10" y="66"/>
                    <a:pt x="11" y="66"/>
                  </a:cubicBezTo>
                  <a:cubicBezTo>
                    <a:pt x="11" y="67"/>
                    <a:pt x="11" y="68"/>
                    <a:pt x="11" y="68"/>
                  </a:cubicBezTo>
                  <a:cubicBezTo>
                    <a:pt x="10" y="68"/>
                    <a:pt x="9" y="68"/>
                    <a:pt x="8" y="68"/>
                  </a:cubicBezTo>
                  <a:cubicBezTo>
                    <a:pt x="8" y="68"/>
                    <a:pt x="8" y="67"/>
                    <a:pt x="8" y="66"/>
                  </a:cubicBezTo>
                  <a:close/>
                  <a:moveTo>
                    <a:pt x="11" y="66"/>
                  </a:moveTo>
                  <a:cubicBezTo>
                    <a:pt x="12" y="66"/>
                    <a:pt x="13" y="66"/>
                    <a:pt x="14" y="66"/>
                  </a:cubicBezTo>
                  <a:cubicBezTo>
                    <a:pt x="14" y="66"/>
                    <a:pt x="14" y="67"/>
                    <a:pt x="14" y="68"/>
                  </a:cubicBezTo>
                  <a:cubicBezTo>
                    <a:pt x="13" y="68"/>
                    <a:pt x="12" y="68"/>
                    <a:pt x="11" y="68"/>
                  </a:cubicBezTo>
                  <a:cubicBezTo>
                    <a:pt x="11" y="67"/>
                    <a:pt x="11" y="67"/>
                    <a:pt x="11" y="66"/>
                  </a:cubicBezTo>
                  <a:close/>
                  <a:moveTo>
                    <a:pt x="3" y="63"/>
                  </a:moveTo>
                  <a:cubicBezTo>
                    <a:pt x="3" y="63"/>
                    <a:pt x="4" y="63"/>
                    <a:pt x="5" y="63"/>
                  </a:cubicBezTo>
                  <a:cubicBezTo>
                    <a:pt x="5" y="64"/>
                    <a:pt x="5" y="64"/>
                    <a:pt x="5" y="65"/>
                  </a:cubicBezTo>
                  <a:cubicBezTo>
                    <a:pt x="4" y="65"/>
                    <a:pt x="3" y="65"/>
                    <a:pt x="3" y="65"/>
                  </a:cubicBezTo>
                  <a:cubicBezTo>
                    <a:pt x="3" y="65"/>
                    <a:pt x="3" y="64"/>
                    <a:pt x="3" y="63"/>
                  </a:cubicBezTo>
                  <a:close/>
                  <a:moveTo>
                    <a:pt x="8" y="63"/>
                  </a:moveTo>
                  <a:cubicBezTo>
                    <a:pt x="9" y="62"/>
                    <a:pt x="10" y="62"/>
                    <a:pt x="11" y="62"/>
                  </a:cubicBezTo>
                  <a:cubicBezTo>
                    <a:pt x="11" y="63"/>
                    <a:pt x="11" y="64"/>
                    <a:pt x="11" y="64"/>
                  </a:cubicBezTo>
                  <a:cubicBezTo>
                    <a:pt x="10" y="64"/>
                    <a:pt x="9" y="64"/>
                    <a:pt x="8" y="65"/>
                  </a:cubicBezTo>
                  <a:cubicBezTo>
                    <a:pt x="8" y="64"/>
                    <a:pt x="8" y="63"/>
                    <a:pt x="8" y="63"/>
                  </a:cubicBezTo>
                  <a:close/>
                  <a:moveTo>
                    <a:pt x="11" y="62"/>
                  </a:moveTo>
                  <a:cubicBezTo>
                    <a:pt x="12" y="62"/>
                    <a:pt x="13" y="62"/>
                    <a:pt x="14" y="62"/>
                  </a:cubicBezTo>
                  <a:cubicBezTo>
                    <a:pt x="14" y="63"/>
                    <a:pt x="14" y="63"/>
                    <a:pt x="14" y="64"/>
                  </a:cubicBezTo>
                  <a:cubicBezTo>
                    <a:pt x="13" y="64"/>
                    <a:pt x="12" y="64"/>
                    <a:pt x="11" y="64"/>
                  </a:cubicBezTo>
                  <a:cubicBezTo>
                    <a:pt x="11" y="64"/>
                    <a:pt x="11" y="63"/>
                    <a:pt x="11" y="62"/>
                  </a:cubicBezTo>
                  <a:close/>
                  <a:moveTo>
                    <a:pt x="3" y="59"/>
                  </a:moveTo>
                  <a:cubicBezTo>
                    <a:pt x="3" y="59"/>
                    <a:pt x="4" y="59"/>
                    <a:pt x="5" y="59"/>
                  </a:cubicBezTo>
                  <a:cubicBezTo>
                    <a:pt x="5" y="60"/>
                    <a:pt x="5" y="60"/>
                    <a:pt x="5" y="61"/>
                  </a:cubicBezTo>
                  <a:cubicBezTo>
                    <a:pt x="4" y="61"/>
                    <a:pt x="3" y="61"/>
                    <a:pt x="3" y="61"/>
                  </a:cubicBezTo>
                  <a:cubicBezTo>
                    <a:pt x="3" y="61"/>
                    <a:pt x="3" y="60"/>
                    <a:pt x="3" y="59"/>
                  </a:cubicBezTo>
                  <a:close/>
                  <a:moveTo>
                    <a:pt x="8" y="59"/>
                  </a:moveTo>
                  <a:cubicBezTo>
                    <a:pt x="9" y="59"/>
                    <a:pt x="10" y="58"/>
                    <a:pt x="11" y="58"/>
                  </a:cubicBezTo>
                  <a:cubicBezTo>
                    <a:pt x="11" y="59"/>
                    <a:pt x="11" y="60"/>
                    <a:pt x="11" y="60"/>
                  </a:cubicBezTo>
                  <a:cubicBezTo>
                    <a:pt x="10" y="60"/>
                    <a:pt x="9" y="61"/>
                    <a:pt x="8" y="61"/>
                  </a:cubicBezTo>
                  <a:cubicBezTo>
                    <a:pt x="8" y="60"/>
                    <a:pt x="8" y="59"/>
                    <a:pt x="8" y="59"/>
                  </a:cubicBezTo>
                  <a:close/>
                  <a:moveTo>
                    <a:pt x="11" y="58"/>
                  </a:moveTo>
                  <a:cubicBezTo>
                    <a:pt x="12" y="58"/>
                    <a:pt x="13" y="58"/>
                    <a:pt x="14" y="58"/>
                  </a:cubicBezTo>
                  <a:cubicBezTo>
                    <a:pt x="14" y="59"/>
                    <a:pt x="14" y="59"/>
                    <a:pt x="14" y="60"/>
                  </a:cubicBezTo>
                  <a:cubicBezTo>
                    <a:pt x="13" y="60"/>
                    <a:pt x="12" y="60"/>
                    <a:pt x="11" y="60"/>
                  </a:cubicBezTo>
                  <a:cubicBezTo>
                    <a:pt x="11" y="60"/>
                    <a:pt x="11" y="59"/>
                    <a:pt x="11" y="58"/>
                  </a:cubicBezTo>
                  <a:close/>
                  <a:moveTo>
                    <a:pt x="3" y="56"/>
                  </a:moveTo>
                  <a:cubicBezTo>
                    <a:pt x="3" y="55"/>
                    <a:pt x="4" y="55"/>
                    <a:pt x="5" y="55"/>
                  </a:cubicBezTo>
                  <a:cubicBezTo>
                    <a:pt x="5" y="56"/>
                    <a:pt x="5" y="57"/>
                    <a:pt x="5" y="57"/>
                  </a:cubicBezTo>
                  <a:cubicBezTo>
                    <a:pt x="4" y="57"/>
                    <a:pt x="3" y="57"/>
                    <a:pt x="3" y="58"/>
                  </a:cubicBezTo>
                  <a:cubicBezTo>
                    <a:pt x="3" y="57"/>
                    <a:pt x="3" y="56"/>
                    <a:pt x="3" y="56"/>
                  </a:cubicBezTo>
                  <a:close/>
                  <a:moveTo>
                    <a:pt x="8" y="55"/>
                  </a:moveTo>
                  <a:cubicBezTo>
                    <a:pt x="9" y="55"/>
                    <a:pt x="10" y="54"/>
                    <a:pt x="11" y="54"/>
                  </a:cubicBezTo>
                  <a:cubicBezTo>
                    <a:pt x="11" y="55"/>
                    <a:pt x="11" y="56"/>
                    <a:pt x="11" y="56"/>
                  </a:cubicBezTo>
                  <a:cubicBezTo>
                    <a:pt x="10" y="56"/>
                    <a:pt x="9" y="57"/>
                    <a:pt x="8" y="57"/>
                  </a:cubicBezTo>
                  <a:cubicBezTo>
                    <a:pt x="8" y="56"/>
                    <a:pt x="8" y="55"/>
                    <a:pt x="8" y="55"/>
                  </a:cubicBezTo>
                  <a:close/>
                  <a:moveTo>
                    <a:pt x="11" y="54"/>
                  </a:moveTo>
                  <a:cubicBezTo>
                    <a:pt x="12" y="54"/>
                    <a:pt x="13" y="54"/>
                    <a:pt x="14" y="54"/>
                  </a:cubicBezTo>
                  <a:cubicBezTo>
                    <a:pt x="14" y="55"/>
                    <a:pt x="14" y="55"/>
                    <a:pt x="14" y="56"/>
                  </a:cubicBezTo>
                  <a:cubicBezTo>
                    <a:pt x="13" y="56"/>
                    <a:pt x="12" y="56"/>
                    <a:pt x="11" y="56"/>
                  </a:cubicBezTo>
                  <a:cubicBezTo>
                    <a:pt x="11" y="56"/>
                    <a:pt x="11" y="55"/>
                    <a:pt x="11" y="54"/>
                  </a:cubicBezTo>
                  <a:close/>
                  <a:moveTo>
                    <a:pt x="21" y="53"/>
                  </a:moveTo>
                  <a:cubicBezTo>
                    <a:pt x="21" y="53"/>
                    <a:pt x="22" y="53"/>
                    <a:pt x="23" y="53"/>
                  </a:cubicBezTo>
                  <a:cubicBezTo>
                    <a:pt x="23" y="53"/>
                    <a:pt x="23" y="54"/>
                    <a:pt x="23" y="55"/>
                  </a:cubicBezTo>
                  <a:cubicBezTo>
                    <a:pt x="22" y="55"/>
                    <a:pt x="21" y="55"/>
                    <a:pt x="21" y="55"/>
                  </a:cubicBezTo>
                  <a:cubicBezTo>
                    <a:pt x="21" y="54"/>
                    <a:pt x="21" y="54"/>
                    <a:pt x="21" y="53"/>
                  </a:cubicBezTo>
                  <a:close/>
                  <a:moveTo>
                    <a:pt x="8" y="51"/>
                  </a:moveTo>
                  <a:cubicBezTo>
                    <a:pt x="9" y="51"/>
                    <a:pt x="10" y="51"/>
                    <a:pt x="11" y="50"/>
                  </a:cubicBezTo>
                  <a:cubicBezTo>
                    <a:pt x="11" y="51"/>
                    <a:pt x="11" y="52"/>
                    <a:pt x="11" y="52"/>
                  </a:cubicBezTo>
                  <a:cubicBezTo>
                    <a:pt x="10" y="53"/>
                    <a:pt x="9" y="53"/>
                    <a:pt x="8" y="53"/>
                  </a:cubicBezTo>
                  <a:cubicBezTo>
                    <a:pt x="8" y="52"/>
                    <a:pt x="8" y="51"/>
                    <a:pt x="8" y="51"/>
                  </a:cubicBezTo>
                  <a:close/>
                  <a:moveTo>
                    <a:pt x="11" y="50"/>
                  </a:moveTo>
                  <a:cubicBezTo>
                    <a:pt x="12" y="50"/>
                    <a:pt x="13" y="50"/>
                    <a:pt x="14" y="50"/>
                  </a:cubicBezTo>
                  <a:cubicBezTo>
                    <a:pt x="14" y="51"/>
                    <a:pt x="14" y="51"/>
                    <a:pt x="14" y="52"/>
                  </a:cubicBezTo>
                  <a:cubicBezTo>
                    <a:pt x="13" y="52"/>
                    <a:pt x="12" y="52"/>
                    <a:pt x="11" y="52"/>
                  </a:cubicBezTo>
                  <a:cubicBezTo>
                    <a:pt x="11" y="52"/>
                    <a:pt x="11" y="51"/>
                    <a:pt x="11" y="50"/>
                  </a:cubicBezTo>
                  <a:close/>
                  <a:moveTo>
                    <a:pt x="14" y="50"/>
                  </a:moveTo>
                  <a:cubicBezTo>
                    <a:pt x="15" y="50"/>
                    <a:pt x="16" y="50"/>
                    <a:pt x="17" y="49"/>
                  </a:cubicBezTo>
                  <a:cubicBezTo>
                    <a:pt x="17" y="50"/>
                    <a:pt x="17" y="51"/>
                    <a:pt x="17" y="52"/>
                  </a:cubicBezTo>
                  <a:cubicBezTo>
                    <a:pt x="16" y="52"/>
                    <a:pt x="15" y="52"/>
                    <a:pt x="14" y="52"/>
                  </a:cubicBezTo>
                  <a:cubicBezTo>
                    <a:pt x="14" y="51"/>
                    <a:pt x="14" y="51"/>
                    <a:pt x="14" y="50"/>
                  </a:cubicBezTo>
                  <a:close/>
                  <a:moveTo>
                    <a:pt x="17" y="49"/>
                  </a:moveTo>
                  <a:cubicBezTo>
                    <a:pt x="18" y="49"/>
                    <a:pt x="19" y="49"/>
                    <a:pt x="20" y="49"/>
                  </a:cubicBezTo>
                  <a:cubicBezTo>
                    <a:pt x="20" y="50"/>
                    <a:pt x="20" y="50"/>
                    <a:pt x="20" y="51"/>
                  </a:cubicBezTo>
                  <a:cubicBezTo>
                    <a:pt x="19" y="51"/>
                    <a:pt x="18" y="51"/>
                    <a:pt x="17" y="51"/>
                  </a:cubicBezTo>
                  <a:cubicBezTo>
                    <a:pt x="17" y="51"/>
                    <a:pt x="17" y="50"/>
                    <a:pt x="17" y="49"/>
                  </a:cubicBezTo>
                  <a:close/>
                  <a:moveTo>
                    <a:pt x="21" y="49"/>
                  </a:moveTo>
                  <a:cubicBezTo>
                    <a:pt x="21" y="49"/>
                    <a:pt x="22" y="49"/>
                    <a:pt x="23" y="49"/>
                  </a:cubicBezTo>
                  <a:cubicBezTo>
                    <a:pt x="23" y="49"/>
                    <a:pt x="23" y="50"/>
                    <a:pt x="23" y="51"/>
                  </a:cubicBezTo>
                  <a:cubicBezTo>
                    <a:pt x="22" y="51"/>
                    <a:pt x="21" y="51"/>
                    <a:pt x="21" y="51"/>
                  </a:cubicBezTo>
                  <a:cubicBezTo>
                    <a:pt x="21" y="50"/>
                    <a:pt x="21" y="50"/>
                    <a:pt x="21" y="49"/>
                  </a:cubicBezTo>
                  <a:close/>
                  <a:moveTo>
                    <a:pt x="8" y="47"/>
                  </a:moveTo>
                  <a:cubicBezTo>
                    <a:pt x="9" y="47"/>
                    <a:pt x="10" y="47"/>
                    <a:pt x="11" y="46"/>
                  </a:cubicBezTo>
                  <a:cubicBezTo>
                    <a:pt x="11" y="47"/>
                    <a:pt x="11" y="48"/>
                    <a:pt x="11" y="49"/>
                  </a:cubicBezTo>
                  <a:cubicBezTo>
                    <a:pt x="10" y="49"/>
                    <a:pt x="9" y="49"/>
                    <a:pt x="8" y="49"/>
                  </a:cubicBezTo>
                  <a:cubicBezTo>
                    <a:pt x="8" y="48"/>
                    <a:pt x="8" y="48"/>
                    <a:pt x="8" y="47"/>
                  </a:cubicBezTo>
                  <a:close/>
                  <a:moveTo>
                    <a:pt x="11" y="46"/>
                  </a:moveTo>
                  <a:cubicBezTo>
                    <a:pt x="12" y="46"/>
                    <a:pt x="13" y="46"/>
                    <a:pt x="14" y="46"/>
                  </a:cubicBezTo>
                  <a:cubicBezTo>
                    <a:pt x="14" y="47"/>
                    <a:pt x="14" y="47"/>
                    <a:pt x="14" y="48"/>
                  </a:cubicBezTo>
                  <a:cubicBezTo>
                    <a:pt x="13" y="48"/>
                    <a:pt x="12" y="48"/>
                    <a:pt x="11" y="48"/>
                  </a:cubicBezTo>
                  <a:cubicBezTo>
                    <a:pt x="11" y="48"/>
                    <a:pt x="11" y="47"/>
                    <a:pt x="11" y="46"/>
                  </a:cubicBezTo>
                  <a:close/>
                  <a:moveTo>
                    <a:pt x="14" y="46"/>
                  </a:moveTo>
                  <a:cubicBezTo>
                    <a:pt x="15" y="46"/>
                    <a:pt x="16" y="46"/>
                    <a:pt x="17" y="45"/>
                  </a:cubicBezTo>
                  <a:cubicBezTo>
                    <a:pt x="17" y="46"/>
                    <a:pt x="17" y="47"/>
                    <a:pt x="17" y="48"/>
                  </a:cubicBezTo>
                  <a:cubicBezTo>
                    <a:pt x="16" y="48"/>
                    <a:pt x="15" y="48"/>
                    <a:pt x="14" y="48"/>
                  </a:cubicBezTo>
                  <a:cubicBezTo>
                    <a:pt x="14" y="47"/>
                    <a:pt x="14" y="47"/>
                    <a:pt x="14" y="46"/>
                  </a:cubicBezTo>
                  <a:close/>
                  <a:moveTo>
                    <a:pt x="17" y="45"/>
                  </a:moveTo>
                  <a:cubicBezTo>
                    <a:pt x="18" y="45"/>
                    <a:pt x="19" y="45"/>
                    <a:pt x="20" y="45"/>
                  </a:cubicBezTo>
                  <a:cubicBezTo>
                    <a:pt x="20" y="46"/>
                    <a:pt x="20" y="46"/>
                    <a:pt x="20" y="47"/>
                  </a:cubicBezTo>
                  <a:cubicBezTo>
                    <a:pt x="19" y="47"/>
                    <a:pt x="18" y="47"/>
                    <a:pt x="17" y="47"/>
                  </a:cubicBezTo>
                  <a:cubicBezTo>
                    <a:pt x="17" y="47"/>
                    <a:pt x="17" y="46"/>
                    <a:pt x="17" y="45"/>
                  </a:cubicBezTo>
                  <a:close/>
                  <a:moveTo>
                    <a:pt x="21" y="45"/>
                  </a:moveTo>
                  <a:cubicBezTo>
                    <a:pt x="21" y="45"/>
                    <a:pt x="22" y="45"/>
                    <a:pt x="23" y="44"/>
                  </a:cubicBezTo>
                  <a:cubicBezTo>
                    <a:pt x="23" y="45"/>
                    <a:pt x="23" y="46"/>
                    <a:pt x="23" y="47"/>
                  </a:cubicBezTo>
                  <a:cubicBezTo>
                    <a:pt x="22" y="47"/>
                    <a:pt x="21" y="47"/>
                    <a:pt x="21" y="47"/>
                  </a:cubicBezTo>
                  <a:cubicBezTo>
                    <a:pt x="21" y="46"/>
                    <a:pt x="21" y="46"/>
                    <a:pt x="21" y="45"/>
                  </a:cubicBezTo>
                  <a:close/>
                  <a:moveTo>
                    <a:pt x="3" y="44"/>
                  </a:moveTo>
                  <a:cubicBezTo>
                    <a:pt x="3" y="44"/>
                    <a:pt x="4" y="44"/>
                    <a:pt x="5" y="44"/>
                  </a:cubicBezTo>
                  <a:cubicBezTo>
                    <a:pt x="5" y="44"/>
                    <a:pt x="5" y="45"/>
                    <a:pt x="5" y="46"/>
                  </a:cubicBezTo>
                  <a:cubicBezTo>
                    <a:pt x="4" y="46"/>
                    <a:pt x="3" y="46"/>
                    <a:pt x="3" y="46"/>
                  </a:cubicBezTo>
                  <a:cubicBezTo>
                    <a:pt x="3" y="45"/>
                    <a:pt x="3" y="45"/>
                    <a:pt x="3" y="44"/>
                  </a:cubicBezTo>
                  <a:close/>
                  <a:moveTo>
                    <a:pt x="8" y="43"/>
                  </a:moveTo>
                  <a:cubicBezTo>
                    <a:pt x="9" y="43"/>
                    <a:pt x="10" y="43"/>
                    <a:pt x="11" y="43"/>
                  </a:cubicBezTo>
                  <a:cubicBezTo>
                    <a:pt x="11" y="43"/>
                    <a:pt x="11" y="44"/>
                    <a:pt x="11" y="45"/>
                  </a:cubicBezTo>
                  <a:cubicBezTo>
                    <a:pt x="10" y="45"/>
                    <a:pt x="9" y="45"/>
                    <a:pt x="8" y="45"/>
                  </a:cubicBezTo>
                  <a:cubicBezTo>
                    <a:pt x="8" y="44"/>
                    <a:pt x="8" y="44"/>
                    <a:pt x="8" y="43"/>
                  </a:cubicBezTo>
                  <a:close/>
                  <a:moveTo>
                    <a:pt x="11" y="42"/>
                  </a:moveTo>
                  <a:cubicBezTo>
                    <a:pt x="12" y="42"/>
                    <a:pt x="13" y="42"/>
                    <a:pt x="14" y="42"/>
                  </a:cubicBezTo>
                  <a:cubicBezTo>
                    <a:pt x="14" y="43"/>
                    <a:pt x="14" y="43"/>
                    <a:pt x="14" y="44"/>
                  </a:cubicBezTo>
                  <a:cubicBezTo>
                    <a:pt x="13" y="44"/>
                    <a:pt x="12" y="44"/>
                    <a:pt x="11" y="44"/>
                  </a:cubicBezTo>
                  <a:cubicBezTo>
                    <a:pt x="11" y="44"/>
                    <a:pt x="11" y="43"/>
                    <a:pt x="11" y="42"/>
                  </a:cubicBezTo>
                  <a:close/>
                  <a:moveTo>
                    <a:pt x="14" y="42"/>
                  </a:moveTo>
                  <a:cubicBezTo>
                    <a:pt x="15" y="42"/>
                    <a:pt x="16" y="42"/>
                    <a:pt x="17" y="41"/>
                  </a:cubicBezTo>
                  <a:cubicBezTo>
                    <a:pt x="17" y="42"/>
                    <a:pt x="17" y="43"/>
                    <a:pt x="17" y="44"/>
                  </a:cubicBezTo>
                  <a:cubicBezTo>
                    <a:pt x="16" y="44"/>
                    <a:pt x="15" y="44"/>
                    <a:pt x="14" y="44"/>
                  </a:cubicBezTo>
                  <a:cubicBezTo>
                    <a:pt x="14" y="43"/>
                    <a:pt x="14" y="43"/>
                    <a:pt x="14" y="42"/>
                  </a:cubicBezTo>
                  <a:close/>
                  <a:moveTo>
                    <a:pt x="17" y="41"/>
                  </a:moveTo>
                  <a:cubicBezTo>
                    <a:pt x="18" y="41"/>
                    <a:pt x="19" y="41"/>
                    <a:pt x="20" y="41"/>
                  </a:cubicBezTo>
                  <a:cubicBezTo>
                    <a:pt x="20" y="42"/>
                    <a:pt x="20" y="42"/>
                    <a:pt x="20" y="43"/>
                  </a:cubicBezTo>
                  <a:cubicBezTo>
                    <a:pt x="19" y="43"/>
                    <a:pt x="18" y="43"/>
                    <a:pt x="17" y="43"/>
                  </a:cubicBezTo>
                  <a:cubicBezTo>
                    <a:pt x="17" y="43"/>
                    <a:pt x="17" y="42"/>
                    <a:pt x="17" y="41"/>
                  </a:cubicBezTo>
                  <a:close/>
                  <a:moveTo>
                    <a:pt x="21" y="41"/>
                  </a:moveTo>
                  <a:cubicBezTo>
                    <a:pt x="21" y="41"/>
                    <a:pt x="22" y="41"/>
                    <a:pt x="23" y="40"/>
                  </a:cubicBezTo>
                  <a:cubicBezTo>
                    <a:pt x="23" y="41"/>
                    <a:pt x="23" y="42"/>
                    <a:pt x="23" y="42"/>
                  </a:cubicBezTo>
                  <a:cubicBezTo>
                    <a:pt x="22" y="43"/>
                    <a:pt x="21" y="43"/>
                    <a:pt x="21" y="43"/>
                  </a:cubicBezTo>
                  <a:cubicBezTo>
                    <a:pt x="21" y="42"/>
                    <a:pt x="21" y="42"/>
                    <a:pt x="21" y="41"/>
                  </a:cubicBezTo>
                  <a:close/>
                  <a:moveTo>
                    <a:pt x="3" y="40"/>
                  </a:moveTo>
                  <a:cubicBezTo>
                    <a:pt x="3" y="40"/>
                    <a:pt x="4" y="40"/>
                    <a:pt x="5" y="40"/>
                  </a:cubicBezTo>
                  <a:cubicBezTo>
                    <a:pt x="5" y="40"/>
                    <a:pt x="5" y="41"/>
                    <a:pt x="5" y="42"/>
                  </a:cubicBezTo>
                  <a:cubicBezTo>
                    <a:pt x="4" y="42"/>
                    <a:pt x="3" y="42"/>
                    <a:pt x="3" y="42"/>
                  </a:cubicBezTo>
                  <a:cubicBezTo>
                    <a:pt x="3" y="41"/>
                    <a:pt x="3" y="41"/>
                    <a:pt x="3" y="40"/>
                  </a:cubicBezTo>
                  <a:close/>
                  <a:moveTo>
                    <a:pt x="8" y="39"/>
                  </a:moveTo>
                  <a:cubicBezTo>
                    <a:pt x="9" y="39"/>
                    <a:pt x="10" y="39"/>
                    <a:pt x="11" y="39"/>
                  </a:cubicBezTo>
                  <a:cubicBezTo>
                    <a:pt x="11" y="39"/>
                    <a:pt x="11" y="40"/>
                    <a:pt x="11" y="41"/>
                  </a:cubicBezTo>
                  <a:cubicBezTo>
                    <a:pt x="10" y="41"/>
                    <a:pt x="9" y="41"/>
                    <a:pt x="8" y="41"/>
                  </a:cubicBezTo>
                  <a:cubicBezTo>
                    <a:pt x="8" y="40"/>
                    <a:pt x="8" y="40"/>
                    <a:pt x="8" y="39"/>
                  </a:cubicBezTo>
                  <a:close/>
                  <a:moveTo>
                    <a:pt x="11" y="38"/>
                  </a:moveTo>
                  <a:cubicBezTo>
                    <a:pt x="12" y="38"/>
                    <a:pt x="13" y="38"/>
                    <a:pt x="14" y="38"/>
                  </a:cubicBezTo>
                  <a:cubicBezTo>
                    <a:pt x="14" y="39"/>
                    <a:pt x="14" y="39"/>
                    <a:pt x="14" y="40"/>
                  </a:cubicBezTo>
                  <a:cubicBezTo>
                    <a:pt x="13" y="40"/>
                    <a:pt x="12" y="40"/>
                    <a:pt x="11" y="41"/>
                  </a:cubicBezTo>
                  <a:cubicBezTo>
                    <a:pt x="11" y="40"/>
                    <a:pt x="11" y="39"/>
                    <a:pt x="11" y="38"/>
                  </a:cubicBezTo>
                  <a:close/>
                  <a:moveTo>
                    <a:pt x="14" y="38"/>
                  </a:moveTo>
                  <a:cubicBezTo>
                    <a:pt x="15" y="38"/>
                    <a:pt x="16" y="38"/>
                    <a:pt x="17" y="37"/>
                  </a:cubicBezTo>
                  <a:cubicBezTo>
                    <a:pt x="17" y="38"/>
                    <a:pt x="17" y="39"/>
                    <a:pt x="17" y="40"/>
                  </a:cubicBezTo>
                  <a:cubicBezTo>
                    <a:pt x="16" y="40"/>
                    <a:pt x="15" y="40"/>
                    <a:pt x="14" y="40"/>
                  </a:cubicBezTo>
                  <a:cubicBezTo>
                    <a:pt x="14" y="39"/>
                    <a:pt x="14" y="39"/>
                    <a:pt x="14" y="38"/>
                  </a:cubicBezTo>
                  <a:close/>
                  <a:moveTo>
                    <a:pt x="17" y="37"/>
                  </a:moveTo>
                  <a:cubicBezTo>
                    <a:pt x="18" y="37"/>
                    <a:pt x="19" y="37"/>
                    <a:pt x="20" y="37"/>
                  </a:cubicBezTo>
                  <a:cubicBezTo>
                    <a:pt x="20" y="38"/>
                    <a:pt x="20" y="38"/>
                    <a:pt x="20" y="39"/>
                  </a:cubicBezTo>
                  <a:cubicBezTo>
                    <a:pt x="19" y="39"/>
                    <a:pt x="18" y="39"/>
                    <a:pt x="17" y="39"/>
                  </a:cubicBezTo>
                  <a:cubicBezTo>
                    <a:pt x="17" y="39"/>
                    <a:pt x="17" y="38"/>
                    <a:pt x="17" y="37"/>
                  </a:cubicBezTo>
                  <a:close/>
                  <a:moveTo>
                    <a:pt x="21" y="37"/>
                  </a:moveTo>
                  <a:cubicBezTo>
                    <a:pt x="21" y="37"/>
                    <a:pt x="22" y="36"/>
                    <a:pt x="23" y="36"/>
                  </a:cubicBezTo>
                  <a:cubicBezTo>
                    <a:pt x="23" y="37"/>
                    <a:pt x="23" y="38"/>
                    <a:pt x="23" y="38"/>
                  </a:cubicBezTo>
                  <a:cubicBezTo>
                    <a:pt x="22" y="39"/>
                    <a:pt x="21" y="39"/>
                    <a:pt x="21" y="39"/>
                  </a:cubicBezTo>
                  <a:cubicBezTo>
                    <a:pt x="21" y="38"/>
                    <a:pt x="21" y="37"/>
                    <a:pt x="21" y="37"/>
                  </a:cubicBezTo>
                  <a:close/>
                  <a:moveTo>
                    <a:pt x="3" y="36"/>
                  </a:moveTo>
                  <a:cubicBezTo>
                    <a:pt x="3" y="36"/>
                    <a:pt x="4" y="36"/>
                    <a:pt x="5" y="36"/>
                  </a:cubicBezTo>
                  <a:cubicBezTo>
                    <a:pt x="5" y="36"/>
                    <a:pt x="5" y="37"/>
                    <a:pt x="5" y="38"/>
                  </a:cubicBezTo>
                  <a:cubicBezTo>
                    <a:pt x="4" y="38"/>
                    <a:pt x="3" y="38"/>
                    <a:pt x="3" y="38"/>
                  </a:cubicBezTo>
                  <a:cubicBezTo>
                    <a:pt x="3" y="38"/>
                    <a:pt x="3" y="37"/>
                    <a:pt x="3" y="36"/>
                  </a:cubicBezTo>
                  <a:close/>
                  <a:moveTo>
                    <a:pt x="8" y="35"/>
                  </a:moveTo>
                  <a:cubicBezTo>
                    <a:pt x="9" y="35"/>
                    <a:pt x="10" y="35"/>
                    <a:pt x="11" y="35"/>
                  </a:cubicBezTo>
                  <a:cubicBezTo>
                    <a:pt x="11" y="35"/>
                    <a:pt x="11" y="36"/>
                    <a:pt x="11" y="37"/>
                  </a:cubicBezTo>
                  <a:cubicBezTo>
                    <a:pt x="10" y="37"/>
                    <a:pt x="9" y="37"/>
                    <a:pt x="8" y="37"/>
                  </a:cubicBezTo>
                  <a:cubicBezTo>
                    <a:pt x="8" y="36"/>
                    <a:pt x="8" y="36"/>
                    <a:pt x="8" y="35"/>
                  </a:cubicBezTo>
                  <a:close/>
                  <a:moveTo>
                    <a:pt x="11" y="35"/>
                  </a:moveTo>
                  <a:cubicBezTo>
                    <a:pt x="12" y="34"/>
                    <a:pt x="13" y="34"/>
                    <a:pt x="14" y="34"/>
                  </a:cubicBezTo>
                  <a:cubicBezTo>
                    <a:pt x="14" y="35"/>
                    <a:pt x="14" y="35"/>
                    <a:pt x="14" y="36"/>
                  </a:cubicBezTo>
                  <a:cubicBezTo>
                    <a:pt x="13" y="36"/>
                    <a:pt x="12" y="36"/>
                    <a:pt x="11" y="37"/>
                  </a:cubicBezTo>
                  <a:cubicBezTo>
                    <a:pt x="11" y="36"/>
                    <a:pt x="11" y="35"/>
                    <a:pt x="11" y="35"/>
                  </a:cubicBezTo>
                  <a:close/>
                  <a:moveTo>
                    <a:pt x="14" y="34"/>
                  </a:moveTo>
                  <a:cubicBezTo>
                    <a:pt x="15" y="34"/>
                    <a:pt x="16" y="34"/>
                    <a:pt x="17" y="33"/>
                  </a:cubicBezTo>
                  <a:cubicBezTo>
                    <a:pt x="17" y="34"/>
                    <a:pt x="17" y="35"/>
                    <a:pt x="17" y="36"/>
                  </a:cubicBezTo>
                  <a:cubicBezTo>
                    <a:pt x="16" y="36"/>
                    <a:pt x="15" y="36"/>
                    <a:pt x="14" y="36"/>
                  </a:cubicBezTo>
                  <a:cubicBezTo>
                    <a:pt x="14" y="35"/>
                    <a:pt x="14" y="35"/>
                    <a:pt x="14" y="34"/>
                  </a:cubicBezTo>
                  <a:close/>
                  <a:moveTo>
                    <a:pt x="17" y="33"/>
                  </a:moveTo>
                  <a:cubicBezTo>
                    <a:pt x="18" y="33"/>
                    <a:pt x="19" y="33"/>
                    <a:pt x="20" y="33"/>
                  </a:cubicBezTo>
                  <a:cubicBezTo>
                    <a:pt x="20" y="34"/>
                    <a:pt x="20" y="34"/>
                    <a:pt x="20" y="35"/>
                  </a:cubicBezTo>
                  <a:cubicBezTo>
                    <a:pt x="19" y="35"/>
                    <a:pt x="18" y="35"/>
                    <a:pt x="17" y="35"/>
                  </a:cubicBezTo>
                  <a:cubicBezTo>
                    <a:pt x="17" y="35"/>
                    <a:pt x="17" y="34"/>
                    <a:pt x="17" y="33"/>
                  </a:cubicBezTo>
                  <a:close/>
                  <a:moveTo>
                    <a:pt x="21" y="33"/>
                  </a:moveTo>
                  <a:cubicBezTo>
                    <a:pt x="21" y="33"/>
                    <a:pt x="22" y="32"/>
                    <a:pt x="23" y="32"/>
                  </a:cubicBezTo>
                  <a:cubicBezTo>
                    <a:pt x="23" y="33"/>
                    <a:pt x="23" y="34"/>
                    <a:pt x="23" y="34"/>
                  </a:cubicBezTo>
                  <a:cubicBezTo>
                    <a:pt x="22" y="35"/>
                    <a:pt x="21" y="35"/>
                    <a:pt x="21" y="35"/>
                  </a:cubicBezTo>
                  <a:cubicBezTo>
                    <a:pt x="21" y="34"/>
                    <a:pt x="21" y="33"/>
                    <a:pt x="21" y="33"/>
                  </a:cubicBezTo>
                  <a:close/>
                  <a:moveTo>
                    <a:pt x="8" y="31"/>
                  </a:moveTo>
                  <a:cubicBezTo>
                    <a:pt x="9" y="31"/>
                    <a:pt x="10" y="31"/>
                    <a:pt x="11" y="31"/>
                  </a:cubicBezTo>
                  <a:cubicBezTo>
                    <a:pt x="11" y="31"/>
                    <a:pt x="11" y="32"/>
                    <a:pt x="11" y="33"/>
                  </a:cubicBezTo>
                  <a:cubicBezTo>
                    <a:pt x="10" y="33"/>
                    <a:pt x="9" y="33"/>
                    <a:pt x="8" y="33"/>
                  </a:cubicBezTo>
                  <a:cubicBezTo>
                    <a:pt x="8" y="33"/>
                    <a:pt x="8" y="32"/>
                    <a:pt x="8" y="31"/>
                  </a:cubicBezTo>
                  <a:close/>
                  <a:moveTo>
                    <a:pt x="11" y="31"/>
                  </a:moveTo>
                  <a:cubicBezTo>
                    <a:pt x="12" y="30"/>
                    <a:pt x="13" y="30"/>
                    <a:pt x="14" y="30"/>
                  </a:cubicBezTo>
                  <a:cubicBezTo>
                    <a:pt x="14" y="31"/>
                    <a:pt x="14" y="31"/>
                    <a:pt x="14" y="32"/>
                  </a:cubicBezTo>
                  <a:cubicBezTo>
                    <a:pt x="13" y="32"/>
                    <a:pt x="12" y="32"/>
                    <a:pt x="11" y="33"/>
                  </a:cubicBezTo>
                  <a:cubicBezTo>
                    <a:pt x="11" y="32"/>
                    <a:pt x="11" y="31"/>
                    <a:pt x="11" y="31"/>
                  </a:cubicBezTo>
                  <a:close/>
                  <a:moveTo>
                    <a:pt x="14" y="30"/>
                  </a:moveTo>
                  <a:cubicBezTo>
                    <a:pt x="15" y="30"/>
                    <a:pt x="16" y="30"/>
                    <a:pt x="17" y="29"/>
                  </a:cubicBezTo>
                  <a:cubicBezTo>
                    <a:pt x="17" y="30"/>
                    <a:pt x="17" y="31"/>
                    <a:pt x="17" y="32"/>
                  </a:cubicBezTo>
                  <a:cubicBezTo>
                    <a:pt x="16" y="32"/>
                    <a:pt x="15" y="32"/>
                    <a:pt x="14" y="32"/>
                  </a:cubicBezTo>
                  <a:cubicBezTo>
                    <a:pt x="14" y="31"/>
                    <a:pt x="14" y="31"/>
                    <a:pt x="14" y="30"/>
                  </a:cubicBezTo>
                  <a:close/>
                  <a:moveTo>
                    <a:pt x="17" y="29"/>
                  </a:moveTo>
                  <a:cubicBezTo>
                    <a:pt x="18" y="29"/>
                    <a:pt x="19" y="29"/>
                    <a:pt x="20" y="29"/>
                  </a:cubicBezTo>
                  <a:cubicBezTo>
                    <a:pt x="20" y="30"/>
                    <a:pt x="20" y="30"/>
                    <a:pt x="20" y="31"/>
                  </a:cubicBezTo>
                  <a:cubicBezTo>
                    <a:pt x="19" y="31"/>
                    <a:pt x="18" y="31"/>
                    <a:pt x="17" y="31"/>
                  </a:cubicBezTo>
                  <a:cubicBezTo>
                    <a:pt x="17" y="31"/>
                    <a:pt x="17" y="30"/>
                    <a:pt x="17" y="29"/>
                  </a:cubicBezTo>
                  <a:close/>
                  <a:moveTo>
                    <a:pt x="21" y="29"/>
                  </a:moveTo>
                  <a:cubicBezTo>
                    <a:pt x="21" y="29"/>
                    <a:pt x="22" y="28"/>
                    <a:pt x="23" y="28"/>
                  </a:cubicBezTo>
                  <a:cubicBezTo>
                    <a:pt x="23" y="29"/>
                    <a:pt x="23" y="30"/>
                    <a:pt x="23" y="30"/>
                  </a:cubicBezTo>
                  <a:cubicBezTo>
                    <a:pt x="22" y="30"/>
                    <a:pt x="21" y="31"/>
                    <a:pt x="21" y="31"/>
                  </a:cubicBezTo>
                  <a:cubicBezTo>
                    <a:pt x="21" y="30"/>
                    <a:pt x="21" y="29"/>
                    <a:pt x="21" y="29"/>
                  </a:cubicBezTo>
                  <a:close/>
                  <a:moveTo>
                    <a:pt x="3" y="29"/>
                  </a:moveTo>
                  <a:cubicBezTo>
                    <a:pt x="3" y="28"/>
                    <a:pt x="4" y="28"/>
                    <a:pt x="5" y="28"/>
                  </a:cubicBezTo>
                  <a:cubicBezTo>
                    <a:pt x="5" y="29"/>
                    <a:pt x="5" y="29"/>
                    <a:pt x="5" y="30"/>
                  </a:cubicBezTo>
                  <a:cubicBezTo>
                    <a:pt x="4" y="30"/>
                    <a:pt x="3" y="30"/>
                    <a:pt x="3" y="31"/>
                  </a:cubicBezTo>
                  <a:cubicBezTo>
                    <a:pt x="3" y="30"/>
                    <a:pt x="3" y="29"/>
                    <a:pt x="3" y="29"/>
                  </a:cubicBezTo>
                  <a:close/>
                  <a:moveTo>
                    <a:pt x="8" y="27"/>
                  </a:moveTo>
                  <a:cubicBezTo>
                    <a:pt x="9" y="27"/>
                    <a:pt x="10" y="27"/>
                    <a:pt x="11" y="27"/>
                  </a:cubicBezTo>
                  <a:cubicBezTo>
                    <a:pt x="11" y="27"/>
                    <a:pt x="11" y="28"/>
                    <a:pt x="11" y="29"/>
                  </a:cubicBezTo>
                  <a:cubicBezTo>
                    <a:pt x="10" y="29"/>
                    <a:pt x="9" y="29"/>
                    <a:pt x="8" y="29"/>
                  </a:cubicBezTo>
                  <a:cubicBezTo>
                    <a:pt x="8" y="29"/>
                    <a:pt x="8" y="28"/>
                    <a:pt x="8" y="27"/>
                  </a:cubicBezTo>
                  <a:close/>
                  <a:moveTo>
                    <a:pt x="14" y="26"/>
                  </a:moveTo>
                  <a:cubicBezTo>
                    <a:pt x="15" y="26"/>
                    <a:pt x="16" y="26"/>
                    <a:pt x="17" y="25"/>
                  </a:cubicBezTo>
                  <a:cubicBezTo>
                    <a:pt x="17" y="26"/>
                    <a:pt x="17" y="27"/>
                    <a:pt x="17" y="28"/>
                  </a:cubicBezTo>
                  <a:cubicBezTo>
                    <a:pt x="16" y="28"/>
                    <a:pt x="15" y="28"/>
                    <a:pt x="14" y="28"/>
                  </a:cubicBezTo>
                  <a:cubicBezTo>
                    <a:pt x="14" y="27"/>
                    <a:pt x="14" y="27"/>
                    <a:pt x="14" y="26"/>
                  </a:cubicBezTo>
                  <a:close/>
                  <a:moveTo>
                    <a:pt x="17" y="25"/>
                  </a:moveTo>
                  <a:cubicBezTo>
                    <a:pt x="18" y="25"/>
                    <a:pt x="19" y="25"/>
                    <a:pt x="20" y="25"/>
                  </a:cubicBezTo>
                  <a:cubicBezTo>
                    <a:pt x="20" y="26"/>
                    <a:pt x="20" y="26"/>
                    <a:pt x="20" y="27"/>
                  </a:cubicBezTo>
                  <a:cubicBezTo>
                    <a:pt x="19" y="27"/>
                    <a:pt x="18" y="27"/>
                    <a:pt x="17" y="27"/>
                  </a:cubicBezTo>
                  <a:cubicBezTo>
                    <a:pt x="17" y="27"/>
                    <a:pt x="17" y="26"/>
                    <a:pt x="17" y="25"/>
                  </a:cubicBezTo>
                  <a:close/>
                  <a:moveTo>
                    <a:pt x="21" y="25"/>
                  </a:moveTo>
                  <a:cubicBezTo>
                    <a:pt x="21" y="25"/>
                    <a:pt x="22" y="24"/>
                    <a:pt x="23" y="24"/>
                  </a:cubicBezTo>
                  <a:cubicBezTo>
                    <a:pt x="23" y="25"/>
                    <a:pt x="23" y="26"/>
                    <a:pt x="23" y="26"/>
                  </a:cubicBezTo>
                  <a:cubicBezTo>
                    <a:pt x="22" y="26"/>
                    <a:pt x="21" y="27"/>
                    <a:pt x="21" y="27"/>
                  </a:cubicBezTo>
                  <a:cubicBezTo>
                    <a:pt x="21" y="26"/>
                    <a:pt x="21" y="25"/>
                    <a:pt x="21" y="25"/>
                  </a:cubicBezTo>
                  <a:close/>
                  <a:moveTo>
                    <a:pt x="3" y="25"/>
                  </a:moveTo>
                  <a:cubicBezTo>
                    <a:pt x="3" y="24"/>
                    <a:pt x="4" y="24"/>
                    <a:pt x="5" y="24"/>
                  </a:cubicBezTo>
                  <a:cubicBezTo>
                    <a:pt x="5" y="25"/>
                    <a:pt x="5" y="25"/>
                    <a:pt x="5" y="26"/>
                  </a:cubicBezTo>
                  <a:cubicBezTo>
                    <a:pt x="4" y="26"/>
                    <a:pt x="3" y="26"/>
                    <a:pt x="3" y="27"/>
                  </a:cubicBezTo>
                  <a:cubicBezTo>
                    <a:pt x="3" y="26"/>
                    <a:pt x="3" y="25"/>
                    <a:pt x="3" y="25"/>
                  </a:cubicBezTo>
                  <a:close/>
                  <a:moveTo>
                    <a:pt x="8" y="23"/>
                  </a:moveTo>
                  <a:cubicBezTo>
                    <a:pt x="9" y="23"/>
                    <a:pt x="10" y="23"/>
                    <a:pt x="11" y="23"/>
                  </a:cubicBezTo>
                  <a:cubicBezTo>
                    <a:pt x="11" y="24"/>
                    <a:pt x="11" y="24"/>
                    <a:pt x="11" y="25"/>
                  </a:cubicBezTo>
                  <a:cubicBezTo>
                    <a:pt x="10" y="25"/>
                    <a:pt x="9" y="25"/>
                    <a:pt x="8" y="25"/>
                  </a:cubicBezTo>
                  <a:cubicBezTo>
                    <a:pt x="8" y="25"/>
                    <a:pt x="8" y="24"/>
                    <a:pt x="8" y="23"/>
                  </a:cubicBezTo>
                  <a:close/>
                  <a:moveTo>
                    <a:pt x="14" y="22"/>
                  </a:moveTo>
                  <a:cubicBezTo>
                    <a:pt x="15" y="22"/>
                    <a:pt x="16" y="22"/>
                    <a:pt x="17" y="22"/>
                  </a:cubicBezTo>
                  <a:cubicBezTo>
                    <a:pt x="17" y="22"/>
                    <a:pt x="17" y="23"/>
                    <a:pt x="17" y="24"/>
                  </a:cubicBezTo>
                  <a:cubicBezTo>
                    <a:pt x="16" y="24"/>
                    <a:pt x="15" y="24"/>
                    <a:pt x="14" y="24"/>
                  </a:cubicBezTo>
                  <a:cubicBezTo>
                    <a:pt x="14" y="23"/>
                    <a:pt x="14" y="23"/>
                    <a:pt x="14" y="22"/>
                  </a:cubicBezTo>
                  <a:close/>
                  <a:moveTo>
                    <a:pt x="17" y="21"/>
                  </a:moveTo>
                  <a:cubicBezTo>
                    <a:pt x="18" y="21"/>
                    <a:pt x="19" y="21"/>
                    <a:pt x="20" y="21"/>
                  </a:cubicBezTo>
                  <a:cubicBezTo>
                    <a:pt x="20" y="22"/>
                    <a:pt x="20" y="22"/>
                    <a:pt x="20" y="23"/>
                  </a:cubicBezTo>
                  <a:cubicBezTo>
                    <a:pt x="19" y="23"/>
                    <a:pt x="18" y="23"/>
                    <a:pt x="17" y="23"/>
                  </a:cubicBezTo>
                  <a:cubicBezTo>
                    <a:pt x="17" y="23"/>
                    <a:pt x="17" y="22"/>
                    <a:pt x="17" y="21"/>
                  </a:cubicBezTo>
                  <a:close/>
                  <a:moveTo>
                    <a:pt x="21" y="21"/>
                  </a:moveTo>
                  <a:cubicBezTo>
                    <a:pt x="21" y="21"/>
                    <a:pt x="22" y="20"/>
                    <a:pt x="23" y="20"/>
                  </a:cubicBezTo>
                  <a:cubicBezTo>
                    <a:pt x="23" y="21"/>
                    <a:pt x="23" y="22"/>
                    <a:pt x="23" y="22"/>
                  </a:cubicBezTo>
                  <a:cubicBezTo>
                    <a:pt x="22" y="22"/>
                    <a:pt x="21" y="23"/>
                    <a:pt x="21" y="23"/>
                  </a:cubicBezTo>
                  <a:cubicBezTo>
                    <a:pt x="21" y="22"/>
                    <a:pt x="21" y="21"/>
                    <a:pt x="21" y="21"/>
                  </a:cubicBezTo>
                  <a:close/>
                  <a:moveTo>
                    <a:pt x="3" y="21"/>
                  </a:moveTo>
                  <a:cubicBezTo>
                    <a:pt x="3" y="21"/>
                    <a:pt x="4" y="20"/>
                    <a:pt x="5" y="20"/>
                  </a:cubicBezTo>
                  <a:cubicBezTo>
                    <a:pt x="5" y="21"/>
                    <a:pt x="5" y="22"/>
                    <a:pt x="5" y="22"/>
                  </a:cubicBezTo>
                  <a:cubicBezTo>
                    <a:pt x="4" y="22"/>
                    <a:pt x="3" y="23"/>
                    <a:pt x="3" y="23"/>
                  </a:cubicBezTo>
                  <a:cubicBezTo>
                    <a:pt x="3" y="22"/>
                    <a:pt x="3" y="21"/>
                    <a:pt x="3" y="21"/>
                  </a:cubicBezTo>
                  <a:close/>
                  <a:moveTo>
                    <a:pt x="8" y="19"/>
                  </a:moveTo>
                  <a:cubicBezTo>
                    <a:pt x="9" y="19"/>
                    <a:pt x="10" y="19"/>
                    <a:pt x="11" y="19"/>
                  </a:cubicBezTo>
                  <a:cubicBezTo>
                    <a:pt x="11" y="20"/>
                    <a:pt x="11" y="20"/>
                    <a:pt x="11" y="21"/>
                  </a:cubicBezTo>
                  <a:cubicBezTo>
                    <a:pt x="10" y="21"/>
                    <a:pt x="9" y="21"/>
                    <a:pt x="8" y="21"/>
                  </a:cubicBezTo>
                  <a:cubicBezTo>
                    <a:pt x="8" y="21"/>
                    <a:pt x="8" y="20"/>
                    <a:pt x="8" y="19"/>
                  </a:cubicBezTo>
                  <a:close/>
                  <a:moveTo>
                    <a:pt x="14" y="18"/>
                  </a:moveTo>
                  <a:cubicBezTo>
                    <a:pt x="15" y="18"/>
                    <a:pt x="16" y="18"/>
                    <a:pt x="17" y="17"/>
                  </a:cubicBezTo>
                  <a:cubicBezTo>
                    <a:pt x="17" y="18"/>
                    <a:pt x="17" y="19"/>
                    <a:pt x="17" y="20"/>
                  </a:cubicBezTo>
                  <a:cubicBezTo>
                    <a:pt x="16" y="20"/>
                    <a:pt x="15" y="20"/>
                    <a:pt x="14" y="20"/>
                  </a:cubicBezTo>
                  <a:cubicBezTo>
                    <a:pt x="14" y="19"/>
                    <a:pt x="14" y="19"/>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9" name="Rectangle 2603"/>
            <p:cNvSpPr>
              <a:spLocks noChangeArrowheads="1"/>
            </p:cNvSpPr>
            <p:nvPr/>
          </p:nvSpPr>
          <p:spPr bwMode="auto">
            <a:xfrm>
              <a:off x="-688974" y="944562"/>
              <a:ext cx="49213"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0" name="Freeform 2604"/>
            <p:cNvSpPr>
              <a:spLocks noEditPoints="1"/>
            </p:cNvSpPr>
            <p:nvPr/>
          </p:nvSpPr>
          <p:spPr bwMode="auto">
            <a:xfrm>
              <a:off x="-506412" y="620712"/>
              <a:ext cx="155575" cy="534988"/>
            </a:xfrm>
            <a:custGeom>
              <a:avLst/>
              <a:gdLst>
                <a:gd name="T0" fmla="*/ 48 w 48"/>
                <a:gd name="T1" fmla="*/ 2 h 164"/>
                <a:gd name="T2" fmla="*/ 28 w 48"/>
                <a:gd name="T3" fmla="*/ 6 h 164"/>
                <a:gd name="T4" fmla="*/ 27 w 48"/>
                <a:gd name="T5" fmla="*/ 9 h 164"/>
                <a:gd name="T6" fmla="*/ 19 w 48"/>
                <a:gd name="T7" fmla="*/ 12 h 164"/>
                <a:gd name="T8" fmla="*/ 19 w 48"/>
                <a:gd name="T9" fmla="*/ 12 h 164"/>
                <a:gd name="T10" fmla="*/ 15 w 48"/>
                <a:gd name="T11" fmla="*/ 0 h 164"/>
                <a:gd name="T12" fmla="*/ 12 w 48"/>
                <a:gd name="T13" fmla="*/ 27 h 164"/>
                <a:gd name="T14" fmla="*/ 17 w 48"/>
                <a:gd name="T15" fmla="*/ 42 h 164"/>
                <a:gd name="T16" fmla="*/ 17 w 48"/>
                <a:gd name="T17" fmla="*/ 44 h 164"/>
                <a:gd name="T18" fmla="*/ 41 w 48"/>
                <a:gd name="T19" fmla="*/ 38 h 164"/>
                <a:gd name="T20" fmla="*/ 17 w 48"/>
                <a:gd name="T21" fmla="*/ 38 h 164"/>
                <a:gd name="T22" fmla="*/ 41 w 48"/>
                <a:gd name="T23" fmla="*/ 48 h 164"/>
                <a:gd name="T24" fmla="*/ 17 w 48"/>
                <a:gd name="T25" fmla="*/ 50 h 164"/>
                <a:gd name="T26" fmla="*/ 17 w 48"/>
                <a:gd name="T27" fmla="*/ 53 h 164"/>
                <a:gd name="T28" fmla="*/ 41 w 48"/>
                <a:gd name="T29" fmla="*/ 55 h 164"/>
                <a:gd name="T30" fmla="*/ 17 w 48"/>
                <a:gd name="T31" fmla="*/ 55 h 164"/>
                <a:gd name="T32" fmla="*/ 41 w 48"/>
                <a:gd name="T33" fmla="*/ 61 h 164"/>
                <a:gd name="T34" fmla="*/ 17 w 48"/>
                <a:gd name="T35" fmla="*/ 63 h 164"/>
                <a:gd name="T36" fmla="*/ 17 w 48"/>
                <a:gd name="T37" fmla="*/ 65 h 164"/>
                <a:gd name="T38" fmla="*/ 41 w 48"/>
                <a:gd name="T39" fmla="*/ 67 h 164"/>
                <a:gd name="T40" fmla="*/ 17 w 48"/>
                <a:gd name="T41" fmla="*/ 67 h 164"/>
                <a:gd name="T42" fmla="*/ 41 w 48"/>
                <a:gd name="T43" fmla="*/ 74 h 164"/>
                <a:gd name="T44" fmla="*/ 17 w 48"/>
                <a:gd name="T45" fmla="*/ 76 h 164"/>
                <a:gd name="T46" fmla="*/ 17 w 48"/>
                <a:gd name="T47" fmla="*/ 78 h 164"/>
                <a:gd name="T48" fmla="*/ 41 w 48"/>
                <a:gd name="T49" fmla="*/ 80 h 164"/>
                <a:gd name="T50" fmla="*/ 17 w 48"/>
                <a:gd name="T51" fmla="*/ 80 h 164"/>
                <a:gd name="T52" fmla="*/ 41 w 48"/>
                <a:gd name="T53" fmla="*/ 87 h 164"/>
                <a:gd name="T54" fmla="*/ 17 w 48"/>
                <a:gd name="T55" fmla="*/ 89 h 164"/>
                <a:gd name="T56" fmla="*/ 17 w 48"/>
                <a:gd name="T57" fmla="*/ 91 h 164"/>
                <a:gd name="T58" fmla="*/ 41 w 48"/>
                <a:gd name="T59" fmla="*/ 93 h 164"/>
                <a:gd name="T60" fmla="*/ 17 w 48"/>
                <a:gd name="T61" fmla="*/ 93 h 164"/>
                <a:gd name="T62" fmla="*/ 41 w 48"/>
                <a:gd name="T63" fmla="*/ 100 h 164"/>
                <a:gd name="T64" fmla="*/ 17 w 48"/>
                <a:gd name="T65" fmla="*/ 102 h 164"/>
                <a:gd name="T66" fmla="*/ 17 w 48"/>
                <a:gd name="T67" fmla="*/ 104 h 164"/>
                <a:gd name="T68" fmla="*/ 41 w 48"/>
                <a:gd name="T69" fmla="*/ 106 h 164"/>
                <a:gd name="T70" fmla="*/ 17 w 48"/>
                <a:gd name="T71" fmla="*/ 106 h 164"/>
                <a:gd name="T72" fmla="*/ 41 w 48"/>
                <a:gd name="T73" fmla="*/ 112 h 164"/>
                <a:gd name="T74" fmla="*/ 17 w 48"/>
                <a:gd name="T75" fmla="*/ 114 h 164"/>
                <a:gd name="T76" fmla="*/ 17 w 48"/>
                <a:gd name="T77" fmla="*/ 117 h 164"/>
                <a:gd name="T78" fmla="*/ 41 w 48"/>
                <a:gd name="T79" fmla="*/ 119 h 164"/>
                <a:gd name="T80" fmla="*/ 17 w 48"/>
                <a:gd name="T81" fmla="*/ 119 h 164"/>
                <a:gd name="T82" fmla="*/ 41 w 48"/>
                <a:gd name="T83" fmla="*/ 125 h 164"/>
                <a:gd name="T84" fmla="*/ 17 w 48"/>
                <a:gd name="T85" fmla="*/ 127 h 164"/>
                <a:gd name="T86" fmla="*/ 17 w 48"/>
                <a:gd name="T87" fmla="*/ 12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64">
                  <a:moveTo>
                    <a:pt x="0" y="164"/>
                  </a:moveTo>
                  <a:cubicBezTo>
                    <a:pt x="48" y="164"/>
                    <a:pt x="48" y="164"/>
                    <a:pt x="48" y="164"/>
                  </a:cubicBezTo>
                  <a:cubicBezTo>
                    <a:pt x="48" y="2"/>
                    <a:pt x="48" y="2"/>
                    <a:pt x="48" y="2"/>
                  </a:cubicBezTo>
                  <a:cubicBezTo>
                    <a:pt x="43" y="3"/>
                    <a:pt x="38" y="4"/>
                    <a:pt x="34" y="6"/>
                  </a:cubicBezTo>
                  <a:cubicBezTo>
                    <a:pt x="34" y="6"/>
                    <a:pt x="34" y="6"/>
                    <a:pt x="34" y="6"/>
                  </a:cubicBezTo>
                  <a:cubicBezTo>
                    <a:pt x="28" y="6"/>
                    <a:pt x="28" y="6"/>
                    <a:pt x="28" y="6"/>
                  </a:cubicBezTo>
                  <a:cubicBezTo>
                    <a:pt x="28" y="1"/>
                    <a:pt x="28" y="1"/>
                    <a:pt x="28" y="1"/>
                  </a:cubicBezTo>
                  <a:cubicBezTo>
                    <a:pt x="27" y="1"/>
                    <a:pt x="27" y="1"/>
                    <a:pt x="27" y="1"/>
                  </a:cubicBezTo>
                  <a:cubicBezTo>
                    <a:pt x="27" y="9"/>
                    <a:pt x="27" y="9"/>
                    <a:pt x="27" y="9"/>
                  </a:cubicBezTo>
                  <a:cubicBezTo>
                    <a:pt x="25" y="11"/>
                    <a:pt x="23" y="12"/>
                    <a:pt x="22" y="14"/>
                  </a:cubicBezTo>
                  <a:cubicBezTo>
                    <a:pt x="19" y="14"/>
                    <a:pt x="19" y="14"/>
                    <a:pt x="19" y="14"/>
                  </a:cubicBezTo>
                  <a:cubicBezTo>
                    <a:pt x="19" y="12"/>
                    <a:pt x="19" y="12"/>
                    <a:pt x="19" y="12"/>
                  </a:cubicBezTo>
                  <a:cubicBezTo>
                    <a:pt x="19" y="5"/>
                    <a:pt x="19" y="5"/>
                    <a:pt x="19" y="5"/>
                  </a:cubicBezTo>
                  <a:cubicBezTo>
                    <a:pt x="19" y="5"/>
                    <a:pt x="19" y="5"/>
                    <a:pt x="19" y="5"/>
                  </a:cubicBezTo>
                  <a:cubicBezTo>
                    <a:pt x="19" y="12"/>
                    <a:pt x="19" y="12"/>
                    <a:pt x="19" y="12"/>
                  </a:cubicBezTo>
                  <a:cubicBezTo>
                    <a:pt x="16" y="12"/>
                    <a:pt x="16" y="12"/>
                    <a:pt x="16" y="12"/>
                  </a:cubicBezTo>
                  <a:cubicBezTo>
                    <a:pt x="16" y="0"/>
                    <a:pt x="16" y="0"/>
                    <a:pt x="16" y="0"/>
                  </a:cubicBezTo>
                  <a:cubicBezTo>
                    <a:pt x="15" y="0"/>
                    <a:pt x="15" y="0"/>
                    <a:pt x="15" y="0"/>
                  </a:cubicBezTo>
                  <a:cubicBezTo>
                    <a:pt x="15" y="14"/>
                    <a:pt x="15" y="14"/>
                    <a:pt x="15" y="14"/>
                  </a:cubicBezTo>
                  <a:cubicBezTo>
                    <a:pt x="12" y="14"/>
                    <a:pt x="12" y="14"/>
                    <a:pt x="12" y="14"/>
                  </a:cubicBezTo>
                  <a:cubicBezTo>
                    <a:pt x="12" y="27"/>
                    <a:pt x="12" y="27"/>
                    <a:pt x="12" y="27"/>
                  </a:cubicBezTo>
                  <a:cubicBezTo>
                    <a:pt x="11" y="30"/>
                    <a:pt x="10" y="33"/>
                    <a:pt x="9" y="35"/>
                  </a:cubicBezTo>
                  <a:cubicBezTo>
                    <a:pt x="0" y="164"/>
                    <a:pt x="0" y="164"/>
                    <a:pt x="0" y="164"/>
                  </a:cubicBezTo>
                  <a:close/>
                  <a:moveTo>
                    <a:pt x="17" y="42"/>
                  </a:moveTo>
                  <a:cubicBezTo>
                    <a:pt x="25" y="42"/>
                    <a:pt x="33" y="42"/>
                    <a:pt x="41" y="42"/>
                  </a:cubicBezTo>
                  <a:cubicBezTo>
                    <a:pt x="41" y="43"/>
                    <a:pt x="41" y="43"/>
                    <a:pt x="41" y="44"/>
                  </a:cubicBezTo>
                  <a:cubicBezTo>
                    <a:pt x="33" y="44"/>
                    <a:pt x="25" y="44"/>
                    <a:pt x="17" y="44"/>
                  </a:cubicBezTo>
                  <a:cubicBezTo>
                    <a:pt x="17" y="43"/>
                    <a:pt x="17" y="43"/>
                    <a:pt x="17" y="42"/>
                  </a:cubicBezTo>
                  <a:close/>
                  <a:moveTo>
                    <a:pt x="17" y="38"/>
                  </a:moveTo>
                  <a:cubicBezTo>
                    <a:pt x="41" y="38"/>
                    <a:pt x="41" y="38"/>
                    <a:pt x="41" y="38"/>
                  </a:cubicBezTo>
                  <a:cubicBezTo>
                    <a:pt x="41" y="40"/>
                    <a:pt x="41" y="40"/>
                    <a:pt x="41" y="40"/>
                  </a:cubicBezTo>
                  <a:cubicBezTo>
                    <a:pt x="17" y="40"/>
                    <a:pt x="17" y="40"/>
                    <a:pt x="17" y="40"/>
                  </a:cubicBezTo>
                  <a:cubicBezTo>
                    <a:pt x="17" y="38"/>
                    <a:pt x="17" y="38"/>
                    <a:pt x="17" y="38"/>
                  </a:cubicBezTo>
                  <a:close/>
                  <a:moveTo>
                    <a:pt x="17" y="46"/>
                  </a:moveTo>
                  <a:cubicBezTo>
                    <a:pt x="25" y="46"/>
                    <a:pt x="33" y="46"/>
                    <a:pt x="41" y="46"/>
                  </a:cubicBezTo>
                  <a:cubicBezTo>
                    <a:pt x="41" y="47"/>
                    <a:pt x="41" y="48"/>
                    <a:pt x="41" y="48"/>
                  </a:cubicBezTo>
                  <a:cubicBezTo>
                    <a:pt x="33" y="48"/>
                    <a:pt x="25" y="48"/>
                    <a:pt x="17" y="48"/>
                  </a:cubicBezTo>
                  <a:cubicBezTo>
                    <a:pt x="17" y="48"/>
                    <a:pt x="17" y="47"/>
                    <a:pt x="17" y="46"/>
                  </a:cubicBezTo>
                  <a:close/>
                  <a:moveTo>
                    <a:pt x="17" y="50"/>
                  </a:moveTo>
                  <a:cubicBezTo>
                    <a:pt x="25" y="50"/>
                    <a:pt x="33" y="50"/>
                    <a:pt x="41" y="50"/>
                  </a:cubicBezTo>
                  <a:cubicBezTo>
                    <a:pt x="41" y="51"/>
                    <a:pt x="41" y="52"/>
                    <a:pt x="41" y="53"/>
                  </a:cubicBezTo>
                  <a:cubicBezTo>
                    <a:pt x="33" y="53"/>
                    <a:pt x="25" y="53"/>
                    <a:pt x="17" y="53"/>
                  </a:cubicBezTo>
                  <a:cubicBezTo>
                    <a:pt x="17" y="52"/>
                    <a:pt x="17" y="51"/>
                    <a:pt x="17" y="50"/>
                  </a:cubicBezTo>
                  <a:close/>
                  <a:moveTo>
                    <a:pt x="17" y="55"/>
                  </a:moveTo>
                  <a:cubicBezTo>
                    <a:pt x="25" y="55"/>
                    <a:pt x="33" y="55"/>
                    <a:pt x="41" y="55"/>
                  </a:cubicBezTo>
                  <a:cubicBezTo>
                    <a:pt x="41" y="55"/>
                    <a:pt x="41" y="56"/>
                    <a:pt x="41" y="57"/>
                  </a:cubicBezTo>
                  <a:cubicBezTo>
                    <a:pt x="33" y="57"/>
                    <a:pt x="25" y="57"/>
                    <a:pt x="17" y="57"/>
                  </a:cubicBezTo>
                  <a:cubicBezTo>
                    <a:pt x="17" y="56"/>
                    <a:pt x="17" y="55"/>
                    <a:pt x="17" y="55"/>
                  </a:cubicBezTo>
                  <a:close/>
                  <a:moveTo>
                    <a:pt x="17" y="59"/>
                  </a:moveTo>
                  <a:cubicBezTo>
                    <a:pt x="25" y="59"/>
                    <a:pt x="33" y="59"/>
                    <a:pt x="41" y="59"/>
                  </a:cubicBezTo>
                  <a:cubicBezTo>
                    <a:pt x="41" y="60"/>
                    <a:pt x="41" y="60"/>
                    <a:pt x="41" y="61"/>
                  </a:cubicBezTo>
                  <a:cubicBezTo>
                    <a:pt x="33" y="61"/>
                    <a:pt x="25" y="61"/>
                    <a:pt x="17" y="61"/>
                  </a:cubicBezTo>
                  <a:cubicBezTo>
                    <a:pt x="17" y="60"/>
                    <a:pt x="17" y="60"/>
                    <a:pt x="17" y="59"/>
                  </a:cubicBezTo>
                  <a:close/>
                  <a:moveTo>
                    <a:pt x="17" y="63"/>
                  </a:moveTo>
                  <a:cubicBezTo>
                    <a:pt x="25" y="63"/>
                    <a:pt x="33" y="63"/>
                    <a:pt x="41" y="63"/>
                  </a:cubicBezTo>
                  <a:cubicBezTo>
                    <a:pt x="41" y="64"/>
                    <a:pt x="41" y="65"/>
                    <a:pt x="41" y="65"/>
                  </a:cubicBezTo>
                  <a:cubicBezTo>
                    <a:pt x="33" y="65"/>
                    <a:pt x="25" y="65"/>
                    <a:pt x="17" y="65"/>
                  </a:cubicBezTo>
                  <a:cubicBezTo>
                    <a:pt x="17" y="65"/>
                    <a:pt x="17" y="64"/>
                    <a:pt x="17" y="63"/>
                  </a:cubicBezTo>
                  <a:close/>
                  <a:moveTo>
                    <a:pt x="17" y="67"/>
                  </a:moveTo>
                  <a:cubicBezTo>
                    <a:pt x="25" y="67"/>
                    <a:pt x="33" y="67"/>
                    <a:pt x="41" y="67"/>
                  </a:cubicBezTo>
                  <a:cubicBezTo>
                    <a:pt x="41" y="68"/>
                    <a:pt x="41" y="69"/>
                    <a:pt x="41" y="70"/>
                  </a:cubicBezTo>
                  <a:cubicBezTo>
                    <a:pt x="33" y="70"/>
                    <a:pt x="25" y="70"/>
                    <a:pt x="17" y="70"/>
                  </a:cubicBezTo>
                  <a:cubicBezTo>
                    <a:pt x="17" y="69"/>
                    <a:pt x="17" y="68"/>
                    <a:pt x="17" y="67"/>
                  </a:cubicBezTo>
                  <a:close/>
                  <a:moveTo>
                    <a:pt x="17" y="72"/>
                  </a:moveTo>
                  <a:cubicBezTo>
                    <a:pt x="25" y="72"/>
                    <a:pt x="33" y="72"/>
                    <a:pt x="41" y="72"/>
                  </a:cubicBezTo>
                  <a:cubicBezTo>
                    <a:pt x="41" y="72"/>
                    <a:pt x="41" y="73"/>
                    <a:pt x="41" y="74"/>
                  </a:cubicBezTo>
                  <a:cubicBezTo>
                    <a:pt x="33" y="74"/>
                    <a:pt x="25" y="74"/>
                    <a:pt x="17" y="74"/>
                  </a:cubicBezTo>
                  <a:cubicBezTo>
                    <a:pt x="17" y="73"/>
                    <a:pt x="17" y="72"/>
                    <a:pt x="17" y="72"/>
                  </a:cubicBezTo>
                  <a:close/>
                  <a:moveTo>
                    <a:pt x="17" y="76"/>
                  </a:moveTo>
                  <a:cubicBezTo>
                    <a:pt x="25" y="76"/>
                    <a:pt x="33" y="76"/>
                    <a:pt x="41" y="76"/>
                  </a:cubicBezTo>
                  <a:cubicBezTo>
                    <a:pt x="41" y="77"/>
                    <a:pt x="41" y="77"/>
                    <a:pt x="41" y="78"/>
                  </a:cubicBezTo>
                  <a:cubicBezTo>
                    <a:pt x="33" y="78"/>
                    <a:pt x="25" y="78"/>
                    <a:pt x="17" y="78"/>
                  </a:cubicBezTo>
                  <a:cubicBezTo>
                    <a:pt x="17" y="77"/>
                    <a:pt x="17" y="77"/>
                    <a:pt x="17" y="76"/>
                  </a:cubicBezTo>
                  <a:close/>
                  <a:moveTo>
                    <a:pt x="17" y="80"/>
                  </a:moveTo>
                  <a:cubicBezTo>
                    <a:pt x="25" y="80"/>
                    <a:pt x="33" y="80"/>
                    <a:pt x="41" y="80"/>
                  </a:cubicBezTo>
                  <a:cubicBezTo>
                    <a:pt x="41" y="81"/>
                    <a:pt x="41" y="82"/>
                    <a:pt x="41" y="82"/>
                  </a:cubicBezTo>
                  <a:cubicBezTo>
                    <a:pt x="33" y="82"/>
                    <a:pt x="25" y="82"/>
                    <a:pt x="17" y="82"/>
                  </a:cubicBezTo>
                  <a:cubicBezTo>
                    <a:pt x="17" y="82"/>
                    <a:pt x="17" y="81"/>
                    <a:pt x="17" y="80"/>
                  </a:cubicBezTo>
                  <a:close/>
                  <a:moveTo>
                    <a:pt x="17" y="85"/>
                  </a:moveTo>
                  <a:cubicBezTo>
                    <a:pt x="25" y="85"/>
                    <a:pt x="33" y="85"/>
                    <a:pt x="41" y="85"/>
                  </a:cubicBezTo>
                  <a:cubicBezTo>
                    <a:pt x="41" y="85"/>
                    <a:pt x="41" y="86"/>
                    <a:pt x="41" y="87"/>
                  </a:cubicBezTo>
                  <a:cubicBezTo>
                    <a:pt x="33" y="87"/>
                    <a:pt x="25" y="87"/>
                    <a:pt x="17" y="87"/>
                  </a:cubicBezTo>
                  <a:cubicBezTo>
                    <a:pt x="17" y="86"/>
                    <a:pt x="17" y="85"/>
                    <a:pt x="17" y="85"/>
                  </a:cubicBezTo>
                  <a:close/>
                  <a:moveTo>
                    <a:pt x="17" y="89"/>
                  </a:moveTo>
                  <a:cubicBezTo>
                    <a:pt x="25" y="89"/>
                    <a:pt x="33" y="89"/>
                    <a:pt x="41" y="89"/>
                  </a:cubicBezTo>
                  <a:cubicBezTo>
                    <a:pt x="41" y="90"/>
                    <a:pt x="41" y="90"/>
                    <a:pt x="41" y="91"/>
                  </a:cubicBezTo>
                  <a:cubicBezTo>
                    <a:pt x="33" y="91"/>
                    <a:pt x="25" y="91"/>
                    <a:pt x="17" y="91"/>
                  </a:cubicBezTo>
                  <a:cubicBezTo>
                    <a:pt x="17" y="90"/>
                    <a:pt x="17" y="90"/>
                    <a:pt x="17" y="89"/>
                  </a:cubicBezTo>
                  <a:close/>
                  <a:moveTo>
                    <a:pt x="17" y="93"/>
                  </a:moveTo>
                  <a:cubicBezTo>
                    <a:pt x="25" y="93"/>
                    <a:pt x="33" y="93"/>
                    <a:pt x="41" y="93"/>
                  </a:cubicBezTo>
                  <a:cubicBezTo>
                    <a:pt x="41" y="94"/>
                    <a:pt x="41" y="95"/>
                    <a:pt x="41" y="95"/>
                  </a:cubicBezTo>
                  <a:cubicBezTo>
                    <a:pt x="33" y="95"/>
                    <a:pt x="25" y="95"/>
                    <a:pt x="17" y="95"/>
                  </a:cubicBezTo>
                  <a:cubicBezTo>
                    <a:pt x="17" y="95"/>
                    <a:pt x="17" y="94"/>
                    <a:pt x="17" y="93"/>
                  </a:cubicBezTo>
                  <a:close/>
                  <a:moveTo>
                    <a:pt x="17" y="97"/>
                  </a:moveTo>
                  <a:cubicBezTo>
                    <a:pt x="25" y="97"/>
                    <a:pt x="33" y="97"/>
                    <a:pt x="41" y="97"/>
                  </a:cubicBezTo>
                  <a:cubicBezTo>
                    <a:pt x="41" y="98"/>
                    <a:pt x="41" y="99"/>
                    <a:pt x="41" y="100"/>
                  </a:cubicBezTo>
                  <a:cubicBezTo>
                    <a:pt x="33" y="100"/>
                    <a:pt x="25" y="100"/>
                    <a:pt x="17" y="100"/>
                  </a:cubicBezTo>
                  <a:cubicBezTo>
                    <a:pt x="17" y="99"/>
                    <a:pt x="17" y="98"/>
                    <a:pt x="17" y="97"/>
                  </a:cubicBezTo>
                  <a:close/>
                  <a:moveTo>
                    <a:pt x="17" y="102"/>
                  </a:moveTo>
                  <a:cubicBezTo>
                    <a:pt x="25" y="102"/>
                    <a:pt x="33" y="102"/>
                    <a:pt x="41" y="102"/>
                  </a:cubicBezTo>
                  <a:cubicBezTo>
                    <a:pt x="41" y="102"/>
                    <a:pt x="41" y="103"/>
                    <a:pt x="41" y="104"/>
                  </a:cubicBezTo>
                  <a:cubicBezTo>
                    <a:pt x="33" y="104"/>
                    <a:pt x="25" y="104"/>
                    <a:pt x="17" y="104"/>
                  </a:cubicBezTo>
                  <a:cubicBezTo>
                    <a:pt x="17" y="103"/>
                    <a:pt x="17" y="102"/>
                    <a:pt x="17" y="102"/>
                  </a:cubicBezTo>
                  <a:close/>
                  <a:moveTo>
                    <a:pt x="17" y="106"/>
                  </a:moveTo>
                  <a:cubicBezTo>
                    <a:pt x="25" y="106"/>
                    <a:pt x="33" y="106"/>
                    <a:pt x="41" y="106"/>
                  </a:cubicBezTo>
                  <a:cubicBezTo>
                    <a:pt x="41" y="107"/>
                    <a:pt x="41" y="107"/>
                    <a:pt x="41" y="108"/>
                  </a:cubicBezTo>
                  <a:cubicBezTo>
                    <a:pt x="33" y="108"/>
                    <a:pt x="25" y="108"/>
                    <a:pt x="17" y="108"/>
                  </a:cubicBezTo>
                  <a:cubicBezTo>
                    <a:pt x="17" y="107"/>
                    <a:pt x="17" y="107"/>
                    <a:pt x="17" y="106"/>
                  </a:cubicBezTo>
                  <a:close/>
                  <a:moveTo>
                    <a:pt x="17" y="110"/>
                  </a:moveTo>
                  <a:cubicBezTo>
                    <a:pt x="25" y="110"/>
                    <a:pt x="33" y="110"/>
                    <a:pt x="41" y="110"/>
                  </a:cubicBezTo>
                  <a:cubicBezTo>
                    <a:pt x="41" y="111"/>
                    <a:pt x="41" y="112"/>
                    <a:pt x="41" y="112"/>
                  </a:cubicBezTo>
                  <a:cubicBezTo>
                    <a:pt x="33" y="112"/>
                    <a:pt x="25" y="112"/>
                    <a:pt x="17" y="112"/>
                  </a:cubicBezTo>
                  <a:cubicBezTo>
                    <a:pt x="17" y="112"/>
                    <a:pt x="17" y="111"/>
                    <a:pt x="17" y="110"/>
                  </a:cubicBezTo>
                  <a:close/>
                  <a:moveTo>
                    <a:pt x="17" y="114"/>
                  </a:moveTo>
                  <a:cubicBezTo>
                    <a:pt x="25" y="114"/>
                    <a:pt x="33" y="114"/>
                    <a:pt x="41" y="114"/>
                  </a:cubicBezTo>
                  <a:cubicBezTo>
                    <a:pt x="41" y="115"/>
                    <a:pt x="41" y="116"/>
                    <a:pt x="41" y="117"/>
                  </a:cubicBezTo>
                  <a:cubicBezTo>
                    <a:pt x="33" y="117"/>
                    <a:pt x="25" y="117"/>
                    <a:pt x="17" y="117"/>
                  </a:cubicBezTo>
                  <a:cubicBezTo>
                    <a:pt x="17" y="116"/>
                    <a:pt x="17" y="115"/>
                    <a:pt x="17" y="114"/>
                  </a:cubicBezTo>
                  <a:close/>
                  <a:moveTo>
                    <a:pt x="17" y="119"/>
                  </a:moveTo>
                  <a:cubicBezTo>
                    <a:pt x="25" y="119"/>
                    <a:pt x="33" y="119"/>
                    <a:pt x="41" y="119"/>
                  </a:cubicBezTo>
                  <a:cubicBezTo>
                    <a:pt x="41" y="119"/>
                    <a:pt x="41" y="120"/>
                    <a:pt x="41" y="121"/>
                  </a:cubicBezTo>
                  <a:cubicBezTo>
                    <a:pt x="33" y="121"/>
                    <a:pt x="25" y="121"/>
                    <a:pt x="17" y="121"/>
                  </a:cubicBezTo>
                  <a:cubicBezTo>
                    <a:pt x="17" y="120"/>
                    <a:pt x="17" y="119"/>
                    <a:pt x="17" y="119"/>
                  </a:cubicBezTo>
                  <a:close/>
                  <a:moveTo>
                    <a:pt x="17" y="123"/>
                  </a:moveTo>
                  <a:cubicBezTo>
                    <a:pt x="25" y="123"/>
                    <a:pt x="33" y="123"/>
                    <a:pt x="41" y="123"/>
                  </a:cubicBezTo>
                  <a:cubicBezTo>
                    <a:pt x="41" y="124"/>
                    <a:pt x="41" y="124"/>
                    <a:pt x="41" y="125"/>
                  </a:cubicBezTo>
                  <a:cubicBezTo>
                    <a:pt x="33" y="125"/>
                    <a:pt x="25" y="125"/>
                    <a:pt x="17" y="125"/>
                  </a:cubicBezTo>
                  <a:cubicBezTo>
                    <a:pt x="17" y="124"/>
                    <a:pt x="17" y="124"/>
                    <a:pt x="17" y="123"/>
                  </a:cubicBezTo>
                  <a:close/>
                  <a:moveTo>
                    <a:pt x="17" y="127"/>
                  </a:moveTo>
                  <a:cubicBezTo>
                    <a:pt x="41" y="127"/>
                    <a:pt x="41" y="127"/>
                    <a:pt x="41" y="127"/>
                  </a:cubicBezTo>
                  <a:cubicBezTo>
                    <a:pt x="41" y="129"/>
                    <a:pt x="41" y="129"/>
                    <a:pt x="41" y="129"/>
                  </a:cubicBezTo>
                  <a:cubicBezTo>
                    <a:pt x="17" y="129"/>
                    <a:pt x="17" y="129"/>
                    <a:pt x="17" y="129"/>
                  </a:cubicBezTo>
                  <a:lnTo>
                    <a:pt x="17"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1" name="Rectangle 2605"/>
            <p:cNvSpPr>
              <a:spLocks noChangeArrowheads="1"/>
            </p:cNvSpPr>
            <p:nvPr/>
          </p:nvSpPr>
          <p:spPr bwMode="auto">
            <a:xfrm>
              <a:off x="-530224" y="892175"/>
              <a:ext cx="101600" cy="263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2" name="Rectangle 2606"/>
            <p:cNvSpPr>
              <a:spLocks noChangeArrowheads="1"/>
            </p:cNvSpPr>
            <p:nvPr/>
          </p:nvSpPr>
          <p:spPr bwMode="auto">
            <a:xfrm>
              <a:off x="-1362074" y="885825"/>
              <a:ext cx="52388" cy="269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3" name="Rectangle 2607"/>
            <p:cNvSpPr>
              <a:spLocks noChangeArrowheads="1"/>
            </p:cNvSpPr>
            <p:nvPr/>
          </p:nvSpPr>
          <p:spPr bwMode="auto">
            <a:xfrm>
              <a:off x="-360362" y="744537"/>
              <a:ext cx="46038" cy="411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4" name="Freeform 2608"/>
            <p:cNvSpPr>
              <a:spLocks noEditPoints="1"/>
            </p:cNvSpPr>
            <p:nvPr/>
          </p:nvSpPr>
          <p:spPr bwMode="auto">
            <a:xfrm>
              <a:off x="-327024" y="51313"/>
              <a:ext cx="130175" cy="1104388"/>
            </a:xfrm>
            <a:custGeom>
              <a:avLst/>
              <a:gdLst>
                <a:gd name="T0" fmla="*/ 28 w 30"/>
                <a:gd name="T1" fmla="*/ 66 h 256"/>
                <a:gd name="T2" fmla="*/ 17 w 30"/>
                <a:gd name="T3" fmla="*/ 20 h 256"/>
                <a:gd name="T4" fmla="*/ 3 w 30"/>
                <a:gd name="T5" fmla="*/ 40 h 256"/>
                <a:gd name="T6" fmla="*/ 22 w 30"/>
                <a:gd name="T7" fmla="*/ 74 h 256"/>
                <a:gd name="T8" fmla="*/ 6 w 30"/>
                <a:gd name="T9" fmla="*/ 199 h 256"/>
                <a:gd name="T10" fmla="*/ 17 w 30"/>
                <a:gd name="T11" fmla="*/ 80 h 256"/>
                <a:gd name="T12" fmla="*/ 18 w 30"/>
                <a:gd name="T13" fmla="*/ 80 h 256"/>
                <a:gd name="T14" fmla="*/ 13 w 30"/>
                <a:gd name="T15" fmla="*/ 88 h 256"/>
                <a:gd name="T16" fmla="*/ 18 w 30"/>
                <a:gd name="T17" fmla="*/ 86 h 256"/>
                <a:gd name="T18" fmla="*/ 22 w 30"/>
                <a:gd name="T19" fmla="*/ 88 h 256"/>
                <a:gd name="T20" fmla="*/ 9 w 30"/>
                <a:gd name="T21" fmla="*/ 92 h 256"/>
                <a:gd name="T22" fmla="*/ 14 w 30"/>
                <a:gd name="T23" fmla="*/ 92 h 256"/>
                <a:gd name="T24" fmla="*/ 13 w 30"/>
                <a:gd name="T25" fmla="*/ 100 h 256"/>
                <a:gd name="T26" fmla="*/ 14 w 30"/>
                <a:gd name="T27" fmla="*/ 98 h 256"/>
                <a:gd name="T28" fmla="*/ 18 w 30"/>
                <a:gd name="T29" fmla="*/ 100 h 256"/>
                <a:gd name="T30" fmla="*/ 13 w 30"/>
                <a:gd name="T31" fmla="*/ 104 h 256"/>
                <a:gd name="T32" fmla="*/ 6 w 30"/>
                <a:gd name="T33" fmla="*/ 104 h 256"/>
                <a:gd name="T34" fmla="*/ 26 w 30"/>
                <a:gd name="T35" fmla="*/ 106 h 256"/>
                <a:gd name="T36" fmla="*/ 14 w 30"/>
                <a:gd name="T37" fmla="*/ 109 h 256"/>
                <a:gd name="T38" fmla="*/ 18 w 30"/>
                <a:gd name="T39" fmla="*/ 112 h 256"/>
                <a:gd name="T40" fmla="*/ 9 w 30"/>
                <a:gd name="T41" fmla="*/ 115 h 256"/>
                <a:gd name="T42" fmla="*/ 14 w 30"/>
                <a:gd name="T43" fmla="*/ 115 h 256"/>
                <a:gd name="T44" fmla="*/ 13 w 30"/>
                <a:gd name="T45" fmla="*/ 123 h 256"/>
                <a:gd name="T46" fmla="*/ 18 w 30"/>
                <a:gd name="T47" fmla="*/ 121 h 256"/>
                <a:gd name="T48" fmla="*/ 22 w 30"/>
                <a:gd name="T49" fmla="*/ 123 h 256"/>
                <a:gd name="T50" fmla="*/ 9 w 30"/>
                <a:gd name="T51" fmla="*/ 127 h 256"/>
                <a:gd name="T52" fmla="*/ 14 w 30"/>
                <a:gd name="T53" fmla="*/ 127 h 256"/>
                <a:gd name="T54" fmla="*/ 26 w 30"/>
                <a:gd name="T55" fmla="*/ 129 h 256"/>
                <a:gd name="T56" fmla="*/ 6 w 30"/>
                <a:gd name="T57" fmla="*/ 133 h 256"/>
                <a:gd name="T58" fmla="*/ 18 w 30"/>
                <a:gd name="T59" fmla="*/ 135 h 256"/>
                <a:gd name="T60" fmla="*/ 13 w 30"/>
                <a:gd name="T61" fmla="*/ 139 h 256"/>
                <a:gd name="T62" fmla="*/ 6 w 30"/>
                <a:gd name="T63" fmla="*/ 139 h 256"/>
                <a:gd name="T64" fmla="*/ 21 w 30"/>
                <a:gd name="T65" fmla="*/ 141 h 256"/>
                <a:gd name="T66" fmla="*/ 14 w 30"/>
                <a:gd name="T67" fmla="*/ 144 h 256"/>
                <a:gd name="T68" fmla="*/ 18 w 30"/>
                <a:gd name="T69" fmla="*/ 147 h 256"/>
                <a:gd name="T70" fmla="*/ 9 w 30"/>
                <a:gd name="T71" fmla="*/ 150 h 256"/>
                <a:gd name="T72" fmla="*/ 14 w 30"/>
                <a:gd name="T73" fmla="*/ 150 h 256"/>
                <a:gd name="T74" fmla="*/ 26 w 30"/>
                <a:gd name="T75" fmla="*/ 152 h 256"/>
                <a:gd name="T76" fmla="*/ 6 w 30"/>
                <a:gd name="T77" fmla="*/ 156 h 256"/>
                <a:gd name="T78" fmla="*/ 18 w 30"/>
                <a:gd name="T79" fmla="*/ 158 h 256"/>
                <a:gd name="T80" fmla="*/ 13 w 30"/>
                <a:gd name="T81" fmla="*/ 162 h 256"/>
                <a:gd name="T82" fmla="*/ 6 w 30"/>
                <a:gd name="T83" fmla="*/ 162 h 256"/>
                <a:gd name="T84" fmla="*/ 21 w 30"/>
                <a:gd name="T85" fmla="*/ 164 h 256"/>
                <a:gd name="T86" fmla="*/ 10 w 30"/>
                <a:gd name="T87" fmla="*/ 168 h 256"/>
                <a:gd name="T88" fmla="*/ 6 w 30"/>
                <a:gd name="T89" fmla="*/ 170 h 256"/>
                <a:gd name="T90" fmla="*/ 26 w 30"/>
                <a:gd name="T91" fmla="*/ 168 h 256"/>
                <a:gd name="T92" fmla="*/ 6 w 30"/>
                <a:gd name="T93" fmla="*/ 174 h 256"/>
                <a:gd name="T94" fmla="*/ 21 w 30"/>
                <a:gd name="T95" fmla="*/ 176 h 256"/>
                <a:gd name="T96" fmla="*/ 10 w 30"/>
                <a:gd name="T97" fmla="*/ 179 h 256"/>
                <a:gd name="T98" fmla="*/ 6 w 30"/>
                <a:gd name="T99" fmla="*/ 182 h 256"/>
                <a:gd name="T100" fmla="*/ 26 w 30"/>
                <a:gd name="T101" fmla="*/ 179 h 256"/>
                <a:gd name="T102" fmla="*/ 10 w 30"/>
                <a:gd name="T103" fmla="*/ 185 h 256"/>
                <a:gd name="T104" fmla="*/ 21 w 30"/>
                <a:gd name="T105" fmla="*/ 187 h 256"/>
                <a:gd name="T106" fmla="*/ 6 w 30"/>
                <a:gd name="T107" fmla="*/ 191 h 256"/>
                <a:gd name="T108" fmla="*/ 14 w 30"/>
                <a:gd name="T109" fmla="*/ 193 h 256"/>
                <a:gd name="T110" fmla="*/ 17 w 30"/>
                <a:gd name="T111" fmla="*/ 74 h 256"/>
                <a:gd name="T112" fmla="*/ 18 w 30"/>
                <a:gd name="T113" fmla="*/ 7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 h="256">
                  <a:moveTo>
                    <a:pt x="2" y="256"/>
                  </a:moveTo>
                  <a:cubicBezTo>
                    <a:pt x="27" y="256"/>
                    <a:pt x="27" y="256"/>
                    <a:pt x="27" y="256"/>
                  </a:cubicBezTo>
                  <a:cubicBezTo>
                    <a:pt x="27" y="168"/>
                    <a:pt x="27" y="168"/>
                    <a:pt x="27" y="168"/>
                  </a:cubicBezTo>
                  <a:cubicBezTo>
                    <a:pt x="29" y="168"/>
                    <a:pt x="29" y="168"/>
                    <a:pt x="29" y="168"/>
                  </a:cubicBezTo>
                  <a:cubicBezTo>
                    <a:pt x="29" y="71"/>
                    <a:pt x="29" y="71"/>
                    <a:pt x="29" y="71"/>
                  </a:cubicBezTo>
                  <a:cubicBezTo>
                    <a:pt x="30" y="71"/>
                    <a:pt x="30" y="71"/>
                    <a:pt x="30" y="71"/>
                  </a:cubicBezTo>
                  <a:cubicBezTo>
                    <a:pt x="30" y="66"/>
                    <a:pt x="30" y="66"/>
                    <a:pt x="30" y="66"/>
                  </a:cubicBezTo>
                  <a:cubicBezTo>
                    <a:pt x="28" y="66"/>
                    <a:pt x="28" y="66"/>
                    <a:pt x="28" y="66"/>
                  </a:cubicBezTo>
                  <a:cubicBezTo>
                    <a:pt x="26" y="43"/>
                    <a:pt x="26" y="43"/>
                    <a:pt x="26" y="43"/>
                  </a:cubicBezTo>
                  <a:cubicBezTo>
                    <a:pt x="28" y="43"/>
                    <a:pt x="28" y="43"/>
                    <a:pt x="28" y="43"/>
                  </a:cubicBezTo>
                  <a:cubicBezTo>
                    <a:pt x="28" y="40"/>
                    <a:pt x="28" y="40"/>
                    <a:pt x="28" y="40"/>
                  </a:cubicBezTo>
                  <a:cubicBezTo>
                    <a:pt x="27" y="40"/>
                    <a:pt x="27" y="40"/>
                    <a:pt x="27" y="40"/>
                  </a:cubicBezTo>
                  <a:cubicBezTo>
                    <a:pt x="22" y="30"/>
                    <a:pt x="22" y="30"/>
                    <a:pt x="22" y="30"/>
                  </a:cubicBezTo>
                  <a:cubicBezTo>
                    <a:pt x="19" y="25"/>
                    <a:pt x="19" y="25"/>
                    <a:pt x="19" y="25"/>
                  </a:cubicBezTo>
                  <a:cubicBezTo>
                    <a:pt x="19" y="20"/>
                    <a:pt x="19" y="20"/>
                    <a:pt x="19" y="20"/>
                  </a:cubicBezTo>
                  <a:cubicBezTo>
                    <a:pt x="17" y="20"/>
                    <a:pt x="17" y="20"/>
                    <a:pt x="17" y="20"/>
                  </a:cubicBezTo>
                  <a:cubicBezTo>
                    <a:pt x="16" y="0"/>
                    <a:pt x="16" y="0"/>
                    <a:pt x="16" y="0"/>
                  </a:cubicBezTo>
                  <a:cubicBezTo>
                    <a:pt x="15" y="0"/>
                    <a:pt x="15" y="0"/>
                    <a:pt x="15" y="0"/>
                  </a:cubicBezTo>
                  <a:cubicBezTo>
                    <a:pt x="14" y="20"/>
                    <a:pt x="14" y="20"/>
                    <a:pt x="14" y="20"/>
                  </a:cubicBezTo>
                  <a:cubicBezTo>
                    <a:pt x="13" y="20"/>
                    <a:pt x="13" y="20"/>
                    <a:pt x="13" y="20"/>
                  </a:cubicBezTo>
                  <a:cubicBezTo>
                    <a:pt x="13" y="25"/>
                    <a:pt x="13" y="25"/>
                    <a:pt x="13" y="25"/>
                  </a:cubicBezTo>
                  <a:cubicBezTo>
                    <a:pt x="10" y="30"/>
                    <a:pt x="10" y="30"/>
                    <a:pt x="10" y="30"/>
                  </a:cubicBezTo>
                  <a:cubicBezTo>
                    <a:pt x="4" y="40"/>
                    <a:pt x="4" y="40"/>
                    <a:pt x="4" y="40"/>
                  </a:cubicBezTo>
                  <a:cubicBezTo>
                    <a:pt x="3" y="40"/>
                    <a:pt x="3" y="40"/>
                    <a:pt x="3" y="40"/>
                  </a:cubicBezTo>
                  <a:cubicBezTo>
                    <a:pt x="3" y="43"/>
                    <a:pt x="3" y="43"/>
                    <a:pt x="3" y="43"/>
                  </a:cubicBezTo>
                  <a:cubicBezTo>
                    <a:pt x="5" y="43"/>
                    <a:pt x="5" y="43"/>
                    <a:pt x="5" y="43"/>
                  </a:cubicBezTo>
                  <a:cubicBezTo>
                    <a:pt x="3" y="66"/>
                    <a:pt x="3" y="66"/>
                    <a:pt x="3" y="66"/>
                  </a:cubicBezTo>
                  <a:cubicBezTo>
                    <a:pt x="0" y="66"/>
                    <a:pt x="0" y="66"/>
                    <a:pt x="0" y="66"/>
                  </a:cubicBezTo>
                  <a:cubicBezTo>
                    <a:pt x="0" y="71"/>
                    <a:pt x="0" y="71"/>
                    <a:pt x="0" y="71"/>
                  </a:cubicBezTo>
                  <a:cubicBezTo>
                    <a:pt x="2" y="71"/>
                    <a:pt x="2" y="71"/>
                    <a:pt x="2" y="71"/>
                  </a:cubicBezTo>
                  <a:cubicBezTo>
                    <a:pt x="2" y="256"/>
                    <a:pt x="2" y="256"/>
                    <a:pt x="2" y="256"/>
                  </a:cubicBezTo>
                  <a:close/>
                  <a:moveTo>
                    <a:pt x="22" y="74"/>
                  </a:moveTo>
                  <a:cubicBezTo>
                    <a:pt x="26" y="74"/>
                    <a:pt x="26" y="74"/>
                    <a:pt x="26" y="74"/>
                  </a:cubicBezTo>
                  <a:cubicBezTo>
                    <a:pt x="26" y="77"/>
                    <a:pt x="26" y="77"/>
                    <a:pt x="26" y="77"/>
                  </a:cubicBezTo>
                  <a:cubicBezTo>
                    <a:pt x="22" y="77"/>
                    <a:pt x="22" y="77"/>
                    <a:pt x="22" y="77"/>
                  </a:cubicBezTo>
                  <a:cubicBezTo>
                    <a:pt x="22" y="74"/>
                    <a:pt x="22" y="74"/>
                    <a:pt x="22" y="74"/>
                  </a:cubicBezTo>
                  <a:close/>
                  <a:moveTo>
                    <a:pt x="6" y="197"/>
                  </a:moveTo>
                  <a:cubicBezTo>
                    <a:pt x="9" y="197"/>
                    <a:pt x="9" y="197"/>
                    <a:pt x="9" y="197"/>
                  </a:cubicBezTo>
                  <a:cubicBezTo>
                    <a:pt x="9" y="199"/>
                    <a:pt x="9" y="199"/>
                    <a:pt x="9" y="199"/>
                  </a:cubicBezTo>
                  <a:cubicBezTo>
                    <a:pt x="6" y="199"/>
                    <a:pt x="6" y="199"/>
                    <a:pt x="6" y="199"/>
                  </a:cubicBezTo>
                  <a:cubicBezTo>
                    <a:pt x="6" y="197"/>
                    <a:pt x="6" y="197"/>
                    <a:pt x="6" y="197"/>
                  </a:cubicBezTo>
                  <a:close/>
                  <a:moveTo>
                    <a:pt x="14" y="197"/>
                  </a:moveTo>
                  <a:cubicBezTo>
                    <a:pt x="15" y="197"/>
                    <a:pt x="16" y="197"/>
                    <a:pt x="17" y="197"/>
                  </a:cubicBezTo>
                  <a:cubicBezTo>
                    <a:pt x="17" y="198"/>
                    <a:pt x="17" y="198"/>
                    <a:pt x="17" y="199"/>
                  </a:cubicBezTo>
                  <a:cubicBezTo>
                    <a:pt x="16" y="199"/>
                    <a:pt x="15" y="199"/>
                    <a:pt x="14" y="199"/>
                  </a:cubicBezTo>
                  <a:cubicBezTo>
                    <a:pt x="14" y="198"/>
                    <a:pt x="14" y="198"/>
                    <a:pt x="14" y="197"/>
                  </a:cubicBezTo>
                  <a:close/>
                  <a:moveTo>
                    <a:pt x="14" y="80"/>
                  </a:moveTo>
                  <a:cubicBezTo>
                    <a:pt x="15" y="80"/>
                    <a:pt x="16" y="80"/>
                    <a:pt x="17" y="80"/>
                  </a:cubicBezTo>
                  <a:cubicBezTo>
                    <a:pt x="17" y="81"/>
                    <a:pt x="17" y="82"/>
                    <a:pt x="17" y="83"/>
                  </a:cubicBezTo>
                  <a:cubicBezTo>
                    <a:pt x="16" y="83"/>
                    <a:pt x="15" y="83"/>
                    <a:pt x="14" y="83"/>
                  </a:cubicBezTo>
                  <a:cubicBezTo>
                    <a:pt x="14" y="82"/>
                    <a:pt x="14" y="81"/>
                    <a:pt x="14" y="80"/>
                  </a:cubicBezTo>
                  <a:close/>
                  <a:moveTo>
                    <a:pt x="18" y="80"/>
                  </a:moveTo>
                  <a:cubicBezTo>
                    <a:pt x="19" y="80"/>
                    <a:pt x="20" y="80"/>
                    <a:pt x="21" y="80"/>
                  </a:cubicBezTo>
                  <a:cubicBezTo>
                    <a:pt x="21" y="81"/>
                    <a:pt x="21" y="82"/>
                    <a:pt x="21" y="83"/>
                  </a:cubicBezTo>
                  <a:cubicBezTo>
                    <a:pt x="20" y="83"/>
                    <a:pt x="19" y="83"/>
                    <a:pt x="18" y="83"/>
                  </a:cubicBezTo>
                  <a:cubicBezTo>
                    <a:pt x="18" y="82"/>
                    <a:pt x="18" y="81"/>
                    <a:pt x="18" y="80"/>
                  </a:cubicBezTo>
                  <a:close/>
                  <a:moveTo>
                    <a:pt x="22" y="80"/>
                  </a:moveTo>
                  <a:cubicBezTo>
                    <a:pt x="23" y="80"/>
                    <a:pt x="24" y="80"/>
                    <a:pt x="26" y="80"/>
                  </a:cubicBezTo>
                  <a:cubicBezTo>
                    <a:pt x="26" y="81"/>
                    <a:pt x="26" y="82"/>
                    <a:pt x="26" y="83"/>
                  </a:cubicBezTo>
                  <a:cubicBezTo>
                    <a:pt x="24" y="83"/>
                    <a:pt x="23" y="83"/>
                    <a:pt x="22" y="83"/>
                  </a:cubicBezTo>
                  <a:cubicBezTo>
                    <a:pt x="22" y="82"/>
                    <a:pt x="22" y="81"/>
                    <a:pt x="22" y="80"/>
                  </a:cubicBezTo>
                  <a:close/>
                  <a:moveTo>
                    <a:pt x="10" y="86"/>
                  </a:moveTo>
                  <a:cubicBezTo>
                    <a:pt x="11" y="86"/>
                    <a:pt x="12" y="86"/>
                    <a:pt x="13" y="86"/>
                  </a:cubicBezTo>
                  <a:cubicBezTo>
                    <a:pt x="13" y="87"/>
                    <a:pt x="13" y="88"/>
                    <a:pt x="13" y="88"/>
                  </a:cubicBezTo>
                  <a:cubicBezTo>
                    <a:pt x="12" y="88"/>
                    <a:pt x="11" y="88"/>
                    <a:pt x="10" y="88"/>
                  </a:cubicBezTo>
                  <a:cubicBezTo>
                    <a:pt x="10" y="88"/>
                    <a:pt x="10" y="87"/>
                    <a:pt x="10" y="86"/>
                  </a:cubicBezTo>
                  <a:close/>
                  <a:moveTo>
                    <a:pt x="6" y="86"/>
                  </a:moveTo>
                  <a:cubicBezTo>
                    <a:pt x="7" y="86"/>
                    <a:pt x="8" y="86"/>
                    <a:pt x="9" y="86"/>
                  </a:cubicBezTo>
                  <a:cubicBezTo>
                    <a:pt x="9" y="87"/>
                    <a:pt x="9" y="88"/>
                    <a:pt x="9" y="88"/>
                  </a:cubicBezTo>
                  <a:cubicBezTo>
                    <a:pt x="8" y="88"/>
                    <a:pt x="7" y="88"/>
                    <a:pt x="6" y="88"/>
                  </a:cubicBezTo>
                  <a:cubicBezTo>
                    <a:pt x="6" y="88"/>
                    <a:pt x="6" y="87"/>
                    <a:pt x="6" y="86"/>
                  </a:cubicBezTo>
                  <a:close/>
                  <a:moveTo>
                    <a:pt x="18" y="86"/>
                  </a:moveTo>
                  <a:cubicBezTo>
                    <a:pt x="19" y="86"/>
                    <a:pt x="20" y="86"/>
                    <a:pt x="21" y="86"/>
                  </a:cubicBezTo>
                  <a:cubicBezTo>
                    <a:pt x="21" y="87"/>
                    <a:pt x="21" y="88"/>
                    <a:pt x="21" y="88"/>
                  </a:cubicBezTo>
                  <a:cubicBezTo>
                    <a:pt x="20" y="88"/>
                    <a:pt x="19" y="88"/>
                    <a:pt x="18" y="88"/>
                  </a:cubicBezTo>
                  <a:cubicBezTo>
                    <a:pt x="18" y="88"/>
                    <a:pt x="18" y="87"/>
                    <a:pt x="18" y="86"/>
                  </a:cubicBezTo>
                  <a:close/>
                  <a:moveTo>
                    <a:pt x="22" y="86"/>
                  </a:moveTo>
                  <a:cubicBezTo>
                    <a:pt x="23" y="86"/>
                    <a:pt x="24" y="86"/>
                    <a:pt x="26" y="86"/>
                  </a:cubicBezTo>
                  <a:cubicBezTo>
                    <a:pt x="26" y="87"/>
                    <a:pt x="26" y="88"/>
                    <a:pt x="26" y="88"/>
                  </a:cubicBezTo>
                  <a:cubicBezTo>
                    <a:pt x="24" y="88"/>
                    <a:pt x="23" y="88"/>
                    <a:pt x="22" y="88"/>
                  </a:cubicBezTo>
                  <a:cubicBezTo>
                    <a:pt x="22" y="88"/>
                    <a:pt x="22" y="87"/>
                    <a:pt x="22" y="86"/>
                  </a:cubicBezTo>
                  <a:close/>
                  <a:moveTo>
                    <a:pt x="10" y="92"/>
                  </a:moveTo>
                  <a:cubicBezTo>
                    <a:pt x="11" y="92"/>
                    <a:pt x="12" y="92"/>
                    <a:pt x="13" y="92"/>
                  </a:cubicBezTo>
                  <a:cubicBezTo>
                    <a:pt x="13" y="93"/>
                    <a:pt x="13" y="93"/>
                    <a:pt x="13" y="94"/>
                  </a:cubicBezTo>
                  <a:cubicBezTo>
                    <a:pt x="12" y="94"/>
                    <a:pt x="11" y="94"/>
                    <a:pt x="10" y="94"/>
                  </a:cubicBezTo>
                  <a:cubicBezTo>
                    <a:pt x="10" y="93"/>
                    <a:pt x="10" y="93"/>
                    <a:pt x="10" y="92"/>
                  </a:cubicBezTo>
                  <a:close/>
                  <a:moveTo>
                    <a:pt x="6" y="92"/>
                  </a:moveTo>
                  <a:cubicBezTo>
                    <a:pt x="7" y="92"/>
                    <a:pt x="8" y="92"/>
                    <a:pt x="9" y="92"/>
                  </a:cubicBezTo>
                  <a:cubicBezTo>
                    <a:pt x="9" y="93"/>
                    <a:pt x="9" y="93"/>
                    <a:pt x="9" y="94"/>
                  </a:cubicBezTo>
                  <a:cubicBezTo>
                    <a:pt x="8" y="94"/>
                    <a:pt x="7" y="94"/>
                    <a:pt x="6" y="94"/>
                  </a:cubicBezTo>
                  <a:cubicBezTo>
                    <a:pt x="6" y="93"/>
                    <a:pt x="6" y="93"/>
                    <a:pt x="6" y="92"/>
                  </a:cubicBezTo>
                  <a:close/>
                  <a:moveTo>
                    <a:pt x="14" y="92"/>
                  </a:moveTo>
                  <a:cubicBezTo>
                    <a:pt x="15" y="92"/>
                    <a:pt x="16" y="92"/>
                    <a:pt x="17" y="92"/>
                  </a:cubicBezTo>
                  <a:cubicBezTo>
                    <a:pt x="17" y="93"/>
                    <a:pt x="17" y="93"/>
                    <a:pt x="17" y="94"/>
                  </a:cubicBezTo>
                  <a:cubicBezTo>
                    <a:pt x="16" y="94"/>
                    <a:pt x="15" y="94"/>
                    <a:pt x="14" y="94"/>
                  </a:cubicBezTo>
                  <a:cubicBezTo>
                    <a:pt x="14" y="93"/>
                    <a:pt x="14" y="93"/>
                    <a:pt x="14" y="92"/>
                  </a:cubicBezTo>
                  <a:close/>
                  <a:moveTo>
                    <a:pt x="18" y="92"/>
                  </a:moveTo>
                  <a:cubicBezTo>
                    <a:pt x="19" y="92"/>
                    <a:pt x="20" y="92"/>
                    <a:pt x="21" y="92"/>
                  </a:cubicBezTo>
                  <a:cubicBezTo>
                    <a:pt x="21" y="93"/>
                    <a:pt x="21" y="93"/>
                    <a:pt x="21" y="94"/>
                  </a:cubicBezTo>
                  <a:cubicBezTo>
                    <a:pt x="20" y="94"/>
                    <a:pt x="19" y="94"/>
                    <a:pt x="18" y="94"/>
                  </a:cubicBezTo>
                  <a:cubicBezTo>
                    <a:pt x="18" y="93"/>
                    <a:pt x="18" y="93"/>
                    <a:pt x="18" y="92"/>
                  </a:cubicBezTo>
                  <a:close/>
                  <a:moveTo>
                    <a:pt x="10" y="98"/>
                  </a:moveTo>
                  <a:cubicBezTo>
                    <a:pt x="11" y="98"/>
                    <a:pt x="12" y="98"/>
                    <a:pt x="13" y="98"/>
                  </a:cubicBezTo>
                  <a:cubicBezTo>
                    <a:pt x="13" y="99"/>
                    <a:pt x="13" y="99"/>
                    <a:pt x="13" y="100"/>
                  </a:cubicBezTo>
                  <a:cubicBezTo>
                    <a:pt x="12" y="100"/>
                    <a:pt x="11" y="100"/>
                    <a:pt x="10" y="100"/>
                  </a:cubicBezTo>
                  <a:cubicBezTo>
                    <a:pt x="10" y="99"/>
                    <a:pt x="10" y="99"/>
                    <a:pt x="10" y="98"/>
                  </a:cubicBezTo>
                  <a:close/>
                  <a:moveTo>
                    <a:pt x="6" y="98"/>
                  </a:moveTo>
                  <a:cubicBezTo>
                    <a:pt x="7" y="98"/>
                    <a:pt x="8" y="98"/>
                    <a:pt x="9" y="98"/>
                  </a:cubicBezTo>
                  <a:cubicBezTo>
                    <a:pt x="9" y="99"/>
                    <a:pt x="9" y="99"/>
                    <a:pt x="9" y="100"/>
                  </a:cubicBezTo>
                  <a:cubicBezTo>
                    <a:pt x="8" y="100"/>
                    <a:pt x="7" y="100"/>
                    <a:pt x="6" y="100"/>
                  </a:cubicBezTo>
                  <a:cubicBezTo>
                    <a:pt x="6" y="99"/>
                    <a:pt x="6" y="99"/>
                    <a:pt x="6" y="98"/>
                  </a:cubicBezTo>
                  <a:close/>
                  <a:moveTo>
                    <a:pt x="14" y="98"/>
                  </a:moveTo>
                  <a:cubicBezTo>
                    <a:pt x="15" y="98"/>
                    <a:pt x="16" y="98"/>
                    <a:pt x="17" y="98"/>
                  </a:cubicBezTo>
                  <a:cubicBezTo>
                    <a:pt x="17" y="99"/>
                    <a:pt x="17" y="99"/>
                    <a:pt x="17" y="100"/>
                  </a:cubicBezTo>
                  <a:cubicBezTo>
                    <a:pt x="16" y="100"/>
                    <a:pt x="15" y="100"/>
                    <a:pt x="14" y="100"/>
                  </a:cubicBezTo>
                  <a:cubicBezTo>
                    <a:pt x="14" y="99"/>
                    <a:pt x="14" y="99"/>
                    <a:pt x="14" y="98"/>
                  </a:cubicBezTo>
                  <a:close/>
                  <a:moveTo>
                    <a:pt x="18" y="98"/>
                  </a:moveTo>
                  <a:cubicBezTo>
                    <a:pt x="19" y="98"/>
                    <a:pt x="20" y="98"/>
                    <a:pt x="21" y="98"/>
                  </a:cubicBezTo>
                  <a:cubicBezTo>
                    <a:pt x="21" y="99"/>
                    <a:pt x="21" y="99"/>
                    <a:pt x="21" y="100"/>
                  </a:cubicBezTo>
                  <a:cubicBezTo>
                    <a:pt x="20" y="100"/>
                    <a:pt x="19" y="100"/>
                    <a:pt x="18" y="100"/>
                  </a:cubicBezTo>
                  <a:cubicBezTo>
                    <a:pt x="18" y="99"/>
                    <a:pt x="18" y="99"/>
                    <a:pt x="18" y="98"/>
                  </a:cubicBezTo>
                  <a:close/>
                  <a:moveTo>
                    <a:pt x="22" y="98"/>
                  </a:moveTo>
                  <a:cubicBezTo>
                    <a:pt x="23" y="98"/>
                    <a:pt x="24" y="98"/>
                    <a:pt x="26" y="98"/>
                  </a:cubicBezTo>
                  <a:cubicBezTo>
                    <a:pt x="26" y="99"/>
                    <a:pt x="26" y="99"/>
                    <a:pt x="26" y="100"/>
                  </a:cubicBezTo>
                  <a:cubicBezTo>
                    <a:pt x="24" y="100"/>
                    <a:pt x="23" y="100"/>
                    <a:pt x="22" y="100"/>
                  </a:cubicBezTo>
                  <a:cubicBezTo>
                    <a:pt x="22" y="99"/>
                    <a:pt x="22" y="99"/>
                    <a:pt x="22" y="98"/>
                  </a:cubicBezTo>
                  <a:close/>
                  <a:moveTo>
                    <a:pt x="10" y="104"/>
                  </a:moveTo>
                  <a:cubicBezTo>
                    <a:pt x="11" y="104"/>
                    <a:pt x="12" y="104"/>
                    <a:pt x="13" y="104"/>
                  </a:cubicBezTo>
                  <a:cubicBezTo>
                    <a:pt x="13" y="104"/>
                    <a:pt x="13" y="105"/>
                    <a:pt x="13" y="106"/>
                  </a:cubicBezTo>
                  <a:cubicBezTo>
                    <a:pt x="12" y="106"/>
                    <a:pt x="11" y="106"/>
                    <a:pt x="10" y="106"/>
                  </a:cubicBezTo>
                  <a:cubicBezTo>
                    <a:pt x="10" y="105"/>
                    <a:pt x="10" y="104"/>
                    <a:pt x="10" y="104"/>
                  </a:cubicBezTo>
                  <a:close/>
                  <a:moveTo>
                    <a:pt x="6" y="104"/>
                  </a:moveTo>
                  <a:cubicBezTo>
                    <a:pt x="7" y="104"/>
                    <a:pt x="8" y="104"/>
                    <a:pt x="9" y="104"/>
                  </a:cubicBezTo>
                  <a:cubicBezTo>
                    <a:pt x="9" y="104"/>
                    <a:pt x="9" y="105"/>
                    <a:pt x="9" y="106"/>
                  </a:cubicBezTo>
                  <a:cubicBezTo>
                    <a:pt x="8" y="106"/>
                    <a:pt x="7" y="106"/>
                    <a:pt x="6" y="106"/>
                  </a:cubicBezTo>
                  <a:cubicBezTo>
                    <a:pt x="6" y="105"/>
                    <a:pt x="6" y="104"/>
                    <a:pt x="6" y="104"/>
                  </a:cubicBezTo>
                  <a:close/>
                  <a:moveTo>
                    <a:pt x="18" y="104"/>
                  </a:moveTo>
                  <a:cubicBezTo>
                    <a:pt x="19" y="104"/>
                    <a:pt x="20" y="104"/>
                    <a:pt x="21" y="104"/>
                  </a:cubicBezTo>
                  <a:cubicBezTo>
                    <a:pt x="21" y="104"/>
                    <a:pt x="21" y="105"/>
                    <a:pt x="21" y="106"/>
                  </a:cubicBezTo>
                  <a:cubicBezTo>
                    <a:pt x="20" y="106"/>
                    <a:pt x="19" y="106"/>
                    <a:pt x="18" y="106"/>
                  </a:cubicBezTo>
                  <a:cubicBezTo>
                    <a:pt x="18" y="105"/>
                    <a:pt x="18" y="104"/>
                    <a:pt x="18" y="104"/>
                  </a:cubicBezTo>
                  <a:close/>
                  <a:moveTo>
                    <a:pt x="22" y="104"/>
                  </a:moveTo>
                  <a:cubicBezTo>
                    <a:pt x="23" y="104"/>
                    <a:pt x="24" y="104"/>
                    <a:pt x="26" y="104"/>
                  </a:cubicBezTo>
                  <a:cubicBezTo>
                    <a:pt x="26" y="104"/>
                    <a:pt x="26" y="105"/>
                    <a:pt x="26" y="106"/>
                  </a:cubicBezTo>
                  <a:cubicBezTo>
                    <a:pt x="24" y="106"/>
                    <a:pt x="23" y="106"/>
                    <a:pt x="22" y="106"/>
                  </a:cubicBezTo>
                  <a:cubicBezTo>
                    <a:pt x="22" y="105"/>
                    <a:pt x="22" y="104"/>
                    <a:pt x="22" y="104"/>
                  </a:cubicBezTo>
                  <a:close/>
                  <a:moveTo>
                    <a:pt x="10" y="109"/>
                  </a:moveTo>
                  <a:cubicBezTo>
                    <a:pt x="11" y="109"/>
                    <a:pt x="12" y="109"/>
                    <a:pt x="13" y="109"/>
                  </a:cubicBezTo>
                  <a:cubicBezTo>
                    <a:pt x="13" y="110"/>
                    <a:pt x="13" y="111"/>
                    <a:pt x="13" y="112"/>
                  </a:cubicBezTo>
                  <a:cubicBezTo>
                    <a:pt x="12" y="112"/>
                    <a:pt x="11" y="112"/>
                    <a:pt x="10" y="112"/>
                  </a:cubicBezTo>
                  <a:cubicBezTo>
                    <a:pt x="10" y="111"/>
                    <a:pt x="10" y="110"/>
                    <a:pt x="10" y="109"/>
                  </a:cubicBezTo>
                  <a:close/>
                  <a:moveTo>
                    <a:pt x="14" y="109"/>
                  </a:moveTo>
                  <a:cubicBezTo>
                    <a:pt x="15" y="109"/>
                    <a:pt x="16" y="109"/>
                    <a:pt x="17" y="109"/>
                  </a:cubicBezTo>
                  <a:cubicBezTo>
                    <a:pt x="17" y="110"/>
                    <a:pt x="17" y="111"/>
                    <a:pt x="17" y="112"/>
                  </a:cubicBezTo>
                  <a:cubicBezTo>
                    <a:pt x="16" y="112"/>
                    <a:pt x="15" y="112"/>
                    <a:pt x="14" y="112"/>
                  </a:cubicBezTo>
                  <a:cubicBezTo>
                    <a:pt x="14" y="111"/>
                    <a:pt x="14" y="110"/>
                    <a:pt x="14" y="109"/>
                  </a:cubicBezTo>
                  <a:close/>
                  <a:moveTo>
                    <a:pt x="18" y="109"/>
                  </a:moveTo>
                  <a:cubicBezTo>
                    <a:pt x="19" y="109"/>
                    <a:pt x="20" y="109"/>
                    <a:pt x="21" y="109"/>
                  </a:cubicBezTo>
                  <a:cubicBezTo>
                    <a:pt x="21" y="110"/>
                    <a:pt x="21" y="111"/>
                    <a:pt x="21" y="112"/>
                  </a:cubicBezTo>
                  <a:cubicBezTo>
                    <a:pt x="20" y="112"/>
                    <a:pt x="19" y="112"/>
                    <a:pt x="18" y="112"/>
                  </a:cubicBezTo>
                  <a:cubicBezTo>
                    <a:pt x="18" y="111"/>
                    <a:pt x="18" y="110"/>
                    <a:pt x="18" y="109"/>
                  </a:cubicBezTo>
                  <a:close/>
                  <a:moveTo>
                    <a:pt x="10" y="115"/>
                  </a:moveTo>
                  <a:cubicBezTo>
                    <a:pt x="11" y="115"/>
                    <a:pt x="12" y="115"/>
                    <a:pt x="13" y="115"/>
                  </a:cubicBezTo>
                  <a:cubicBezTo>
                    <a:pt x="13" y="116"/>
                    <a:pt x="13" y="117"/>
                    <a:pt x="13" y="118"/>
                  </a:cubicBezTo>
                  <a:cubicBezTo>
                    <a:pt x="12" y="118"/>
                    <a:pt x="11" y="118"/>
                    <a:pt x="10" y="118"/>
                  </a:cubicBezTo>
                  <a:cubicBezTo>
                    <a:pt x="10" y="117"/>
                    <a:pt x="10" y="116"/>
                    <a:pt x="10" y="115"/>
                  </a:cubicBezTo>
                  <a:close/>
                  <a:moveTo>
                    <a:pt x="6" y="115"/>
                  </a:moveTo>
                  <a:cubicBezTo>
                    <a:pt x="7" y="115"/>
                    <a:pt x="8" y="115"/>
                    <a:pt x="9" y="115"/>
                  </a:cubicBezTo>
                  <a:cubicBezTo>
                    <a:pt x="9" y="116"/>
                    <a:pt x="9" y="117"/>
                    <a:pt x="9" y="118"/>
                  </a:cubicBezTo>
                  <a:cubicBezTo>
                    <a:pt x="8" y="118"/>
                    <a:pt x="7" y="118"/>
                    <a:pt x="6" y="118"/>
                  </a:cubicBezTo>
                  <a:cubicBezTo>
                    <a:pt x="6" y="117"/>
                    <a:pt x="6" y="116"/>
                    <a:pt x="6" y="115"/>
                  </a:cubicBezTo>
                  <a:close/>
                  <a:moveTo>
                    <a:pt x="14" y="115"/>
                  </a:moveTo>
                  <a:cubicBezTo>
                    <a:pt x="15" y="115"/>
                    <a:pt x="16" y="115"/>
                    <a:pt x="17" y="115"/>
                  </a:cubicBezTo>
                  <a:cubicBezTo>
                    <a:pt x="17" y="116"/>
                    <a:pt x="17" y="117"/>
                    <a:pt x="17" y="118"/>
                  </a:cubicBezTo>
                  <a:cubicBezTo>
                    <a:pt x="16" y="118"/>
                    <a:pt x="15" y="118"/>
                    <a:pt x="14" y="118"/>
                  </a:cubicBezTo>
                  <a:cubicBezTo>
                    <a:pt x="14" y="117"/>
                    <a:pt x="14" y="116"/>
                    <a:pt x="14" y="115"/>
                  </a:cubicBezTo>
                  <a:close/>
                  <a:moveTo>
                    <a:pt x="22" y="115"/>
                  </a:moveTo>
                  <a:cubicBezTo>
                    <a:pt x="23" y="115"/>
                    <a:pt x="24" y="115"/>
                    <a:pt x="26" y="115"/>
                  </a:cubicBezTo>
                  <a:cubicBezTo>
                    <a:pt x="26" y="116"/>
                    <a:pt x="26" y="117"/>
                    <a:pt x="26" y="118"/>
                  </a:cubicBezTo>
                  <a:cubicBezTo>
                    <a:pt x="24" y="118"/>
                    <a:pt x="23" y="118"/>
                    <a:pt x="22" y="118"/>
                  </a:cubicBezTo>
                  <a:cubicBezTo>
                    <a:pt x="22" y="117"/>
                    <a:pt x="22" y="116"/>
                    <a:pt x="22" y="115"/>
                  </a:cubicBezTo>
                  <a:close/>
                  <a:moveTo>
                    <a:pt x="10" y="121"/>
                  </a:moveTo>
                  <a:cubicBezTo>
                    <a:pt x="11" y="121"/>
                    <a:pt x="12" y="121"/>
                    <a:pt x="13" y="121"/>
                  </a:cubicBezTo>
                  <a:cubicBezTo>
                    <a:pt x="13" y="122"/>
                    <a:pt x="13" y="123"/>
                    <a:pt x="13" y="123"/>
                  </a:cubicBezTo>
                  <a:cubicBezTo>
                    <a:pt x="12" y="123"/>
                    <a:pt x="11" y="123"/>
                    <a:pt x="10" y="123"/>
                  </a:cubicBezTo>
                  <a:cubicBezTo>
                    <a:pt x="10" y="123"/>
                    <a:pt x="10" y="122"/>
                    <a:pt x="10" y="121"/>
                  </a:cubicBezTo>
                  <a:close/>
                  <a:moveTo>
                    <a:pt x="6" y="121"/>
                  </a:moveTo>
                  <a:cubicBezTo>
                    <a:pt x="7" y="121"/>
                    <a:pt x="8" y="121"/>
                    <a:pt x="9" y="121"/>
                  </a:cubicBezTo>
                  <a:cubicBezTo>
                    <a:pt x="9" y="122"/>
                    <a:pt x="9" y="123"/>
                    <a:pt x="9" y="123"/>
                  </a:cubicBezTo>
                  <a:cubicBezTo>
                    <a:pt x="8" y="123"/>
                    <a:pt x="7" y="123"/>
                    <a:pt x="6" y="123"/>
                  </a:cubicBezTo>
                  <a:cubicBezTo>
                    <a:pt x="6" y="123"/>
                    <a:pt x="6" y="122"/>
                    <a:pt x="6" y="121"/>
                  </a:cubicBezTo>
                  <a:close/>
                  <a:moveTo>
                    <a:pt x="18" y="121"/>
                  </a:moveTo>
                  <a:cubicBezTo>
                    <a:pt x="19" y="121"/>
                    <a:pt x="20" y="121"/>
                    <a:pt x="21" y="121"/>
                  </a:cubicBezTo>
                  <a:cubicBezTo>
                    <a:pt x="21" y="122"/>
                    <a:pt x="21" y="123"/>
                    <a:pt x="21" y="123"/>
                  </a:cubicBezTo>
                  <a:cubicBezTo>
                    <a:pt x="20" y="123"/>
                    <a:pt x="19" y="123"/>
                    <a:pt x="18" y="123"/>
                  </a:cubicBezTo>
                  <a:cubicBezTo>
                    <a:pt x="18" y="123"/>
                    <a:pt x="18" y="122"/>
                    <a:pt x="18" y="121"/>
                  </a:cubicBezTo>
                  <a:close/>
                  <a:moveTo>
                    <a:pt x="22" y="121"/>
                  </a:moveTo>
                  <a:cubicBezTo>
                    <a:pt x="23" y="121"/>
                    <a:pt x="24" y="121"/>
                    <a:pt x="26" y="121"/>
                  </a:cubicBezTo>
                  <a:cubicBezTo>
                    <a:pt x="26" y="122"/>
                    <a:pt x="26" y="123"/>
                    <a:pt x="26" y="123"/>
                  </a:cubicBezTo>
                  <a:cubicBezTo>
                    <a:pt x="24" y="123"/>
                    <a:pt x="23" y="123"/>
                    <a:pt x="22" y="123"/>
                  </a:cubicBezTo>
                  <a:cubicBezTo>
                    <a:pt x="22" y="123"/>
                    <a:pt x="22" y="122"/>
                    <a:pt x="22" y="121"/>
                  </a:cubicBezTo>
                  <a:close/>
                  <a:moveTo>
                    <a:pt x="10" y="127"/>
                  </a:moveTo>
                  <a:cubicBezTo>
                    <a:pt x="11" y="127"/>
                    <a:pt x="12" y="127"/>
                    <a:pt x="13" y="127"/>
                  </a:cubicBezTo>
                  <a:cubicBezTo>
                    <a:pt x="13" y="128"/>
                    <a:pt x="13" y="128"/>
                    <a:pt x="13" y="129"/>
                  </a:cubicBezTo>
                  <a:cubicBezTo>
                    <a:pt x="12" y="129"/>
                    <a:pt x="11" y="129"/>
                    <a:pt x="10" y="129"/>
                  </a:cubicBezTo>
                  <a:cubicBezTo>
                    <a:pt x="10" y="128"/>
                    <a:pt x="10" y="128"/>
                    <a:pt x="10" y="127"/>
                  </a:cubicBezTo>
                  <a:close/>
                  <a:moveTo>
                    <a:pt x="6" y="127"/>
                  </a:moveTo>
                  <a:cubicBezTo>
                    <a:pt x="7" y="127"/>
                    <a:pt x="8" y="127"/>
                    <a:pt x="9" y="127"/>
                  </a:cubicBezTo>
                  <a:cubicBezTo>
                    <a:pt x="9" y="128"/>
                    <a:pt x="9" y="128"/>
                    <a:pt x="9" y="129"/>
                  </a:cubicBezTo>
                  <a:cubicBezTo>
                    <a:pt x="8" y="129"/>
                    <a:pt x="7" y="129"/>
                    <a:pt x="6" y="129"/>
                  </a:cubicBezTo>
                  <a:cubicBezTo>
                    <a:pt x="6" y="128"/>
                    <a:pt x="6" y="128"/>
                    <a:pt x="6" y="127"/>
                  </a:cubicBezTo>
                  <a:close/>
                  <a:moveTo>
                    <a:pt x="14" y="127"/>
                  </a:moveTo>
                  <a:cubicBezTo>
                    <a:pt x="15" y="127"/>
                    <a:pt x="16" y="127"/>
                    <a:pt x="17" y="127"/>
                  </a:cubicBezTo>
                  <a:cubicBezTo>
                    <a:pt x="17" y="128"/>
                    <a:pt x="17" y="128"/>
                    <a:pt x="17" y="129"/>
                  </a:cubicBezTo>
                  <a:cubicBezTo>
                    <a:pt x="16" y="129"/>
                    <a:pt x="15" y="129"/>
                    <a:pt x="14" y="129"/>
                  </a:cubicBezTo>
                  <a:cubicBezTo>
                    <a:pt x="14" y="128"/>
                    <a:pt x="14" y="128"/>
                    <a:pt x="14" y="127"/>
                  </a:cubicBezTo>
                  <a:close/>
                  <a:moveTo>
                    <a:pt x="18" y="127"/>
                  </a:moveTo>
                  <a:cubicBezTo>
                    <a:pt x="19" y="127"/>
                    <a:pt x="20" y="127"/>
                    <a:pt x="21" y="127"/>
                  </a:cubicBezTo>
                  <a:cubicBezTo>
                    <a:pt x="21" y="128"/>
                    <a:pt x="21" y="128"/>
                    <a:pt x="21" y="129"/>
                  </a:cubicBezTo>
                  <a:cubicBezTo>
                    <a:pt x="20" y="129"/>
                    <a:pt x="19" y="129"/>
                    <a:pt x="18" y="129"/>
                  </a:cubicBezTo>
                  <a:cubicBezTo>
                    <a:pt x="18" y="128"/>
                    <a:pt x="18" y="128"/>
                    <a:pt x="18" y="127"/>
                  </a:cubicBezTo>
                  <a:close/>
                  <a:moveTo>
                    <a:pt x="22" y="127"/>
                  </a:moveTo>
                  <a:cubicBezTo>
                    <a:pt x="23" y="127"/>
                    <a:pt x="24" y="127"/>
                    <a:pt x="26" y="127"/>
                  </a:cubicBezTo>
                  <a:cubicBezTo>
                    <a:pt x="26" y="128"/>
                    <a:pt x="26" y="128"/>
                    <a:pt x="26" y="129"/>
                  </a:cubicBezTo>
                  <a:cubicBezTo>
                    <a:pt x="24" y="129"/>
                    <a:pt x="23" y="129"/>
                    <a:pt x="22" y="129"/>
                  </a:cubicBezTo>
                  <a:cubicBezTo>
                    <a:pt x="22" y="128"/>
                    <a:pt x="22" y="128"/>
                    <a:pt x="22" y="127"/>
                  </a:cubicBezTo>
                  <a:close/>
                  <a:moveTo>
                    <a:pt x="10" y="133"/>
                  </a:moveTo>
                  <a:cubicBezTo>
                    <a:pt x="11" y="133"/>
                    <a:pt x="12" y="133"/>
                    <a:pt x="13" y="133"/>
                  </a:cubicBezTo>
                  <a:cubicBezTo>
                    <a:pt x="13" y="133"/>
                    <a:pt x="13" y="134"/>
                    <a:pt x="13" y="135"/>
                  </a:cubicBezTo>
                  <a:cubicBezTo>
                    <a:pt x="12" y="135"/>
                    <a:pt x="11" y="135"/>
                    <a:pt x="10" y="135"/>
                  </a:cubicBezTo>
                  <a:cubicBezTo>
                    <a:pt x="10" y="134"/>
                    <a:pt x="10" y="133"/>
                    <a:pt x="10" y="133"/>
                  </a:cubicBezTo>
                  <a:close/>
                  <a:moveTo>
                    <a:pt x="6" y="133"/>
                  </a:moveTo>
                  <a:cubicBezTo>
                    <a:pt x="7" y="133"/>
                    <a:pt x="8" y="133"/>
                    <a:pt x="9" y="133"/>
                  </a:cubicBezTo>
                  <a:cubicBezTo>
                    <a:pt x="9" y="133"/>
                    <a:pt x="9" y="134"/>
                    <a:pt x="9" y="135"/>
                  </a:cubicBezTo>
                  <a:cubicBezTo>
                    <a:pt x="8" y="135"/>
                    <a:pt x="7" y="135"/>
                    <a:pt x="6" y="135"/>
                  </a:cubicBezTo>
                  <a:cubicBezTo>
                    <a:pt x="6" y="134"/>
                    <a:pt x="6" y="133"/>
                    <a:pt x="6" y="133"/>
                  </a:cubicBezTo>
                  <a:close/>
                  <a:moveTo>
                    <a:pt x="18" y="133"/>
                  </a:moveTo>
                  <a:cubicBezTo>
                    <a:pt x="19" y="133"/>
                    <a:pt x="20" y="133"/>
                    <a:pt x="21" y="133"/>
                  </a:cubicBezTo>
                  <a:cubicBezTo>
                    <a:pt x="21" y="133"/>
                    <a:pt x="21" y="134"/>
                    <a:pt x="21" y="135"/>
                  </a:cubicBezTo>
                  <a:cubicBezTo>
                    <a:pt x="20" y="135"/>
                    <a:pt x="19" y="135"/>
                    <a:pt x="18" y="135"/>
                  </a:cubicBezTo>
                  <a:cubicBezTo>
                    <a:pt x="18" y="134"/>
                    <a:pt x="18" y="133"/>
                    <a:pt x="18" y="133"/>
                  </a:cubicBezTo>
                  <a:close/>
                  <a:moveTo>
                    <a:pt x="22" y="133"/>
                  </a:moveTo>
                  <a:cubicBezTo>
                    <a:pt x="23" y="133"/>
                    <a:pt x="24" y="133"/>
                    <a:pt x="26" y="133"/>
                  </a:cubicBezTo>
                  <a:cubicBezTo>
                    <a:pt x="26" y="133"/>
                    <a:pt x="26" y="134"/>
                    <a:pt x="26" y="135"/>
                  </a:cubicBezTo>
                  <a:cubicBezTo>
                    <a:pt x="24" y="135"/>
                    <a:pt x="23" y="135"/>
                    <a:pt x="22" y="135"/>
                  </a:cubicBezTo>
                  <a:cubicBezTo>
                    <a:pt x="22" y="134"/>
                    <a:pt x="22" y="133"/>
                    <a:pt x="22" y="133"/>
                  </a:cubicBezTo>
                  <a:close/>
                  <a:moveTo>
                    <a:pt x="10" y="139"/>
                  </a:moveTo>
                  <a:cubicBezTo>
                    <a:pt x="11" y="139"/>
                    <a:pt x="12" y="139"/>
                    <a:pt x="13" y="139"/>
                  </a:cubicBezTo>
                  <a:cubicBezTo>
                    <a:pt x="13" y="139"/>
                    <a:pt x="13" y="140"/>
                    <a:pt x="13" y="141"/>
                  </a:cubicBezTo>
                  <a:cubicBezTo>
                    <a:pt x="12" y="141"/>
                    <a:pt x="11" y="141"/>
                    <a:pt x="10" y="141"/>
                  </a:cubicBezTo>
                  <a:cubicBezTo>
                    <a:pt x="10" y="140"/>
                    <a:pt x="10" y="139"/>
                    <a:pt x="10" y="139"/>
                  </a:cubicBezTo>
                  <a:close/>
                  <a:moveTo>
                    <a:pt x="6" y="139"/>
                  </a:moveTo>
                  <a:cubicBezTo>
                    <a:pt x="7" y="139"/>
                    <a:pt x="8" y="139"/>
                    <a:pt x="9" y="139"/>
                  </a:cubicBezTo>
                  <a:cubicBezTo>
                    <a:pt x="9" y="139"/>
                    <a:pt x="9" y="140"/>
                    <a:pt x="9" y="141"/>
                  </a:cubicBezTo>
                  <a:cubicBezTo>
                    <a:pt x="8" y="141"/>
                    <a:pt x="7" y="141"/>
                    <a:pt x="6" y="141"/>
                  </a:cubicBezTo>
                  <a:cubicBezTo>
                    <a:pt x="6" y="140"/>
                    <a:pt x="6" y="139"/>
                    <a:pt x="6" y="139"/>
                  </a:cubicBezTo>
                  <a:close/>
                  <a:moveTo>
                    <a:pt x="14" y="139"/>
                  </a:moveTo>
                  <a:cubicBezTo>
                    <a:pt x="15" y="139"/>
                    <a:pt x="16" y="139"/>
                    <a:pt x="17" y="139"/>
                  </a:cubicBezTo>
                  <a:cubicBezTo>
                    <a:pt x="17" y="139"/>
                    <a:pt x="17" y="140"/>
                    <a:pt x="17" y="141"/>
                  </a:cubicBezTo>
                  <a:cubicBezTo>
                    <a:pt x="16" y="141"/>
                    <a:pt x="15" y="141"/>
                    <a:pt x="14" y="141"/>
                  </a:cubicBezTo>
                  <a:cubicBezTo>
                    <a:pt x="14" y="140"/>
                    <a:pt x="14" y="139"/>
                    <a:pt x="14" y="139"/>
                  </a:cubicBezTo>
                  <a:close/>
                  <a:moveTo>
                    <a:pt x="18" y="139"/>
                  </a:moveTo>
                  <a:cubicBezTo>
                    <a:pt x="19" y="139"/>
                    <a:pt x="20" y="139"/>
                    <a:pt x="21" y="139"/>
                  </a:cubicBezTo>
                  <a:cubicBezTo>
                    <a:pt x="21" y="139"/>
                    <a:pt x="21" y="140"/>
                    <a:pt x="21" y="141"/>
                  </a:cubicBezTo>
                  <a:cubicBezTo>
                    <a:pt x="20" y="141"/>
                    <a:pt x="19" y="141"/>
                    <a:pt x="18" y="141"/>
                  </a:cubicBezTo>
                  <a:cubicBezTo>
                    <a:pt x="18" y="140"/>
                    <a:pt x="18" y="139"/>
                    <a:pt x="18" y="139"/>
                  </a:cubicBezTo>
                  <a:close/>
                  <a:moveTo>
                    <a:pt x="22" y="139"/>
                  </a:moveTo>
                  <a:cubicBezTo>
                    <a:pt x="23" y="139"/>
                    <a:pt x="24" y="139"/>
                    <a:pt x="26" y="139"/>
                  </a:cubicBezTo>
                  <a:cubicBezTo>
                    <a:pt x="26" y="139"/>
                    <a:pt x="26" y="140"/>
                    <a:pt x="26" y="141"/>
                  </a:cubicBezTo>
                  <a:cubicBezTo>
                    <a:pt x="24" y="141"/>
                    <a:pt x="23" y="141"/>
                    <a:pt x="22" y="141"/>
                  </a:cubicBezTo>
                  <a:cubicBezTo>
                    <a:pt x="22" y="140"/>
                    <a:pt x="22" y="139"/>
                    <a:pt x="22" y="139"/>
                  </a:cubicBezTo>
                  <a:close/>
                  <a:moveTo>
                    <a:pt x="14" y="144"/>
                  </a:moveTo>
                  <a:cubicBezTo>
                    <a:pt x="15" y="144"/>
                    <a:pt x="16" y="144"/>
                    <a:pt x="17" y="144"/>
                  </a:cubicBezTo>
                  <a:cubicBezTo>
                    <a:pt x="17" y="145"/>
                    <a:pt x="17" y="146"/>
                    <a:pt x="17" y="147"/>
                  </a:cubicBezTo>
                  <a:cubicBezTo>
                    <a:pt x="16" y="147"/>
                    <a:pt x="15" y="147"/>
                    <a:pt x="14" y="147"/>
                  </a:cubicBezTo>
                  <a:cubicBezTo>
                    <a:pt x="14" y="146"/>
                    <a:pt x="14" y="145"/>
                    <a:pt x="14" y="144"/>
                  </a:cubicBezTo>
                  <a:close/>
                  <a:moveTo>
                    <a:pt x="18" y="144"/>
                  </a:moveTo>
                  <a:cubicBezTo>
                    <a:pt x="19" y="144"/>
                    <a:pt x="20" y="144"/>
                    <a:pt x="21" y="144"/>
                  </a:cubicBezTo>
                  <a:cubicBezTo>
                    <a:pt x="21" y="145"/>
                    <a:pt x="21" y="146"/>
                    <a:pt x="21" y="147"/>
                  </a:cubicBezTo>
                  <a:cubicBezTo>
                    <a:pt x="20" y="147"/>
                    <a:pt x="19" y="147"/>
                    <a:pt x="18" y="147"/>
                  </a:cubicBezTo>
                  <a:cubicBezTo>
                    <a:pt x="18" y="146"/>
                    <a:pt x="18" y="145"/>
                    <a:pt x="18" y="144"/>
                  </a:cubicBezTo>
                  <a:close/>
                  <a:moveTo>
                    <a:pt x="22" y="144"/>
                  </a:moveTo>
                  <a:cubicBezTo>
                    <a:pt x="23" y="144"/>
                    <a:pt x="24" y="144"/>
                    <a:pt x="26" y="144"/>
                  </a:cubicBezTo>
                  <a:cubicBezTo>
                    <a:pt x="26" y="145"/>
                    <a:pt x="26" y="146"/>
                    <a:pt x="26" y="147"/>
                  </a:cubicBezTo>
                  <a:cubicBezTo>
                    <a:pt x="24" y="147"/>
                    <a:pt x="23" y="147"/>
                    <a:pt x="22" y="147"/>
                  </a:cubicBezTo>
                  <a:cubicBezTo>
                    <a:pt x="22" y="146"/>
                    <a:pt x="22" y="145"/>
                    <a:pt x="22" y="144"/>
                  </a:cubicBezTo>
                  <a:close/>
                  <a:moveTo>
                    <a:pt x="6" y="150"/>
                  </a:moveTo>
                  <a:cubicBezTo>
                    <a:pt x="7" y="150"/>
                    <a:pt x="8" y="150"/>
                    <a:pt x="9" y="150"/>
                  </a:cubicBezTo>
                  <a:cubicBezTo>
                    <a:pt x="9" y="151"/>
                    <a:pt x="9" y="152"/>
                    <a:pt x="9" y="152"/>
                  </a:cubicBezTo>
                  <a:cubicBezTo>
                    <a:pt x="8" y="152"/>
                    <a:pt x="7" y="152"/>
                    <a:pt x="6" y="152"/>
                  </a:cubicBezTo>
                  <a:cubicBezTo>
                    <a:pt x="6" y="152"/>
                    <a:pt x="6" y="151"/>
                    <a:pt x="6" y="150"/>
                  </a:cubicBezTo>
                  <a:close/>
                  <a:moveTo>
                    <a:pt x="14" y="150"/>
                  </a:moveTo>
                  <a:cubicBezTo>
                    <a:pt x="15" y="150"/>
                    <a:pt x="16" y="150"/>
                    <a:pt x="17" y="150"/>
                  </a:cubicBezTo>
                  <a:cubicBezTo>
                    <a:pt x="17" y="151"/>
                    <a:pt x="17" y="152"/>
                    <a:pt x="17" y="152"/>
                  </a:cubicBezTo>
                  <a:cubicBezTo>
                    <a:pt x="16" y="152"/>
                    <a:pt x="15" y="152"/>
                    <a:pt x="14" y="152"/>
                  </a:cubicBezTo>
                  <a:cubicBezTo>
                    <a:pt x="14" y="152"/>
                    <a:pt x="14" y="151"/>
                    <a:pt x="14" y="150"/>
                  </a:cubicBezTo>
                  <a:close/>
                  <a:moveTo>
                    <a:pt x="18" y="150"/>
                  </a:moveTo>
                  <a:cubicBezTo>
                    <a:pt x="19" y="150"/>
                    <a:pt x="20" y="150"/>
                    <a:pt x="21" y="150"/>
                  </a:cubicBezTo>
                  <a:cubicBezTo>
                    <a:pt x="21" y="151"/>
                    <a:pt x="21" y="152"/>
                    <a:pt x="21" y="152"/>
                  </a:cubicBezTo>
                  <a:cubicBezTo>
                    <a:pt x="20" y="152"/>
                    <a:pt x="19" y="152"/>
                    <a:pt x="18" y="152"/>
                  </a:cubicBezTo>
                  <a:cubicBezTo>
                    <a:pt x="18" y="152"/>
                    <a:pt x="18" y="151"/>
                    <a:pt x="18" y="150"/>
                  </a:cubicBezTo>
                  <a:close/>
                  <a:moveTo>
                    <a:pt x="22" y="150"/>
                  </a:moveTo>
                  <a:cubicBezTo>
                    <a:pt x="23" y="150"/>
                    <a:pt x="24" y="150"/>
                    <a:pt x="26" y="150"/>
                  </a:cubicBezTo>
                  <a:cubicBezTo>
                    <a:pt x="26" y="151"/>
                    <a:pt x="26" y="152"/>
                    <a:pt x="26" y="152"/>
                  </a:cubicBezTo>
                  <a:cubicBezTo>
                    <a:pt x="24" y="152"/>
                    <a:pt x="23" y="152"/>
                    <a:pt x="22" y="152"/>
                  </a:cubicBezTo>
                  <a:cubicBezTo>
                    <a:pt x="22" y="152"/>
                    <a:pt x="22" y="151"/>
                    <a:pt x="22" y="150"/>
                  </a:cubicBezTo>
                  <a:close/>
                  <a:moveTo>
                    <a:pt x="10" y="156"/>
                  </a:moveTo>
                  <a:cubicBezTo>
                    <a:pt x="11" y="156"/>
                    <a:pt x="12" y="156"/>
                    <a:pt x="13" y="156"/>
                  </a:cubicBezTo>
                  <a:cubicBezTo>
                    <a:pt x="13" y="157"/>
                    <a:pt x="13" y="158"/>
                    <a:pt x="13" y="158"/>
                  </a:cubicBezTo>
                  <a:cubicBezTo>
                    <a:pt x="12" y="158"/>
                    <a:pt x="11" y="158"/>
                    <a:pt x="10" y="158"/>
                  </a:cubicBezTo>
                  <a:cubicBezTo>
                    <a:pt x="10" y="158"/>
                    <a:pt x="10" y="157"/>
                    <a:pt x="10" y="156"/>
                  </a:cubicBezTo>
                  <a:close/>
                  <a:moveTo>
                    <a:pt x="6" y="156"/>
                  </a:moveTo>
                  <a:cubicBezTo>
                    <a:pt x="7" y="156"/>
                    <a:pt x="8" y="156"/>
                    <a:pt x="9" y="156"/>
                  </a:cubicBezTo>
                  <a:cubicBezTo>
                    <a:pt x="9" y="157"/>
                    <a:pt x="9" y="158"/>
                    <a:pt x="9" y="158"/>
                  </a:cubicBezTo>
                  <a:cubicBezTo>
                    <a:pt x="8" y="158"/>
                    <a:pt x="7" y="158"/>
                    <a:pt x="6" y="158"/>
                  </a:cubicBezTo>
                  <a:cubicBezTo>
                    <a:pt x="6" y="158"/>
                    <a:pt x="6" y="157"/>
                    <a:pt x="6" y="156"/>
                  </a:cubicBezTo>
                  <a:close/>
                  <a:moveTo>
                    <a:pt x="18" y="156"/>
                  </a:moveTo>
                  <a:cubicBezTo>
                    <a:pt x="19" y="156"/>
                    <a:pt x="20" y="156"/>
                    <a:pt x="21" y="156"/>
                  </a:cubicBezTo>
                  <a:cubicBezTo>
                    <a:pt x="21" y="157"/>
                    <a:pt x="21" y="158"/>
                    <a:pt x="21" y="158"/>
                  </a:cubicBezTo>
                  <a:cubicBezTo>
                    <a:pt x="20" y="158"/>
                    <a:pt x="19" y="158"/>
                    <a:pt x="18" y="158"/>
                  </a:cubicBezTo>
                  <a:cubicBezTo>
                    <a:pt x="18" y="158"/>
                    <a:pt x="18" y="157"/>
                    <a:pt x="18" y="156"/>
                  </a:cubicBezTo>
                  <a:close/>
                  <a:moveTo>
                    <a:pt x="22" y="156"/>
                  </a:moveTo>
                  <a:cubicBezTo>
                    <a:pt x="23" y="156"/>
                    <a:pt x="24" y="156"/>
                    <a:pt x="26" y="156"/>
                  </a:cubicBezTo>
                  <a:cubicBezTo>
                    <a:pt x="26" y="157"/>
                    <a:pt x="26" y="158"/>
                    <a:pt x="26" y="158"/>
                  </a:cubicBezTo>
                  <a:cubicBezTo>
                    <a:pt x="24" y="158"/>
                    <a:pt x="23" y="158"/>
                    <a:pt x="22" y="158"/>
                  </a:cubicBezTo>
                  <a:cubicBezTo>
                    <a:pt x="22" y="158"/>
                    <a:pt x="22" y="157"/>
                    <a:pt x="22" y="156"/>
                  </a:cubicBezTo>
                  <a:close/>
                  <a:moveTo>
                    <a:pt x="10" y="162"/>
                  </a:moveTo>
                  <a:cubicBezTo>
                    <a:pt x="11" y="162"/>
                    <a:pt x="12" y="162"/>
                    <a:pt x="13" y="162"/>
                  </a:cubicBezTo>
                  <a:cubicBezTo>
                    <a:pt x="13" y="163"/>
                    <a:pt x="13" y="163"/>
                    <a:pt x="13" y="164"/>
                  </a:cubicBezTo>
                  <a:cubicBezTo>
                    <a:pt x="12" y="164"/>
                    <a:pt x="11" y="164"/>
                    <a:pt x="10" y="164"/>
                  </a:cubicBezTo>
                  <a:cubicBezTo>
                    <a:pt x="10" y="163"/>
                    <a:pt x="10" y="163"/>
                    <a:pt x="10" y="162"/>
                  </a:cubicBezTo>
                  <a:close/>
                  <a:moveTo>
                    <a:pt x="6" y="162"/>
                  </a:moveTo>
                  <a:cubicBezTo>
                    <a:pt x="7" y="162"/>
                    <a:pt x="8" y="162"/>
                    <a:pt x="9" y="162"/>
                  </a:cubicBezTo>
                  <a:cubicBezTo>
                    <a:pt x="9" y="163"/>
                    <a:pt x="9" y="163"/>
                    <a:pt x="9" y="164"/>
                  </a:cubicBezTo>
                  <a:cubicBezTo>
                    <a:pt x="8" y="164"/>
                    <a:pt x="7" y="164"/>
                    <a:pt x="6" y="164"/>
                  </a:cubicBezTo>
                  <a:cubicBezTo>
                    <a:pt x="6" y="163"/>
                    <a:pt x="6" y="163"/>
                    <a:pt x="6" y="162"/>
                  </a:cubicBezTo>
                  <a:close/>
                  <a:moveTo>
                    <a:pt x="14" y="162"/>
                  </a:moveTo>
                  <a:cubicBezTo>
                    <a:pt x="15" y="162"/>
                    <a:pt x="16" y="162"/>
                    <a:pt x="17" y="162"/>
                  </a:cubicBezTo>
                  <a:cubicBezTo>
                    <a:pt x="17" y="163"/>
                    <a:pt x="17" y="163"/>
                    <a:pt x="17" y="164"/>
                  </a:cubicBezTo>
                  <a:cubicBezTo>
                    <a:pt x="16" y="164"/>
                    <a:pt x="15" y="164"/>
                    <a:pt x="14" y="164"/>
                  </a:cubicBezTo>
                  <a:cubicBezTo>
                    <a:pt x="14" y="163"/>
                    <a:pt x="14" y="163"/>
                    <a:pt x="14" y="162"/>
                  </a:cubicBezTo>
                  <a:close/>
                  <a:moveTo>
                    <a:pt x="18" y="162"/>
                  </a:moveTo>
                  <a:cubicBezTo>
                    <a:pt x="19" y="162"/>
                    <a:pt x="20" y="162"/>
                    <a:pt x="21" y="162"/>
                  </a:cubicBezTo>
                  <a:cubicBezTo>
                    <a:pt x="21" y="163"/>
                    <a:pt x="21" y="163"/>
                    <a:pt x="21" y="164"/>
                  </a:cubicBezTo>
                  <a:cubicBezTo>
                    <a:pt x="20" y="164"/>
                    <a:pt x="19" y="164"/>
                    <a:pt x="18" y="164"/>
                  </a:cubicBezTo>
                  <a:cubicBezTo>
                    <a:pt x="18" y="163"/>
                    <a:pt x="18" y="163"/>
                    <a:pt x="18" y="162"/>
                  </a:cubicBezTo>
                  <a:close/>
                  <a:moveTo>
                    <a:pt x="22" y="162"/>
                  </a:moveTo>
                  <a:cubicBezTo>
                    <a:pt x="23" y="162"/>
                    <a:pt x="24" y="162"/>
                    <a:pt x="26" y="162"/>
                  </a:cubicBezTo>
                  <a:cubicBezTo>
                    <a:pt x="26" y="163"/>
                    <a:pt x="26" y="163"/>
                    <a:pt x="26" y="164"/>
                  </a:cubicBezTo>
                  <a:cubicBezTo>
                    <a:pt x="24" y="164"/>
                    <a:pt x="23" y="164"/>
                    <a:pt x="22" y="164"/>
                  </a:cubicBezTo>
                  <a:cubicBezTo>
                    <a:pt x="22" y="163"/>
                    <a:pt x="22" y="163"/>
                    <a:pt x="22" y="162"/>
                  </a:cubicBezTo>
                  <a:close/>
                  <a:moveTo>
                    <a:pt x="10" y="168"/>
                  </a:moveTo>
                  <a:cubicBezTo>
                    <a:pt x="11" y="168"/>
                    <a:pt x="12" y="168"/>
                    <a:pt x="13" y="168"/>
                  </a:cubicBezTo>
                  <a:cubicBezTo>
                    <a:pt x="13" y="168"/>
                    <a:pt x="13" y="169"/>
                    <a:pt x="13" y="170"/>
                  </a:cubicBezTo>
                  <a:cubicBezTo>
                    <a:pt x="12" y="170"/>
                    <a:pt x="11" y="170"/>
                    <a:pt x="10" y="170"/>
                  </a:cubicBezTo>
                  <a:cubicBezTo>
                    <a:pt x="10" y="169"/>
                    <a:pt x="10" y="168"/>
                    <a:pt x="10" y="168"/>
                  </a:cubicBezTo>
                  <a:close/>
                  <a:moveTo>
                    <a:pt x="6" y="168"/>
                  </a:moveTo>
                  <a:cubicBezTo>
                    <a:pt x="7" y="168"/>
                    <a:pt x="8" y="168"/>
                    <a:pt x="9" y="168"/>
                  </a:cubicBezTo>
                  <a:cubicBezTo>
                    <a:pt x="9" y="168"/>
                    <a:pt x="9" y="169"/>
                    <a:pt x="9" y="170"/>
                  </a:cubicBezTo>
                  <a:cubicBezTo>
                    <a:pt x="8" y="170"/>
                    <a:pt x="7" y="170"/>
                    <a:pt x="6" y="170"/>
                  </a:cubicBezTo>
                  <a:cubicBezTo>
                    <a:pt x="6" y="169"/>
                    <a:pt x="6" y="168"/>
                    <a:pt x="6" y="168"/>
                  </a:cubicBezTo>
                  <a:close/>
                  <a:moveTo>
                    <a:pt x="18" y="168"/>
                  </a:moveTo>
                  <a:cubicBezTo>
                    <a:pt x="19" y="168"/>
                    <a:pt x="20" y="168"/>
                    <a:pt x="21" y="168"/>
                  </a:cubicBezTo>
                  <a:cubicBezTo>
                    <a:pt x="21" y="168"/>
                    <a:pt x="21" y="169"/>
                    <a:pt x="21" y="170"/>
                  </a:cubicBezTo>
                  <a:cubicBezTo>
                    <a:pt x="20" y="170"/>
                    <a:pt x="19" y="170"/>
                    <a:pt x="18" y="170"/>
                  </a:cubicBezTo>
                  <a:cubicBezTo>
                    <a:pt x="18" y="169"/>
                    <a:pt x="18" y="168"/>
                    <a:pt x="18" y="168"/>
                  </a:cubicBezTo>
                  <a:close/>
                  <a:moveTo>
                    <a:pt x="22" y="168"/>
                  </a:moveTo>
                  <a:cubicBezTo>
                    <a:pt x="23" y="168"/>
                    <a:pt x="24" y="168"/>
                    <a:pt x="26" y="168"/>
                  </a:cubicBezTo>
                  <a:cubicBezTo>
                    <a:pt x="26" y="168"/>
                    <a:pt x="26" y="169"/>
                    <a:pt x="26" y="170"/>
                  </a:cubicBezTo>
                  <a:cubicBezTo>
                    <a:pt x="24" y="170"/>
                    <a:pt x="23" y="170"/>
                    <a:pt x="22" y="170"/>
                  </a:cubicBezTo>
                  <a:cubicBezTo>
                    <a:pt x="22" y="169"/>
                    <a:pt x="22" y="168"/>
                    <a:pt x="22" y="168"/>
                  </a:cubicBezTo>
                  <a:close/>
                  <a:moveTo>
                    <a:pt x="6" y="174"/>
                  </a:moveTo>
                  <a:cubicBezTo>
                    <a:pt x="7" y="174"/>
                    <a:pt x="8" y="174"/>
                    <a:pt x="9" y="174"/>
                  </a:cubicBezTo>
                  <a:cubicBezTo>
                    <a:pt x="9" y="174"/>
                    <a:pt x="9" y="175"/>
                    <a:pt x="9" y="176"/>
                  </a:cubicBezTo>
                  <a:cubicBezTo>
                    <a:pt x="8" y="176"/>
                    <a:pt x="7" y="176"/>
                    <a:pt x="6" y="176"/>
                  </a:cubicBezTo>
                  <a:cubicBezTo>
                    <a:pt x="6" y="175"/>
                    <a:pt x="6" y="174"/>
                    <a:pt x="6" y="174"/>
                  </a:cubicBezTo>
                  <a:close/>
                  <a:moveTo>
                    <a:pt x="14" y="174"/>
                  </a:moveTo>
                  <a:cubicBezTo>
                    <a:pt x="15" y="174"/>
                    <a:pt x="16" y="174"/>
                    <a:pt x="17" y="174"/>
                  </a:cubicBezTo>
                  <a:cubicBezTo>
                    <a:pt x="17" y="174"/>
                    <a:pt x="17" y="175"/>
                    <a:pt x="17" y="176"/>
                  </a:cubicBezTo>
                  <a:cubicBezTo>
                    <a:pt x="16" y="176"/>
                    <a:pt x="15" y="176"/>
                    <a:pt x="14" y="176"/>
                  </a:cubicBezTo>
                  <a:cubicBezTo>
                    <a:pt x="14" y="175"/>
                    <a:pt x="14" y="174"/>
                    <a:pt x="14" y="174"/>
                  </a:cubicBezTo>
                  <a:close/>
                  <a:moveTo>
                    <a:pt x="18" y="174"/>
                  </a:moveTo>
                  <a:cubicBezTo>
                    <a:pt x="19" y="174"/>
                    <a:pt x="20" y="174"/>
                    <a:pt x="21" y="174"/>
                  </a:cubicBezTo>
                  <a:cubicBezTo>
                    <a:pt x="21" y="174"/>
                    <a:pt x="21" y="175"/>
                    <a:pt x="21" y="176"/>
                  </a:cubicBezTo>
                  <a:cubicBezTo>
                    <a:pt x="20" y="176"/>
                    <a:pt x="19" y="176"/>
                    <a:pt x="18" y="176"/>
                  </a:cubicBezTo>
                  <a:cubicBezTo>
                    <a:pt x="18" y="175"/>
                    <a:pt x="18" y="174"/>
                    <a:pt x="18" y="174"/>
                  </a:cubicBezTo>
                  <a:close/>
                  <a:moveTo>
                    <a:pt x="22" y="174"/>
                  </a:moveTo>
                  <a:cubicBezTo>
                    <a:pt x="23" y="174"/>
                    <a:pt x="24" y="174"/>
                    <a:pt x="26" y="174"/>
                  </a:cubicBezTo>
                  <a:cubicBezTo>
                    <a:pt x="26" y="174"/>
                    <a:pt x="26" y="175"/>
                    <a:pt x="26" y="176"/>
                  </a:cubicBezTo>
                  <a:cubicBezTo>
                    <a:pt x="24" y="176"/>
                    <a:pt x="23" y="176"/>
                    <a:pt x="22" y="176"/>
                  </a:cubicBezTo>
                  <a:cubicBezTo>
                    <a:pt x="22" y="175"/>
                    <a:pt x="22" y="174"/>
                    <a:pt x="22" y="174"/>
                  </a:cubicBezTo>
                  <a:close/>
                  <a:moveTo>
                    <a:pt x="10" y="179"/>
                  </a:moveTo>
                  <a:cubicBezTo>
                    <a:pt x="11" y="179"/>
                    <a:pt x="12" y="179"/>
                    <a:pt x="13" y="179"/>
                  </a:cubicBezTo>
                  <a:cubicBezTo>
                    <a:pt x="13" y="180"/>
                    <a:pt x="13" y="181"/>
                    <a:pt x="13" y="182"/>
                  </a:cubicBezTo>
                  <a:cubicBezTo>
                    <a:pt x="12" y="182"/>
                    <a:pt x="11" y="182"/>
                    <a:pt x="10" y="182"/>
                  </a:cubicBezTo>
                  <a:cubicBezTo>
                    <a:pt x="10" y="181"/>
                    <a:pt x="10" y="180"/>
                    <a:pt x="10" y="179"/>
                  </a:cubicBezTo>
                  <a:close/>
                  <a:moveTo>
                    <a:pt x="6" y="179"/>
                  </a:moveTo>
                  <a:cubicBezTo>
                    <a:pt x="7" y="179"/>
                    <a:pt x="8" y="179"/>
                    <a:pt x="9" y="179"/>
                  </a:cubicBezTo>
                  <a:cubicBezTo>
                    <a:pt x="9" y="180"/>
                    <a:pt x="9" y="181"/>
                    <a:pt x="9" y="182"/>
                  </a:cubicBezTo>
                  <a:cubicBezTo>
                    <a:pt x="8" y="182"/>
                    <a:pt x="7" y="182"/>
                    <a:pt x="6" y="182"/>
                  </a:cubicBezTo>
                  <a:cubicBezTo>
                    <a:pt x="6" y="181"/>
                    <a:pt x="6" y="180"/>
                    <a:pt x="6" y="179"/>
                  </a:cubicBezTo>
                  <a:close/>
                  <a:moveTo>
                    <a:pt x="14" y="179"/>
                  </a:moveTo>
                  <a:cubicBezTo>
                    <a:pt x="15" y="179"/>
                    <a:pt x="16" y="179"/>
                    <a:pt x="17" y="179"/>
                  </a:cubicBezTo>
                  <a:cubicBezTo>
                    <a:pt x="17" y="180"/>
                    <a:pt x="17" y="181"/>
                    <a:pt x="17" y="182"/>
                  </a:cubicBezTo>
                  <a:cubicBezTo>
                    <a:pt x="16" y="182"/>
                    <a:pt x="15" y="182"/>
                    <a:pt x="14" y="182"/>
                  </a:cubicBezTo>
                  <a:cubicBezTo>
                    <a:pt x="14" y="181"/>
                    <a:pt x="14" y="180"/>
                    <a:pt x="14" y="179"/>
                  </a:cubicBezTo>
                  <a:close/>
                  <a:moveTo>
                    <a:pt x="22" y="179"/>
                  </a:moveTo>
                  <a:cubicBezTo>
                    <a:pt x="23" y="179"/>
                    <a:pt x="24" y="179"/>
                    <a:pt x="26" y="179"/>
                  </a:cubicBezTo>
                  <a:cubicBezTo>
                    <a:pt x="26" y="180"/>
                    <a:pt x="26" y="181"/>
                    <a:pt x="26" y="182"/>
                  </a:cubicBezTo>
                  <a:cubicBezTo>
                    <a:pt x="24" y="182"/>
                    <a:pt x="23" y="182"/>
                    <a:pt x="22" y="182"/>
                  </a:cubicBezTo>
                  <a:cubicBezTo>
                    <a:pt x="22" y="181"/>
                    <a:pt x="22" y="180"/>
                    <a:pt x="22" y="179"/>
                  </a:cubicBezTo>
                  <a:close/>
                  <a:moveTo>
                    <a:pt x="10" y="185"/>
                  </a:moveTo>
                  <a:cubicBezTo>
                    <a:pt x="11" y="185"/>
                    <a:pt x="12" y="185"/>
                    <a:pt x="13" y="185"/>
                  </a:cubicBezTo>
                  <a:cubicBezTo>
                    <a:pt x="13" y="186"/>
                    <a:pt x="13" y="187"/>
                    <a:pt x="13" y="187"/>
                  </a:cubicBezTo>
                  <a:cubicBezTo>
                    <a:pt x="12" y="187"/>
                    <a:pt x="11" y="187"/>
                    <a:pt x="10" y="187"/>
                  </a:cubicBezTo>
                  <a:cubicBezTo>
                    <a:pt x="10" y="187"/>
                    <a:pt x="10" y="186"/>
                    <a:pt x="10" y="185"/>
                  </a:cubicBezTo>
                  <a:close/>
                  <a:moveTo>
                    <a:pt x="6" y="185"/>
                  </a:moveTo>
                  <a:cubicBezTo>
                    <a:pt x="7" y="185"/>
                    <a:pt x="8" y="185"/>
                    <a:pt x="9" y="185"/>
                  </a:cubicBezTo>
                  <a:cubicBezTo>
                    <a:pt x="9" y="186"/>
                    <a:pt x="9" y="187"/>
                    <a:pt x="9" y="187"/>
                  </a:cubicBezTo>
                  <a:cubicBezTo>
                    <a:pt x="8" y="187"/>
                    <a:pt x="7" y="187"/>
                    <a:pt x="6" y="187"/>
                  </a:cubicBezTo>
                  <a:cubicBezTo>
                    <a:pt x="6" y="187"/>
                    <a:pt x="6" y="186"/>
                    <a:pt x="6" y="185"/>
                  </a:cubicBezTo>
                  <a:close/>
                  <a:moveTo>
                    <a:pt x="18" y="185"/>
                  </a:moveTo>
                  <a:cubicBezTo>
                    <a:pt x="19" y="185"/>
                    <a:pt x="20" y="185"/>
                    <a:pt x="21" y="185"/>
                  </a:cubicBezTo>
                  <a:cubicBezTo>
                    <a:pt x="21" y="186"/>
                    <a:pt x="21" y="187"/>
                    <a:pt x="21" y="187"/>
                  </a:cubicBezTo>
                  <a:cubicBezTo>
                    <a:pt x="20" y="187"/>
                    <a:pt x="19" y="187"/>
                    <a:pt x="18" y="187"/>
                  </a:cubicBezTo>
                  <a:cubicBezTo>
                    <a:pt x="18" y="187"/>
                    <a:pt x="18" y="186"/>
                    <a:pt x="18" y="185"/>
                  </a:cubicBezTo>
                  <a:close/>
                  <a:moveTo>
                    <a:pt x="22" y="185"/>
                  </a:moveTo>
                  <a:cubicBezTo>
                    <a:pt x="23" y="185"/>
                    <a:pt x="24" y="185"/>
                    <a:pt x="26" y="185"/>
                  </a:cubicBezTo>
                  <a:cubicBezTo>
                    <a:pt x="26" y="186"/>
                    <a:pt x="26" y="187"/>
                    <a:pt x="26" y="187"/>
                  </a:cubicBezTo>
                  <a:cubicBezTo>
                    <a:pt x="24" y="187"/>
                    <a:pt x="23" y="187"/>
                    <a:pt x="22" y="187"/>
                  </a:cubicBezTo>
                  <a:cubicBezTo>
                    <a:pt x="22" y="187"/>
                    <a:pt x="22" y="186"/>
                    <a:pt x="22" y="185"/>
                  </a:cubicBezTo>
                  <a:close/>
                  <a:moveTo>
                    <a:pt x="6" y="191"/>
                  </a:moveTo>
                  <a:cubicBezTo>
                    <a:pt x="7" y="191"/>
                    <a:pt x="8" y="191"/>
                    <a:pt x="9" y="191"/>
                  </a:cubicBezTo>
                  <a:cubicBezTo>
                    <a:pt x="9" y="192"/>
                    <a:pt x="9" y="193"/>
                    <a:pt x="9" y="193"/>
                  </a:cubicBezTo>
                  <a:cubicBezTo>
                    <a:pt x="8" y="193"/>
                    <a:pt x="7" y="193"/>
                    <a:pt x="6" y="193"/>
                  </a:cubicBezTo>
                  <a:cubicBezTo>
                    <a:pt x="6" y="193"/>
                    <a:pt x="6" y="192"/>
                    <a:pt x="6" y="191"/>
                  </a:cubicBezTo>
                  <a:close/>
                  <a:moveTo>
                    <a:pt x="14" y="191"/>
                  </a:moveTo>
                  <a:cubicBezTo>
                    <a:pt x="15" y="191"/>
                    <a:pt x="16" y="191"/>
                    <a:pt x="17" y="191"/>
                  </a:cubicBezTo>
                  <a:cubicBezTo>
                    <a:pt x="17" y="192"/>
                    <a:pt x="17" y="193"/>
                    <a:pt x="17" y="193"/>
                  </a:cubicBezTo>
                  <a:cubicBezTo>
                    <a:pt x="16" y="193"/>
                    <a:pt x="15" y="193"/>
                    <a:pt x="14" y="193"/>
                  </a:cubicBezTo>
                  <a:cubicBezTo>
                    <a:pt x="14" y="193"/>
                    <a:pt x="14" y="192"/>
                    <a:pt x="14" y="191"/>
                  </a:cubicBezTo>
                  <a:close/>
                  <a:moveTo>
                    <a:pt x="6" y="74"/>
                  </a:moveTo>
                  <a:cubicBezTo>
                    <a:pt x="9" y="74"/>
                    <a:pt x="9" y="74"/>
                    <a:pt x="9" y="74"/>
                  </a:cubicBezTo>
                  <a:cubicBezTo>
                    <a:pt x="9" y="77"/>
                    <a:pt x="9" y="77"/>
                    <a:pt x="9" y="77"/>
                  </a:cubicBezTo>
                  <a:cubicBezTo>
                    <a:pt x="6" y="77"/>
                    <a:pt x="6" y="77"/>
                    <a:pt x="6" y="77"/>
                  </a:cubicBezTo>
                  <a:cubicBezTo>
                    <a:pt x="6" y="74"/>
                    <a:pt x="6" y="74"/>
                    <a:pt x="6" y="74"/>
                  </a:cubicBezTo>
                  <a:close/>
                  <a:moveTo>
                    <a:pt x="14" y="74"/>
                  </a:moveTo>
                  <a:cubicBezTo>
                    <a:pt x="15" y="74"/>
                    <a:pt x="16" y="74"/>
                    <a:pt x="17" y="74"/>
                  </a:cubicBezTo>
                  <a:cubicBezTo>
                    <a:pt x="17" y="75"/>
                    <a:pt x="17" y="76"/>
                    <a:pt x="17" y="77"/>
                  </a:cubicBezTo>
                  <a:cubicBezTo>
                    <a:pt x="16" y="77"/>
                    <a:pt x="15" y="77"/>
                    <a:pt x="14" y="77"/>
                  </a:cubicBezTo>
                  <a:cubicBezTo>
                    <a:pt x="14" y="76"/>
                    <a:pt x="14" y="75"/>
                    <a:pt x="14" y="74"/>
                  </a:cubicBezTo>
                  <a:close/>
                  <a:moveTo>
                    <a:pt x="18" y="74"/>
                  </a:moveTo>
                  <a:cubicBezTo>
                    <a:pt x="19" y="74"/>
                    <a:pt x="20" y="74"/>
                    <a:pt x="21" y="74"/>
                  </a:cubicBezTo>
                  <a:cubicBezTo>
                    <a:pt x="21" y="75"/>
                    <a:pt x="21" y="76"/>
                    <a:pt x="21" y="77"/>
                  </a:cubicBezTo>
                  <a:cubicBezTo>
                    <a:pt x="20" y="77"/>
                    <a:pt x="19" y="77"/>
                    <a:pt x="18" y="77"/>
                  </a:cubicBezTo>
                  <a:cubicBezTo>
                    <a:pt x="18" y="76"/>
                    <a:pt x="18" y="75"/>
                    <a:pt x="1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5" name="Freeform 2609"/>
            <p:cNvSpPr>
              <a:spLocks noEditPoints="1"/>
            </p:cNvSpPr>
            <p:nvPr/>
          </p:nvSpPr>
          <p:spPr bwMode="auto">
            <a:xfrm>
              <a:off x="-2203449" y="682625"/>
              <a:ext cx="312738" cy="473075"/>
            </a:xfrm>
            <a:custGeom>
              <a:avLst/>
              <a:gdLst>
                <a:gd name="T0" fmla="*/ 13 w 96"/>
                <a:gd name="T1" fmla="*/ 22 h 145"/>
                <a:gd name="T2" fmla="*/ 25 w 96"/>
                <a:gd name="T3" fmla="*/ 17 h 145"/>
                <a:gd name="T4" fmla="*/ 55 w 96"/>
                <a:gd name="T5" fmla="*/ 20 h 145"/>
                <a:gd name="T6" fmla="*/ 84 w 96"/>
                <a:gd name="T7" fmla="*/ 20 h 145"/>
                <a:gd name="T8" fmla="*/ 17 w 96"/>
                <a:gd name="T9" fmla="*/ 42 h 145"/>
                <a:gd name="T10" fmla="*/ 13 w 96"/>
                <a:gd name="T11" fmla="*/ 62 h 145"/>
                <a:gd name="T12" fmla="*/ 13 w 96"/>
                <a:gd name="T13" fmla="*/ 106 h 145"/>
                <a:gd name="T14" fmla="*/ 79 w 96"/>
                <a:gd name="T15" fmla="*/ 124 h 145"/>
                <a:gd name="T16" fmla="*/ 23 w 96"/>
                <a:gd name="T17" fmla="*/ 119 h 145"/>
                <a:gd name="T18" fmla="*/ 47 w 96"/>
                <a:gd name="T19" fmla="*/ 116 h 145"/>
                <a:gd name="T20" fmla="*/ 61 w 96"/>
                <a:gd name="T21" fmla="*/ 116 h 145"/>
                <a:gd name="T22" fmla="*/ 25 w 96"/>
                <a:gd name="T23" fmla="*/ 111 h 145"/>
                <a:gd name="T24" fmla="*/ 61 w 96"/>
                <a:gd name="T25" fmla="*/ 114 h 145"/>
                <a:gd name="T26" fmla="*/ 11 w 96"/>
                <a:gd name="T27" fmla="*/ 109 h 145"/>
                <a:gd name="T28" fmla="*/ 35 w 96"/>
                <a:gd name="T29" fmla="*/ 106 h 145"/>
                <a:gd name="T30" fmla="*/ 49 w 96"/>
                <a:gd name="T31" fmla="*/ 106 h 145"/>
                <a:gd name="T32" fmla="*/ 25 w 96"/>
                <a:gd name="T33" fmla="*/ 101 h 145"/>
                <a:gd name="T34" fmla="*/ 49 w 96"/>
                <a:gd name="T35" fmla="*/ 104 h 145"/>
                <a:gd name="T36" fmla="*/ 84 w 96"/>
                <a:gd name="T37" fmla="*/ 104 h 145"/>
                <a:gd name="T38" fmla="*/ 29 w 96"/>
                <a:gd name="T39" fmla="*/ 96 h 145"/>
                <a:gd name="T40" fmla="*/ 43 w 96"/>
                <a:gd name="T41" fmla="*/ 96 h 145"/>
                <a:gd name="T42" fmla="*/ 79 w 96"/>
                <a:gd name="T43" fmla="*/ 96 h 145"/>
                <a:gd name="T44" fmla="*/ 19 w 96"/>
                <a:gd name="T45" fmla="*/ 94 h 145"/>
                <a:gd name="T46" fmla="*/ 47 w 96"/>
                <a:gd name="T47" fmla="*/ 94 h 145"/>
                <a:gd name="T48" fmla="*/ 72 w 96"/>
                <a:gd name="T49" fmla="*/ 91 h 145"/>
                <a:gd name="T50" fmla="*/ 31 w 96"/>
                <a:gd name="T51" fmla="*/ 86 h 145"/>
                <a:gd name="T52" fmla="*/ 55 w 96"/>
                <a:gd name="T53" fmla="*/ 86 h 145"/>
                <a:gd name="T54" fmla="*/ 79 w 96"/>
                <a:gd name="T55" fmla="*/ 89 h 145"/>
                <a:gd name="T56" fmla="*/ 29 w 96"/>
                <a:gd name="T57" fmla="*/ 84 h 145"/>
                <a:gd name="T58" fmla="*/ 53 w 96"/>
                <a:gd name="T59" fmla="*/ 81 h 145"/>
                <a:gd name="T60" fmla="*/ 67 w 96"/>
                <a:gd name="T61" fmla="*/ 81 h 145"/>
                <a:gd name="T62" fmla="*/ 19 w 96"/>
                <a:gd name="T63" fmla="*/ 77 h 145"/>
                <a:gd name="T64" fmla="*/ 37 w 96"/>
                <a:gd name="T65" fmla="*/ 79 h 145"/>
                <a:gd name="T66" fmla="*/ 78 w 96"/>
                <a:gd name="T67" fmla="*/ 79 h 145"/>
                <a:gd name="T68" fmla="*/ 29 w 96"/>
                <a:gd name="T69" fmla="*/ 72 h 145"/>
                <a:gd name="T70" fmla="*/ 49 w 96"/>
                <a:gd name="T71" fmla="*/ 72 h 145"/>
                <a:gd name="T72" fmla="*/ 73 w 96"/>
                <a:gd name="T73" fmla="*/ 72 h 145"/>
                <a:gd name="T74" fmla="*/ 79 w 96"/>
                <a:gd name="T75" fmla="*/ 69 h 145"/>
                <a:gd name="T76" fmla="*/ 29 w 96"/>
                <a:gd name="T77" fmla="*/ 65 h 145"/>
                <a:gd name="T78" fmla="*/ 53 w 96"/>
                <a:gd name="T79" fmla="*/ 62 h 145"/>
                <a:gd name="T80" fmla="*/ 67 w 96"/>
                <a:gd name="T81" fmla="*/ 62 h 145"/>
                <a:gd name="T82" fmla="*/ 19 w 96"/>
                <a:gd name="T83" fmla="*/ 57 h 145"/>
                <a:gd name="T84" fmla="*/ 43 w 96"/>
                <a:gd name="T85" fmla="*/ 60 h 145"/>
                <a:gd name="T86" fmla="*/ 72 w 96"/>
                <a:gd name="T87" fmla="*/ 60 h 145"/>
                <a:gd name="T88" fmla="*/ 41 w 96"/>
                <a:gd name="T89" fmla="*/ 52 h 145"/>
                <a:gd name="T90" fmla="*/ 61 w 96"/>
                <a:gd name="T91" fmla="*/ 52 h 145"/>
                <a:gd name="T92" fmla="*/ 37 w 96"/>
                <a:gd name="T93" fmla="*/ 47 h 145"/>
                <a:gd name="T94" fmla="*/ 67 w 96"/>
                <a:gd name="T95" fmla="*/ 50 h 145"/>
                <a:gd name="T96" fmla="*/ 90 w 96"/>
                <a:gd name="T97" fmla="*/ 50 h 145"/>
                <a:gd name="T98" fmla="*/ 29 w 96"/>
                <a:gd name="T99" fmla="*/ 42 h 145"/>
                <a:gd name="T100" fmla="*/ 61 w 96"/>
                <a:gd name="T101" fmla="*/ 42 h 145"/>
                <a:gd name="T102" fmla="*/ 86 w 96"/>
                <a:gd name="T103" fmla="*/ 42 h 145"/>
                <a:gd name="T104" fmla="*/ 73 w 96"/>
                <a:gd name="T105" fmla="*/ 40 h 145"/>
                <a:gd name="T106" fmla="*/ 41 w 96"/>
                <a:gd name="T107" fmla="*/ 35 h 145"/>
                <a:gd name="T108" fmla="*/ 78 w 96"/>
                <a:gd name="T109" fmla="*/ 32 h 145"/>
                <a:gd name="T110" fmla="*/ 7 w 96"/>
                <a:gd name="T111" fmla="*/ 27 h 145"/>
                <a:gd name="T112" fmla="*/ 61 w 96"/>
                <a:gd name="T113" fmla="*/ 27 h 145"/>
                <a:gd name="T114" fmla="*/ 86 w 96"/>
                <a:gd name="T115" fmla="*/ 30 h 145"/>
                <a:gd name="T116" fmla="*/ 29 w 96"/>
                <a:gd name="T117" fmla="*/ 25 h 145"/>
                <a:gd name="T118" fmla="*/ 66 w 96"/>
                <a:gd name="T119" fmla="*/ 2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45">
                  <a:moveTo>
                    <a:pt x="96" y="145"/>
                  </a:moveTo>
                  <a:cubicBezTo>
                    <a:pt x="0" y="145"/>
                    <a:pt x="0" y="145"/>
                    <a:pt x="0" y="145"/>
                  </a:cubicBezTo>
                  <a:cubicBezTo>
                    <a:pt x="0" y="0"/>
                    <a:pt x="0" y="0"/>
                    <a:pt x="0" y="0"/>
                  </a:cubicBezTo>
                  <a:cubicBezTo>
                    <a:pt x="50" y="12"/>
                    <a:pt x="50" y="12"/>
                    <a:pt x="50" y="12"/>
                  </a:cubicBezTo>
                  <a:cubicBezTo>
                    <a:pt x="96" y="0"/>
                    <a:pt x="96" y="0"/>
                    <a:pt x="96" y="0"/>
                  </a:cubicBezTo>
                  <a:cubicBezTo>
                    <a:pt x="96" y="145"/>
                    <a:pt x="96" y="145"/>
                    <a:pt x="96" y="145"/>
                  </a:cubicBezTo>
                  <a:close/>
                  <a:moveTo>
                    <a:pt x="86" y="22"/>
                  </a:moveTo>
                  <a:cubicBezTo>
                    <a:pt x="86" y="23"/>
                    <a:pt x="86" y="24"/>
                    <a:pt x="86" y="25"/>
                  </a:cubicBezTo>
                  <a:cubicBezTo>
                    <a:pt x="87" y="25"/>
                    <a:pt x="88" y="25"/>
                    <a:pt x="90" y="25"/>
                  </a:cubicBezTo>
                  <a:cubicBezTo>
                    <a:pt x="90" y="24"/>
                    <a:pt x="90" y="23"/>
                    <a:pt x="90" y="22"/>
                  </a:cubicBezTo>
                  <a:cubicBezTo>
                    <a:pt x="88" y="22"/>
                    <a:pt x="87" y="22"/>
                    <a:pt x="86" y="22"/>
                  </a:cubicBezTo>
                  <a:close/>
                  <a:moveTo>
                    <a:pt x="13" y="22"/>
                  </a:moveTo>
                  <a:cubicBezTo>
                    <a:pt x="13" y="23"/>
                    <a:pt x="13" y="24"/>
                    <a:pt x="13" y="25"/>
                  </a:cubicBezTo>
                  <a:cubicBezTo>
                    <a:pt x="14" y="25"/>
                    <a:pt x="16" y="25"/>
                    <a:pt x="17" y="25"/>
                  </a:cubicBezTo>
                  <a:cubicBezTo>
                    <a:pt x="17" y="24"/>
                    <a:pt x="17" y="23"/>
                    <a:pt x="17" y="22"/>
                  </a:cubicBezTo>
                  <a:cubicBezTo>
                    <a:pt x="16" y="22"/>
                    <a:pt x="14" y="22"/>
                    <a:pt x="13" y="22"/>
                  </a:cubicBezTo>
                  <a:close/>
                  <a:moveTo>
                    <a:pt x="13" y="17"/>
                  </a:moveTo>
                  <a:cubicBezTo>
                    <a:pt x="13" y="18"/>
                    <a:pt x="13" y="19"/>
                    <a:pt x="13" y="20"/>
                  </a:cubicBezTo>
                  <a:cubicBezTo>
                    <a:pt x="14" y="20"/>
                    <a:pt x="16" y="20"/>
                    <a:pt x="17" y="20"/>
                  </a:cubicBezTo>
                  <a:cubicBezTo>
                    <a:pt x="17" y="19"/>
                    <a:pt x="17" y="18"/>
                    <a:pt x="17" y="17"/>
                  </a:cubicBezTo>
                  <a:cubicBezTo>
                    <a:pt x="16" y="17"/>
                    <a:pt x="14" y="17"/>
                    <a:pt x="13" y="17"/>
                  </a:cubicBezTo>
                  <a:close/>
                  <a:moveTo>
                    <a:pt x="7" y="17"/>
                  </a:moveTo>
                  <a:cubicBezTo>
                    <a:pt x="7" y="20"/>
                    <a:pt x="7" y="20"/>
                    <a:pt x="7" y="20"/>
                  </a:cubicBezTo>
                  <a:cubicBezTo>
                    <a:pt x="11" y="20"/>
                    <a:pt x="11" y="20"/>
                    <a:pt x="11" y="20"/>
                  </a:cubicBezTo>
                  <a:cubicBezTo>
                    <a:pt x="11" y="17"/>
                    <a:pt x="11" y="17"/>
                    <a:pt x="11" y="17"/>
                  </a:cubicBezTo>
                  <a:cubicBezTo>
                    <a:pt x="7" y="17"/>
                    <a:pt x="7" y="17"/>
                    <a:pt x="7" y="17"/>
                  </a:cubicBezTo>
                  <a:close/>
                  <a:moveTo>
                    <a:pt x="19" y="17"/>
                  </a:moveTo>
                  <a:cubicBezTo>
                    <a:pt x="19" y="18"/>
                    <a:pt x="19" y="19"/>
                    <a:pt x="19" y="20"/>
                  </a:cubicBezTo>
                  <a:cubicBezTo>
                    <a:pt x="20" y="20"/>
                    <a:pt x="22" y="20"/>
                    <a:pt x="23" y="20"/>
                  </a:cubicBezTo>
                  <a:cubicBezTo>
                    <a:pt x="23" y="19"/>
                    <a:pt x="23" y="18"/>
                    <a:pt x="23" y="17"/>
                  </a:cubicBezTo>
                  <a:cubicBezTo>
                    <a:pt x="22" y="17"/>
                    <a:pt x="20" y="17"/>
                    <a:pt x="19" y="17"/>
                  </a:cubicBezTo>
                  <a:close/>
                  <a:moveTo>
                    <a:pt x="25" y="17"/>
                  </a:moveTo>
                  <a:cubicBezTo>
                    <a:pt x="25" y="18"/>
                    <a:pt x="25" y="19"/>
                    <a:pt x="25" y="20"/>
                  </a:cubicBezTo>
                  <a:cubicBezTo>
                    <a:pt x="26" y="20"/>
                    <a:pt x="28" y="20"/>
                    <a:pt x="29" y="20"/>
                  </a:cubicBezTo>
                  <a:cubicBezTo>
                    <a:pt x="29" y="19"/>
                    <a:pt x="29" y="18"/>
                    <a:pt x="29" y="17"/>
                  </a:cubicBezTo>
                  <a:cubicBezTo>
                    <a:pt x="28" y="17"/>
                    <a:pt x="26" y="17"/>
                    <a:pt x="25" y="17"/>
                  </a:cubicBezTo>
                  <a:close/>
                  <a:moveTo>
                    <a:pt x="31" y="17"/>
                  </a:moveTo>
                  <a:cubicBezTo>
                    <a:pt x="31" y="18"/>
                    <a:pt x="31" y="19"/>
                    <a:pt x="31" y="20"/>
                  </a:cubicBezTo>
                  <a:cubicBezTo>
                    <a:pt x="32" y="20"/>
                    <a:pt x="34" y="20"/>
                    <a:pt x="35" y="20"/>
                  </a:cubicBezTo>
                  <a:cubicBezTo>
                    <a:pt x="35" y="19"/>
                    <a:pt x="35" y="18"/>
                    <a:pt x="35" y="17"/>
                  </a:cubicBezTo>
                  <a:cubicBezTo>
                    <a:pt x="34" y="17"/>
                    <a:pt x="32" y="17"/>
                    <a:pt x="31" y="17"/>
                  </a:cubicBezTo>
                  <a:close/>
                  <a:moveTo>
                    <a:pt x="37" y="17"/>
                  </a:moveTo>
                  <a:cubicBezTo>
                    <a:pt x="37" y="18"/>
                    <a:pt x="37" y="19"/>
                    <a:pt x="37" y="20"/>
                  </a:cubicBezTo>
                  <a:cubicBezTo>
                    <a:pt x="38" y="20"/>
                    <a:pt x="40" y="20"/>
                    <a:pt x="41" y="20"/>
                  </a:cubicBezTo>
                  <a:cubicBezTo>
                    <a:pt x="41" y="19"/>
                    <a:pt x="41" y="18"/>
                    <a:pt x="41" y="17"/>
                  </a:cubicBezTo>
                  <a:cubicBezTo>
                    <a:pt x="40" y="17"/>
                    <a:pt x="38" y="17"/>
                    <a:pt x="37" y="17"/>
                  </a:cubicBezTo>
                  <a:close/>
                  <a:moveTo>
                    <a:pt x="55" y="17"/>
                  </a:moveTo>
                  <a:cubicBezTo>
                    <a:pt x="55" y="18"/>
                    <a:pt x="55" y="19"/>
                    <a:pt x="55" y="20"/>
                  </a:cubicBezTo>
                  <a:cubicBezTo>
                    <a:pt x="57" y="20"/>
                    <a:pt x="58" y="20"/>
                    <a:pt x="60" y="20"/>
                  </a:cubicBezTo>
                  <a:cubicBezTo>
                    <a:pt x="60" y="19"/>
                    <a:pt x="60" y="18"/>
                    <a:pt x="60" y="17"/>
                  </a:cubicBezTo>
                  <a:cubicBezTo>
                    <a:pt x="58" y="17"/>
                    <a:pt x="57" y="17"/>
                    <a:pt x="55" y="17"/>
                  </a:cubicBezTo>
                  <a:close/>
                  <a:moveTo>
                    <a:pt x="61" y="17"/>
                  </a:moveTo>
                  <a:cubicBezTo>
                    <a:pt x="61" y="18"/>
                    <a:pt x="61" y="19"/>
                    <a:pt x="61" y="20"/>
                  </a:cubicBezTo>
                  <a:cubicBezTo>
                    <a:pt x="63" y="20"/>
                    <a:pt x="64" y="20"/>
                    <a:pt x="66" y="20"/>
                  </a:cubicBezTo>
                  <a:cubicBezTo>
                    <a:pt x="66" y="19"/>
                    <a:pt x="66" y="18"/>
                    <a:pt x="66" y="17"/>
                  </a:cubicBezTo>
                  <a:cubicBezTo>
                    <a:pt x="64" y="17"/>
                    <a:pt x="63" y="17"/>
                    <a:pt x="61" y="17"/>
                  </a:cubicBezTo>
                  <a:close/>
                  <a:moveTo>
                    <a:pt x="73" y="17"/>
                  </a:moveTo>
                  <a:cubicBezTo>
                    <a:pt x="73" y="18"/>
                    <a:pt x="73" y="19"/>
                    <a:pt x="73" y="20"/>
                  </a:cubicBezTo>
                  <a:cubicBezTo>
                    <a:pt x="75" y="20"/>
                    <a:pt x="76" y="20"/>
                    <a:pt x="78" y="20"/>
                  </a:cubicBezTo>
                  <a:cubicBezTo>
                    <a:pt x="78" y="19"/>
                    <a:pt x="78" y="18"/>
                    <a:pt x="78" y="17"/>
                  </a:cubicBezTo>
                  <a:cubicBezTo>
                    <a:pt x="76" y="17"/>
                    <a:pt x="75" y="17"/>
                    <a:pt x="73" y="17"/>
                  </a:cubicBezTo>
                  <a:close/>
                  <a:moveTo>
                    <a:pt x="79" y="17"/>
                  </a:moveTo>
                  <a:cubicBezTo>
                    <a:pt x="79" y="18"/>
                    <a:pt x="79" y="19"/>
                    <a:pt x="79" y="20"/>
                  </a:cubicBezTo>
                  <a:cubicBezTo>
                    <a:pt x="81" y="20"/>
                    <a:pt x="82" y="20"/>
                    <a:pt x="84" y="20"/>
                  </a:cubicBezTo>
                  <a:cubicBezTo>
                    <a:pt x="84" y="19"/>
                    <a:pt x="84" y="18"/>
                    <a:pt x="84" y="17"/>
                  </a:cubicBezTo>
                  <a:cubicBezTo>
                    <a:pt x="82" y="17"/>
                    <a:pt x="81" y="17"/>
                    <a:pt x="79" y="17"/>
                  </a:cubicBezTo>
                  <a:close/>
                  <a:moveTo>
                    <a:pt x="86" y="17"/>
                  </a:moveTo>
                  <a:cubicBezTo>
                    <a:pt x="86" y="20"/>
                    <a:pt x="86" y="20"/>
                    <a:pt x="86" y="20"/>
                  </a:cubicBezTo>
                  <a:cubicBezTo>
                    <a:pt x="90" y="20"/>
                    <a:pt x="90" y="20"/>
                    <a:pt x="90" y="20"/>
                  </a:cubicBezTo>
                  <a:cubicBezTo>
                    <a:pt x="90" y="17"/>
                    <a:pt x="90" y="17"/>
                    <a:pt x="90" y="17"/>
                  </a:cubicBezTo>
                  <a:cubicBezTo>
                    <a:pt x="86" y="17"/>
                    <a:pt x="86" y="17"/>
                    <a:pt x="86" y="17"/>
                  </a:cubicBezTo>
                  <a:close/>
                  <a:moveTo>
                    <a:pt x="13" y="27"/>
                  </a:moveTo>
                  <a:cubicBezTo>
                    <a:pt x="13" y="28"/>
                    <a:pt x="13" y="29"/>
                    <a:pt x="13" y="30"/>
                  </a:cubicBezTo>
                  <a:cubicBezTo>
                    <a:pt x="14" y="30"/>
                    <a:pt x="16" y="30"/>
                    <a:pt x="17" y="30"/>
                  </a:cubicBezTo>
                  <a:cubicBezTo>
                    <a:pt x="17" y="29"/>
                    <a:pt x="17" y="28"/>
                    <a:pt x="17" y="27"/>
                  </a:cubicBezTo>
                  <a:cubicBezTo>
                    <a:pt x="16" y="27"/>
                    <a:pt x="14" y="27"/>
                    <a:pt x="13" y="27"/>
                  </a:cubicBezTo>
                  <a:close/>
                  <a:moveTo>
                    <a:pt x="13" y="42"/>
                  </a:moveTo>
                  <a:cubicBezTo>
                    <a:pt x="13" y="43"/>
                    <a:pt x="13" y="44"/>
                    <a:pt x="13" y="45"/>
                  </a:cubicBezTo>
                  <a:cubicBezTo>
                    <a:pt x="14" y="45"/>
                    <a:pt x="16" y="45"/>
                    <a:pt x="17" y="45"/>
                  </a:cubicBezTo>
                  <a:cubicBezTo>
                    <a:pt x="17" y="44"/>
                    <a:pt x="17" y="43"/>
                    <a:pt x="17" y="42"/>
                  </a:cubicBezTo>
                  <a:cubicBezTo>
                    <a:pt x="16" y="42"/>
                    <a:pt x="14" y="42"/>
                    <a:pt x="13" y="42"/>
                  </a:cubicBezTo>
                  <a:close/>
                  <a:moveTo>
                    <a:pt x="13" y="47"/>
                  </a:moveTo>
                  <a:cubicBezTo>
                    <a:pt x="13" y="48"/>
                    <a:pt x="13" y="49"/>
                    <a:pt x="13" y="50"/>
                  </a:cubicBezTo>
                  <a:cubicBezTo>
                    <a:pt x="14" y="50"/>
                    <a:pt x="16" y="50"/>
                    <a:pt x="17" y="50"/>
                  </a:cubicBezTo>
                  <a:cubicBezTo>
                    <a:pt x="17" y="49"/>
                    <a:pt x="17" y="48"/>
                    <a:pt x="17" y="47"/>
                  </a:cubicBezTo>
                  <a:cubicBezTo>
                    <a:pt x="16" y="47"/>
                    <a:pt x="14" y="47"/>
                    <a:pt x="13" y="47"/>
                  </a:cubicBezTo>
                  <a:close/>
                  <a:moveTo>
                    <a:pt x="13" y="52"/>
                  </a:moveTo>
                  <a:cubicBezTo>
                    <a:pt x="13" y="53"/>
                    <a:pt x="13" y="54"/>
                    <a:pt x="13" y="55"/>
                  </a:cubicBezTo>
                  <a:cubicBezTo>
                    <a:pt x="14" y="55"/>
                    <a:pt x="16" y="55"/>
                    <a:pt x="17" y="55"/>
                  </a:cubicBezTo>
                  <a:cubicBezTo>
                    <a:pt x="17" y="54"/>
                    <a:pt x="17" y="53"/>
                    <a:pt x="17" y="52"/>
                  </a:cubicBezTo>
                  <a:cubicBezTo>
                    <a:pt x="16" y="52"/>
                    <a:pt x="14" y="52"/>
                    <a:pt x="13" y="52"/>
                  </a:cubicBezTo>
                  <a:close/>
                  <a:moveTo>
                    <a:pt x="13" y="62"/>
                  </a:moveTo>
                  <a:cubicBezTo>
                    <a:pt x="13" y="63"/>
                    <a:pt x="13" y="64"/>
                    <a:pt x="13" y="65"/>
                  </a:cubicBezTo>
                  <a:cubicBezTo>
                    <a:pt x="14" y="65"/>
                    <a:pt x="16" y="65"/>
                    <a:pt x="17" y="65"/>
                  </a:cubicBezTo>
                  <a:cubicBezTo>
                    <a:pt x="17" y="64"/>
                    <a:pt x="17" y="63"/>
                    <a:pt x="17" y="62"/>
                  </a:cubicBezTo>
                  <a:cubicBezTo>
                    <a:pt x="16" y="62"/>
                    <a:pt x="14" y="62"/>
                    <a:pt x="13" y="62"/>
                  </a:cubicBezTo>
                  <a:close/>
                  <a:moveTo>
                    <a:pt x="13" y="77"/>
                  </a:moveTo>
                  <a:cubicBezTo>
                    <a:pt x="13" y="77"/>
                    <a:pt x="13" y="78"/>
                    <a:pt x="13" y="79"/>
                  </a:cubicBezTo>
                  <a:cubicBezTo>
                    <a:pt x="14" y="79"/>
                    <a:pt x="16" y="79"/>
                    <a:pt x="17" y="79"/>
                  </a:cubicBezTo>
                  <a:cubicBezTo>
                    <a:pt x="17" y="78"/>
                    <a:pt x="17" y="77"/>
                    <a:pt x="17" y="77"/>
                  </a:cubicBezTo>
                  <a:cubicBezTo>
                    <a:pt x="16" y="77"/>
                    <a:pt x="14" y="77"/>
                    <a:pt x="13" y="77"/>
                  </a:cubicBezTo>
                  <a:close/>
                  <a:moveTo>
                    <a:pt x="13" y="91"/>
                  </a:moveTo>
                  <a:cubicBezTo>
                    <a:pt x="13" y="92"/>
                    <a:pt x="13" y="93"/>
                    <a:pt x="13" y="94"/>
                  </a:cubicBezTo>
                  <a:cubicBezTo>
                    <a:pt x="14" y="94"/>
                    <a:pt x="16" y="94"/>
                    <a:pt x="17" y="94"/>
                  </a:cubicBezTo>
                  <a:cubicBezTo>
                    <a:pt x="17" y="93"/>
                    <a:pt x="17" y="92"/>
                    <a:pt x="17" y="91"/>
                  </a:cubicBezTo>
                  <a:cubicBezTo>
                    <a:pt x="16" y="91"/>
                    <a:pt x="14" y="91"/>
                    <a:pt x="13" y="91"/>
                  </a:cubicBezTo>
                  <a:close/>
                  <a:moveTo>
                    <a:pt x="13" y="101"/>
                  </a:moveTo>
                  <a:cubicBezTo>
                    <a:pt x="13" y="102"/>
                    <a:pt x="13" y="103"/>
                    <a:pt x="13" y="104"/>
                  </a:cubicBezTo>
                  <a:cubicBezTo>
                    <a:pt x="14" y="104"/>
                    <a:pt x="16" y="104"/>
                    <a:pt x="17" y="104"/>
                  </a:cubicBezTo>
                  <a:cubicBezTo>
                    <a:pt x="17" y="103"/>
                    <a:pt x="17" y="102"/>
                    <a:pt x="17" y="101"/>
                  </a:cubicBezTo>
                  <a:cubicBezTo>
                    <a:pt x="16" y="101"/>
                    <a:pt x="14" y="101"/>
                    <a:pt x="13" y="101"/>
                  </a:cubicBezTo>
                  <a:close/>
                  <a:moveTo>
                    <a:pt x="13" y="106"/>
                  </a:moveTo>
                  <a:cubicBezTo>
                    <a:pt x="13" y="107"/>
                    <a:pt x="13" y="108"/>
                    <a:pt x="13" y="109"/>
                  </a:cubicBezTo>
                  <a:cubicBezTo>
                    <a:pt x="14" y="109"/>
                    <a:pt x="16" y="109"/>
                    <a:pt x="17" y="109"/>
                  </a:cubicBezTo>
                  <a:cubicBezTo>
                    <a:pt x="17" y="108"/>
                    <a:pt x="17" y="107"/>
                    <a:pt x="17" y="106"/>
                  </a:cubicBezTo>
                  <a:cubicBezTo>
                    <a:pt x="16" y="106"/>
                    <a:pt x="14" y="106"/>
                    <a:pt x="13" y="106"/>
                  </a:cubicBezTo>
                  <a:close/>
                  <a:moveTo>
                    <a:pt x="13" y="111"/>
                  </a:moveTo>
                  <a:cubicBezTo>
                    <a:pt x="13" y="112"/>
                    <a:pt x="13" y="113"/>
                    <a:pt x="13" y="114"/>
                  </a:cubicBezTo>
                  <a:cubicBezTo>
                    <a:pt x="14" y="114"/>
                    <a:pt x="16" y="114"/>
                    <a:pt x="17" y="114"/>
                  </a:cubicBezTo>
                  <a:cubicBezTo>
                    <a:pt x="17" y="113"/>
                    <a:pt x="17" y="112"/>
                    <a:pt x="17" y="111"/>
                  </a:cubicBezTo>
                  <a:cubicBezTo>
                    <a:pt x="16" y="111"/>
                    <a:pt x="14" y="111"/>
                    <a:pt x="13" y="111"/>
                  </a:cubicBezTo>
                  <a:close/>
                  <a:moveTo>
                    <a:pt x="13" y="116"/>
                  </a:moveTo>
                  <a:cubicBezTo>
                    <a:pt x="13" y="117"/>
                    <a:pt x="13" y="118"/>
                    <a:pt x="13" y="119"/>
                  </a:cubicBezTo>
                  <a:cubicBezTo>
                    <a:pt x="14" y="119"/>
                    <a:pt x="16" y="119"/>
                    <a:pt x="17" y="119"/>
                  </a:cubicBezTo>
                  <a:cubicBezTo>
                    <a:pt x="17" y="118"/>
                    <a:pt x="17" y="117"/>
                    <a:pt x="17" y="116"/>
                  </a:cubicBezTo>
                  <a:cubicBezTo>
                    <a:pt x="16" y="116"/>
                    <a:pt x="14" y="116"/>
                    <a:pt x="13" y="116"/>
                  </a:cubicBezTo>
                  <a:close/>
                  <a:moveTo>
                    <a:pt x="79" y="121"/>
                  </a:moveTo>
                  <a:cubicBezTo>
                    <a:pt x="79" y="122"/>
                    <a:pt x="79" y="123"/>
                    <a:pt x="79" y="124"/>
                  </a:cubicBezTo>
                  <a:cubicBezTo>
                    <a:pt x="81" y="124"/>
                    <a:pt x="82" y="124"/>
                    <a:pt x="84" y="124"/>
                  </a:cubicBezTo>
                  <a:cubicBezTo>
                    <a:pt x="84" y="123"/>
                    <a:pt x="84" y="122"/>
                    <a:pt x="84" y="121"/>
                  </a:cubicBezTo>
                  <a:cubicBezTo>
                    <a:pt x="82" y="121"/>
                    <a:pt x="81" y="121"/>
                    <a:pt x="79" y="121"/>
                  </a:cubicBezTo>
                  <a:close/>
                  <a:moveTo>
                    <a:pt x="86" y="121"/>
                  </a:moveTo>
                  <a:cubicBezTo>
                    <a:pt x="86" y="124"/>
                    <a:pt x="86" y="124"/>
                    <a:pt x="86" y="124"/>
                  </a:cubicBezTo>
                  <a:cubicBezTo>
                    <a:pt x="90" y="124"/>
                    <a:pt x="90" y="124"/>
                    <a:pt x="90" y="124"/>
                  </a:cubicBezTo>
                  <a:cubicBezTo>
                    <a:pt x="90" y="121"/>
                    <a:pt x="90" y="121"/>
                    <a:pt x="90" y="121"/>
                  </a:cubicBezTo>
                  <a:cubicBezTo>
                    <a:pt x="86" y="121"/>
                    <a:pt x="86" y="121"/>
                    <a:pt x="86" y="121"/>
                  </a:cubicBezTo>
                  <a:close/>
                  <a:moveTo>
                    <a:pt x="7" y="116"/>
                  </a:moveTo>
                  <a:cubicBezTo>
                    <a:pt x="7" y="117"/>
                    <a:pt x="7" y="118"/>
                    <a:pt x="7" y="119"/>
                  </a:cubicBezTo>
                  <a:cubicBezTo>
                    <a:pt x="8" y="119"/>
                    <a:pt x="10" y="119"/>
                    <a:pt x="11" y="119"/>
                  </a:cubicBezTo>
                  <a:cubicBezTo>
                    <a:pt x="11" y="118"/>
                    <a:pt x="11" y="117"/>
                    <a:pt x="11" y="116"/>
                  </a:cubicBezTo>
                  <a:cubicBezTo>
                    <a:pt x="10" y="116"/>
                    <a:pt x="8" y="116"/>
                    <a:pt x="7" y="116"/>
                  </a:cubicBezTo>
                  <a:close/>
                  <a:moveTo>
                    <a:pt x="19" y="116"/>
                  </a:moveTo>
                  <a:cubicBezTo>
                    <a:pt x="19" y="117"/>
                    <a:pt x="19" y="118"/>
                    <a:pt x="19" y="119"/>
                  </a:cubicBezTo>
                  <a:cubicBezTo>
                    <a:pt x="20" y="119"/>
                    <a:pt x="22" y="119"/>
                    <a:pt x="23" y="119"/>
                  </a:cubicBezTo>
                  <a:cubicBezTo>
                    <a:pt x="23" y="118"/>
                    <a:pt x="23" y="117"/>
                    <a:pt x="23" y="116"/>
                  </a:cubicBezTo>
                  <a:cubicBezTo>
                    <a:pt x="22" y="116"/>
                    <a:pt x="20" y="116"/>
                    <a:pt x="19" y="116"/>
                  </a:cubicBezTo>
                  <a:close/>
                  <a:moveTo>
                    <a:pt x="25" y="116"/>
                  </a:moveTo>
                  <a:cubicBezTo>
                    <a:pt x="25" y="117"/>
                    <a:pt x="25" y="118"/>
                    <a:pt x="25" y="119"/>
                  </a:cubicBezTo>
                  <a:cubicBezTo>
                    <a:pt x="26" y="119"/>
                    <a:pt x="28" y="119"/>
                    <a:pt x="29" y="119"/>
                  </a:cubicBezTo>
                  <a:cubicBezTo>
                    <a:pt x="29" y="118"/>
                    <a:pt x="29" y="117"/>
                    <a:pt x="29" y="116"/>
                  </a:cubicBezTo>
                  <a:cubicBezTo>
                    <a:pt x="28" y="116"/>
                    <a:pt x="26" y="116"/>
                    <a:pt x="25" y="116"/>
                  </a:cubicBezTo>
                  <a:close/>
                  <a:moveTo>
                    <a:pt x="37" y="116"/>
                  </a:moveTo>
                  <a:cubicBezTo>
                    <a:pt x="37" y="117"/>
                    <a:pt x="37" y="118"/>
                    <a:pt x="37" y="119"/>
                  </a:cubicBezTo>
                  <a:cubicBezTo>
                    <a:pt x="38" y="119"/>
                    <a:pt x="40" y="119"/>
                    <a:pt x="41" y="119"/>
                  </a:cubicBezTo>
                  <a:cubicBezTo>
                    <a:pt x="41" y="118"/>
                    <a:pt x="41" y="117"/>
                    <a:pt x="41" y="116"/>
                  </a:cubicBezTo>
                  <a:cubicBezTo>
                    <a:pt x="40" y="116"/>
                    <a:pt x="38" y="116"/>
                    <a:pt x="37" y="116"/>
                  </a:cubicBezTo>
                  <a:close/>
                  <a:moveTo>
                    <a:pt x="43" y="116"/>
                  </a:moveTo>
                  <a:cubicBezTo>
                    <a:pt x="43" y="117"/>
                    <a:pt x="43" y="118"/>
                    <a:pt x="43" y="119"/>
                  </a:cubicBezTo>
                  <a:cubicBezTo>
                    <a:pt x="45" y="119"/>
                    <a:pt x="46" y="119"/>
                    <a:pt x="47" y="119"/>
                  </a:cubicBezTo>
                  <a:cubicBezTo>
                    <a:pt x="47" y="118"/>
                    <a:pt x="47" y="117"/>
                    <a:pt x="47" y="116"/>
                  </a:cubicBezTo>
                  <a:cubicBezTo>
                    <a:pt x="46" y="116"/>
                    <a:pt x="45" y="116"/>
                    <a:pt x="43" y="116"/>
                  </a:cubicBezTo>
                  <a:close/>
                  <a:moveTo>
                    <a:pt x="49" y="116"/>
                  </a:moveTo>
                  <a:cubicBezTo>
                    <a:pt x="49" y="117"/>
                    <a:pt x="49" y="118"/>
                    <a:pt x="49" y="119"/>
                  </a:cubicBezTo>
                  <a:cubicBezTo>
                    <a:pt x="51" y="119"/>
                    <a:pt x="52" y="119"/>
                    <a:pt x="53" y="119"/>
                  </a:cubicBezTo>
                  <a:cubicBezTo>
                    <a:pt x="53" y="118"/>
                    <a:pt x="53" y="117"/>
                    <a:pt x="53" y="116"/>
                  </a:cubicBezTo>
                  <a:cubicBezTo>
                    <a:pt x="52" y="116"/>
                    <a:pt x="51" y="116"/>
                    <a:pt x="49" y="116"/>
                  </a:cubicBezTo>
                  <a:close/>
                  <a:moveTo>
                    <a:pt x="55" y="116"/>
                  </a:moveTo>
                  <a:cubicBezTo>
                    <a:pt x="55" y="117"/>
                    <a:pt x="55" y="118"/>
                    <a:pt x="55" y="119"/>
                  </a:cubicBezTo>
                  <a:cubicBezTo>
                    <a:pt x="57" y="119"/>
                    <a:pt x="58" y="119"/>
                    <a:pt x="60" y="119"/>
                  </a:cubicBezTo>
                  <a:cubicBezTo>
                    <a:pt x="60" y="118"/>
                    <a:pt x="60" y="117"/>
                    <a:pt x="60" y="116"/>
                  </a:cubicBezTo>
                  <a:cubicBezTo>
                    <a:pt x="58" y="116"/>
                    <a:pt x="57" y="116"/>
                    <a:pt x="55" y="116"/>
                  </a:cubicBezTo>
                  <a:close/>
                  <a:moveTo>
                    <a:pt x="61" y="116"/>
                  </a:moveTo>
                  <a:cubicBezTo>
                    <a:pt x="61" y="117"/>
                    <a:pt x="61" y="118"/>
                    <a:pt x="61" y="119"/>
                  </a:cubicBezTo>
                  <a:cubicBezTo>
                    <a:pt x="63" y="119"/>
                    <a:pt x="64" y="119"/>
                    <a:pt x="66" y="119"/>
                  </a:cubicBezTo>
                  <a:cubicBezTo>
                    <a:pt x="66" y="118"/>
                    <a:pt x="66" y="117"/>
                    <a:pt x="66" y="116"/>
                  </a:cubicBezTo>
                  <a:cubicBezTo>
                    <a:pt x="64" y="116"/>
                    <a:pt x="63" y="116"/>
                    <a:pt x="61" y="116"/>
                  </a:cubicBezTo>
                  <a:close/>
                  <a:moveTo>
                    <a:pt x="79" y="116"/>
                  </a:moveTo>
                  <a:cubicBezTo>
                    <a:pt x="79" y="117"/>
                    <a:pt x="79" y="118"/>
                    <a:pt x="79" y="119"/>
                  </a:cubicBezTo>
                  <a:cubicBezTo>
                    <a:pt x="81" y="119"/>
                    <a:pt x="82" y="119"/>
                    <a:pt x="84" y="119"/>
                  </a:cubicBezTo>
                  <a:cubicBezTo>
                    <a:pt x="84" y="118"/>
                    <a:pt x="84" y="117"/>
                    <a:pt x="84" y="116"/>
                  </a:cubicBezTo>
                  <a:cubicBezTo>
                    <a:pt x="82" y="116"/>
                    <a:pt x="81" y="116"/>
                    <a:pt x="79" y="116"/>
                  </a:cubicBezTo>
                  <a:close/>
                  <a:moveTo>
                    <a:pt x="86" y="116"/>
                  </a:moveTo>
                  <a:cubicBezTo>
                    <a:pt x="86" y="117"/>
                    <a:pt x="86" y="118"/>
                    <a:pt x="86" y="119"/>
                  </a:cubicBezTo>
                  <a:cubicBezTo>
                    <a:pt x="87" y="119"/>
                    <a:pt x="88" y="119"/>
                    <a:pt x="90" y="119"/>
                  </a:cubicBezTo>
                  <a:cubicBezTo>
                    <a:pt x="90" y="118"/>
                    <a:pt x="90" y="117"/>
                    <a:pt x="90" y="116"/>
                  </a:cubicBezTo>
                  <a:cubicBezTo>
                    <a:pt x="88" y="116"/>
                    <a:pt x="87" y="116"/>
                    <a:pt x="86" y="116"/>
                  </a:cubicBezTo>
                  <a:close/>
                  <a:moveTo>
                    <a:pt x="19" y="111"/>
                  </a:moveTo>
                  <a:cubicBezTo>
                    <a:pt x="19" y="112"/>
                    <a:pt x="19" y="113"/>
                    <a:pt x="19" y="114"/>
                  </a:cubicBezTo>
                  <a:cubicBezTo>
                    <a:pt x="20" y="114"/>
                    <a:pt x="22" y="114"/>
                    <a:pt x="23" y="114"/>
                  </a:cubicBezTo>
                  <a:cubicBezTo>
                    <a:pt x="23" y="113"/>
                    <a:pt x="23" y="112"/>
                    <a:pt x="23" y="111"/>
                  </a:cubicBezTo>
                  <a:cubicBezTo>
                    <a:pt x="22" y="111"/>
                    <a:pt x="20" y="111"/>
                    <a:pt x="19" y="111"/>
                  </a:cubicBezTo>
                  <a:close/>
                  <a:moveTo>
                    <a:pt x="25" y="111"/>
                  </a:moveTo>
                  <a:cubicBezTo>
                    <a:pt x="25" y="112"/>
                    <a:pt x="25" y="113"/>
                    <a:pt x="25" y="114"/>
                  </a:cubicBezTo>
                  <a:cubicBezTo>
                    <a:pt x="26" y="114"/>
                    <a:pt x="28" y="114"/>
                    <a:pt x="29" y="114"/>
                  </a:cubicBezTo>
                  <a:cubicBezTo>
                    <a:pt x="29" y="113"/>
                    <a:pt x="29" y="112"/>
                    <a:pt x="29" y="111"/>
                  </a:cubicBezTo>
                  <a:cubicBezTo>
                    <a:pt x="28" y="111"/>
                    <a:pt x="26" y="111"/>
                    <a:pt x="25" y="111"/>
                  </a:cubicBezTo>
                  <a:close/>
                  <a:moveTo>
                    <a:pt x="37" y="111"/>
                  </a:moveTo>
                  <a:cubicBezTo>
                    <a:pt x="37" y="112"/>
                    <a:pt x="37" y="113"/>
                    <a:pt x="37" y="114"/>
                  </a:cubicBezTo>
                  <a:cubicBezTo>
                    <a:pt x="38" y="114"/>
                    <a:pt x="40" y="114"/>
                    <a:pt x="41" y="114"/>
                  </a:cubicBezTo>
                  <a:cubicBezTo>
                    <a:pt x="41" y="113"/>
                    <a:pt x="41" y="112"/>
                    <a:pt x="41" y="111"/>
                  </a:cubicBezTo>
                  <a:cubicBezTo>
                    <a:pt x="40" y="111"/>
                    <a:pt x="38" y="111"/>
                    <a:pt x="37" y="111"/>
                  </a:cubicBezTo>
                  <a:close/>
                  <a:moveTo>
                    <a:pt x="55" y="111"/>
                  </a:moveTo>
                  <a:cubicBezTo>
                    <a:pt x="55" y="112"/>
                    <a:pt x="55" y="113"/>
                    <a:pt x="55" y="114"/>
                  </a:cubicBezTo>
                  <a:cubicBezTo>
                    <a:pt x="57" y="114"/>
                    <a:pt x="58" y="114"/>
                    <a:pt x="60" y="114"/>
                  </a:cubicBezTo>
                  <a:cubicBezTo>
                    <a:pt x="60" y="113"/>
                    <a:pt x="60" y="112"/>
                    <a:pt x="60" y="111"/>
                  </a:cubicBezTo>
                  <a:cubicBezTo>
                    <a:pt x="58" y="111"/>
                    <a:pt x="57" y="111"/>
                    <a:pt x="55" y="111"/>
                  </a:cubicBezTo>
                  <a:close/>
                  <a:moveTo>
                    <a:pt x="61" y="111"/>
                  </a:moveTo>
                  <a:cubicBezTo>
                    <a:pt x="61" y="112"/>
                    <a:pt x="61" y="113"/>
                    <a:pt x="61" y="114"/>
                  </a:cubicBezTo>
                  <a:cubicBezTo>
                    <a:pt x="63" y="114"/>
                    <a:pt x="64" y="114"/>
                    <a:pt x="66" y="114"/>
                  </a:cubicBezTo>
                  <a:cubicBezTo>
                    <a:pt x="66" y="113"/>
                    <a:pt x="66" y="112"/>
                    <a:pt x="66" y="111"/>
                  </a:cubicBezTo>
                  <a:cubicBezTo>
                    <a:pt x="64" y="111"/>
                    <a:pt x="63" y="111"/>
                    <a:pt x="61" y="111"/>
                  </a:cubicBezTo>
                  <a:close/>
                  <a:moveTo>
                    <a:pt x="79" y="111"/>
                  </a:moveTo>
                  <a:cubicBezTo>
                    <a:pt x="79" y="112"/>
                    <a:pt x="79" y="113"/>
                    <a:pt x="79" y="114"/>
                  </a:cubicBezTo>
                  <a:cubicBezTo>
                    <a:pt x="81" y="114"/>
                    <a:pt x="82" y="114"/>
                    <a:pt x="84" y="114"/>
                  </a:cubicBezTo>
                  <a:cubicBezTo>
                    <a:pt x="84" y="113"/>
                    <a:pt x="84" y="112"/>
                    <a:pt x="84" y="111"/>
                  </a:cubicBezTo>
                  <a:cubicBezTo>
                    <a:pt x="82" y="111"/>
                    <a:pt x="81" y="111"/>
                    <a:pt x="79" y="111"/>
                  </a:cubicBezTo>
                  <a:close/>
                  <a:moveTo>
                    <a:pt x="86" y="111"/>
                  </a:moveTo>
                  <a:cubicBezTo>
                    <a:pt x="86" y="112"/>
                    <a:pt x="86" y="113"/>
                    <a:pt x="86" y="114"/>
                  </a:cubicBezTo>
                  <a:cubicBezTo>
                    <a:pt x="87" y="114"/>
                    <a:pt x="88" y="114"/>
                    <a:pt x="90" y="114"/>
                  </a:cubicBezTo>
                  <a:cubicBezTo>
                    <a:pt x="90" y="113"/>
                    <a:pt x="90" y="112"/>
                    <a:pt x="90" y="111"/>
                  </a:cubicBezTo>
                  <a:cubicBezTo>
                    <a:pt x="88" y="111"/>
                    <a:pt x="87" y="111"/>
                    <a:pt x="86" y="111"/>
                  </a:cubicBezTo>
                  <a:close/>
                  <a:moveTo>
                    <a:pt x="7" y="106"/>
                  </a:moveTo>
                  <a:cubicBezTo>
                    <a:pt x="7" y="107"/>
                    <a:pt x="7" y="108"/>
                    <a:pt x="7" y="109"/>
                  </a:cubicBezTo>
                  <a:cubicBezTo>
                    <a:pt x="8" y="109"/>
                    <a:pt x="10" y="109"/>
                    <a:pt x="11" y="109"/>
                  </a:cubicBezTo>
                  <a:cubicBezTo>
                    <a:pt x="11" y="108"/>
                    <a:pt x="11" y="107"/>
                    <a:pt x="11" y="106"/>
                  </a:cubicBezTo>
                  <a:cubicBezTo>
                    <a:pt x="10" y="106"/>
                    <a:pt x="8" y="106"/>
                    <a:pt x="7" y="106"/>
                  </a:cubicBezTo>
                  <a:close/>
                  <a:moveTo>
                    <a:pt x="19" y="106"/>
                  </a:moveTo>
                  <a:cubicBezTo>
                    <a:pt x="19" y="107"/>
                    <a:pt x="19" y="108"/>
                    <a:pt x="19" y="109"/>
                  </a:cubicBezTo>
                  <a:cubicBezTo>
                    <a:pt x="20" y="109"/>
                    <a:pt x="22" y="109"/>
                    <a:pt x="23" y="109"/>
                  </a:cubicBezTo>
                  <a:cubicBezTo>
                    <a:pt x="23" y="108"/>
                    <a:pt x="23" y="107"/>
                    <a:pt x="23" y="106"/>
                  </a:cubicBezTo>
                  <a:cubicBezTo>
                    <a:pt x="22" y="106"/>
                    <a:pt x="20" y="106"/>
                    <a:pt x="19" y="106"/>
                  </a:cubicBezTo>
                  <a:close/>
                  <a:moveTo>
                    <a:pt x="25" y="106"/>
                  </a:moveTo>
                  <a:cubicBezTo>
                    <a:pt x="25" y="107"/>
                    <a:pt x="25" y="108"/>
                    <a:pt x="25" y="109"/>
                  </a:cubicBezTo>
                  <a:cubicBezTo>
                    <a:pt x="26" y="109"/>
                    <a:pt x="28" y="109"/>
                    <a:pt x="29" y="109"/>
                  </a:cubicBezTo>
                  <a:cubicBezTo>
                    <a:pt x="29" y="108"/>
                    <a:pt x="29" y="107"/>
                    <a:pt x="29" y="106"/>
                  </a:cubicBezTo>
                  <a:cubicBezTo>
                    <a:pt x="28" y="106"/>
                    <a:pt x="26" y="106"/>
                    <a:pt x="25" y="106"/>
                  </a:cubicBezTo>
                  <a:close/>
                  <a:moveTo>
                    <a:pt x="31" y="106"/>
                  </a:moveTo>
                  <a:cubicBezTo>
                    <a:pt x="31" y="107"/>
                    <a:pt x="31" y="108"/>
                    <a:pt x="31" y="109"/>
                  </a:cubicBezTo>
                  <a:cubicBezTo>
                    <a:pt x="32" y="109"/>
                    <a:pt x="34" y="109"/>
                    <a:pt x="35" y="109"/>
                  </a:cubicBezTo>
                  <a:cubicBezTo>
                    <a:pt x="35" y="108"/>
                    <a:pt x="35" y="107"/>
                    <a:pt x="35" y="106"/>
                  </a:cubicBezTo>
                  <a:cubicBezTo>
                    <a:pt x="34" y="106"/>
                    <a:pt x="32" y="106"/>
                    <a:pt x="31" y="106"/>
                  </a:cubicBezTo>
                  <a:close/>
                  <a:moveTo>
                    <a:pt x="37" y="106"/>
                  </a:moveTo>
                  <a:cubicBezTo>
                    <a:pt x="37" y="107"/>
                    <a:pt x="37" y="108"/>
                    <a:pt x="37" y="109"/>
                  </a:cubicBezTo>
                  <a:cubicBezTo>
                    <a:pt x="38" y="109"/>
                    <a:pt x="40" y="109"/>
                    <a:pt x="41" y="109"/>
                  </a:cubicBezTo>
                  <a:cubicBezTo>
                    <a:pt x="41" y="108"/>
                    <a:pt x="41" y="107"/>
                    <a:pt x="41" y="106"/>
                  </a:cubicBezTo>
                  <a:cubicBezTo>
                    <a:pt x="40" y="106"/>
                    <a:pt x="38" y="106"/>
                    <a:pt x="37" y="106"/>
                  </a:cubicBezTo>
                  <a:close/>
                  <a:moveTo>
                    <a:pt x="43" y="106"/>
                  </a:moveTo>
                  <a:cubicBezTo>
                    <a:pt x="43" y="107"/>
                    <a:pt x="43" y="108"/>
                    <a:pt x="43" y="109"/>
                  </a:cubicBezTo>
                  <a:cubicBezTo>
                    <a:pt x="45" y="109"/>
                    <a:pt x="46" y="109"/>
                    <a:pt x="47" y="109"/>
                  </a:cubicBezTo>
                  <a:cubicBezTo>
                    <a:pt x="47" y="108"/>
                    <a:pt x="47" y="107"/>
                    <a:pt x="47" y="106"/>
                  </a:cubicBezTo>
                  <a:cubicBezTo>
                    <a:pt x="46" y="106"/>
                    <a:pt x="45" y="106"/>
                    <a:pt x="43" y="106"/>
                  </a:cubicBezTo>
                  <a:close/>
                  <a:moveTo>
                    <a:pt x="49" y="106"/>
                  </a:moveTo>
                  <a:cubicBezTo>
                    <a:pt x="49" y="107"/>
                    <a:pt x="49" y="108"/>
                    <a:pt x="49" y="109"/>
                  </a:cubicBezTo>
                  <a:cubicBezTo>
                    <a:pt x="51" y="109"/>
                    <a:pt x="52" y="109"/>
                    <a:pt x="53" y="109"/>
                  </a:cubicBezTo>
                  <a:cubicBezTo>
                    <a:pt x="53" y="108"/>
                    <a:pt x="53" y="107"/>
                    <a:pt x="53" y="106"/>
                  </a:cubicBezTo>
                  <a:cubicBezTo>
                    <a:pt x="52" y="106"/>
                    <a:pt x="51" y="106"/>
                    <a:pt x="49" y="106"/>
                  </a:cubicBezTo>
                  <a:close/>
                  <a:moveTo>
                    <a:pt x="61" y="106"/>
                  </a:moveTo>
                  <a:cubicBezTo>
                    <a:pt x="61" y="107"/>
                    <a:pt x="61" y="108"/>
                    <a:pt x="61" y="109"/>
                  </a:cubicBezTo>
                  <a:cubicBezTo>
                    <a:pt x="63" y="109"/>
                    <a:pt x="64" y="109"/>
                    <a:pt x="66" y="109"/>
                  </a:cubicBezTo>
                  <a:cubicBezTo>
                    <a:pt x="66" y="108"/>
                    <a:pt x="66" y="107"/>
                    <a:pt x="66" y="106"/>
                  </a:cubicBezTo>
                  <a:cubicBezTo>
                    <a:pt x="64" y="106"/>
                    <a:pt x="63" y="106"/>
                    <a:pt x="61" y="106"/>
                  </a:cubicBezTo>
                  <a:close/>
                  <a:moveTo>
                    <a:pt x="86" y="106"/>
                  </a:moveTo>
                  <a:cubicBezTo>
                    <a:pt x="86" y="107"/>
                    <a:pt x="86" y="108"/>
                    <a:pt x="86" y="109"/>
                  </a:cubicBezTo>
                  <a:cubicBezTo>
                    <a:pt x="87" y="109"/>
                    <a:pt x="88" y="109"/>
                    <a:pt x="90" y="109"/>
                  </a:cubicBezTo>
                  <a:cubicBezTo>
                    <a:pt x="90" y="108"/>
                    <a:pt x="90" y="107"/>
                    <a:pt x="90" y="106"/>
                  </a:cubicBezTo>
                  <a:cubicBezTo>
                    <a:pt x="88" y="106"/>
                    <a:pt x="87" y="106"/>
                    <a:pt x="86" y="106"/>
                  </a:cubicBezTo>
                  <a:close/>
                  <a:moveTo>
                    <a:pt x="7" y="101"/>
                  </a:moveTo>
                  <a:cubicBezTo>
                    <a:pt x="7" y="102"/>
                    <a:pt x="7" y="103"/>
                    <a:pt x="7" y="104"/>
                  </a:cubicBezTo>
                  <a:cubicBezTo>
                    <a:pt x="8" y="104"/>
                    <a:pt x="10" y="104"/>
                    <a:pt x="11" y="104"/>
                  </a:cubicBezTo>
                  <a:cubicBezTo>
                    <a:pt x="11" y="103"/>
                    <a:pt x="11" y="102"/>
                    <a:pt x="11" y="101"/>
                  </a:cubicBezTo>
                  <a:cubicBezTo>
                    <a:pt x="10" y="101"/>
                    <a:pt x="8" y="101"/>
                    <a:pt x="7" y="101"/>
                  </a:cubicBezTo>
                  <a:close/>
                  <a:moveTo>
                    <a:pt x="25" y="101"/>
                  </a:moveTo>
                  <a:cubicBezTo>
                    <a:pt x="25" y="102"/>
                    <a:pt x="25" y="103"/>
                    <a:pt x="25" y="104"/>
                  </a:cubicBezTo>
                  <a:cubicBezTo>
                    <a:pt x="26" y="104"/>
                    <a:pt x="28" y="104"/>
                    <a:pt x="29" y="104"/>
                  </a:cubicBezTo>
                  <a:cubicBezTo>
                    <a:pt x="29" y="103"/>
                    <a:pt x="29" y="102"/>
                    <a:pt x="29" y="101"/>
                  </a:cubicBezTo>
                  <a:cubicBezTo>
                    <a:pt x="28" y="101"/>
                    <a:pt x="26" y="101"/>
                    <a:pt x="25" y="101"/>
                  </a:cubicBezTo>
                  <a:close/>
                  <a:moveTo>
                    <a:pt x="31" y="101"/>
                  </a:moveTo>
                  <a:cubicBezTo>
                    <a:pt x="31" y="102"/>
                    <a:pt x="31" y="103"/>
                    <a:pt x="31" y="104"/>
                  </a:cubicBezTo>
                  <a:cubicBezTo>
                    <a:pt x="32" y="104"/>
                    <a:pt x="34" y="104"/>
                    <a:pt x="35" y="104"/>
                  </a:cubicBezTo>
                  <a:cubicBezTo>
                    <a:pt x="35" y="103"/>
                    <a:pt x="35" y="102"/>
                    <a:pt x="35" y="101"/>
                  </a:cubicBezTo>
                  <a:cubicBezTo>
                    <a:pt x="34" y="101"/>
                    <a:pt x="32" y="101"/>
                    <a:pt x="31" y="101"/>
                  </a:cubicBezTo>
                  <a:close/>
                  <a:moveTo>
                    <a:pt x="43" y="101"/>
                  </a:moveTo>
                  <a:cubicBezTo>
                    <a:pt x="43" y="102"/>
                    <a:pt x="43" y="103"/>
                    <a:pt x="43" y="104"/>
                  </a:cubicBezTo>
                  <a:cubicBezTo>
                    <a:pt x="45" y="104"/>
                    <a:pt x="46" y="104"/>
                    <a:pt x="47" y="104"/>
                  </a:cubicBezTo>
                  <a:cubicBezTo>
                    <a:pt x="47" y="103"/>
                    <a:pt x="47" y="102"/>
                    <a:pt x="47" y="101"/>
                  </a:cubicBezTo>
                  <a:cubicBezTo>
                    <a:pt x="46" y="101"/>
                    <a:pt x="45" y="101"/>
                    <a:pt x="43" y="101"/>
                  </a:cubicBezTo>
                  <a:close/>
                  <a:moveTo>
                    <a:pt x="49" y="101"/>
                  </a:moveTo>
                  <a:cubicBezTo>
                    <a:pt x="49" y="102"/>
                    <a:pt x="49" y="103"/>
                    <a:pt x="49" y="104"/>
                  </a:cubicBezTo>
                  <a:cubicBezTo>
                    <a:pt x="51" y="104"/>
                    <a:pt x="52" y="104"/>
                    <a:pt x="53" y="104"/>
                  </a:cubicBezTo>
                  <a:cubicBezTo>
                    <a:pt x="53" y="103"/>
                    <a:pt x="53" y="102"/>
                    <a:pt x="53" y="101"/>
                  </a:cubicBezTo>
                  <a:cubicBezTo>
                    <a:pt x="52" y="101"/>
                    <a:pt x="51" y="101"/>
                    <a:pt x="49" y="101"/>
                  </a:cubicBezTo>
                  <a:close/>
                  <a:moveTo>
                    <a:pt x="55" y="101"/>
                  </a:moveTo>
                  <a:cubicBezTo>
                    <a:pt x="55" y="102"/>
                    <a:pt x="55" y="103"/>
                    <a:pt x="55" y="104"/>
                  </a:cubicBezTo>
                  <a:cubicBezTo>
                    <a:pt x="57" y="104"/>
                    <a:pt x="58" y="104"/>
                    <a:pt x="60" y="104"/>
                  </a:cubicBezTo>
                  <a:cubicBezTo>
                    <a:pt x="60" y="103"/>
                    <a:pt x="60" y="102"/>
                    <a:pt x="60" y="101"/>
                  </a:cubicBezTo>
                  <a:cubicBezTo>
                    <a:pt x="58" y="101"/>
                    <a:pt x="57" y="101"/>
                    <a:pt x="55" y="101"/>
                  </a:cubicBezTo>
                  <a:close/>
                  <a:moveTo>
                    <a:pt x="61" y="101"/>
                  </a:moveTo>
                  <a:cubicBezTo>
                    <a:pt x="61" y="102"/>
                    <a:pt x="61" y="103"/>
                    <a:pt x="61" y="104"/>
                  </a:cubicBezTo>
                  <a:cubicBezTo>
                    <a:pt x="63" y="104"/>
                    <a:pt x="64" y="104"/>
                    <a:pt x="66" y="104"/>
                  </a:cubicBezTo>
                  <a:cubicBezTo>
                    <a:pt x="66" y="103"/>
                    <a:pt x="66" y="102"/>
                    <a:pt x="66" y="101"/>
                  </a:cubicBezTo>
                  <a:cubicBezTo>
                    <a:pt x="64" y="101"/>
                    <a:pt x="63" y="101"/>
                    <a:pt x="61" y="101"/>
                  </a:cubicBezTo>
                  <a:close/>
                  <a:moveTo>
                    <a:pt x="79" y="101"/>
                  </a:moveTo>
                  <a:cubicBezTo>
                    <a:pt x="79" y="102"/>
                    <a:pt x="79" y="103"/>
                    <a:pt x="79" y="104"/>
                  </a:cubicBezTo>
                  <a:cubicBezTo>
                    <a:pt x="81" y="104"/>
                    <a:pt x="82" y="104"/>
                    <a:pt x="84" y="104"/>
                  </a:cubicBezTo>
                  <a:cubicBezTo>
                    <a:pt x="84" y="103"/>
                    <a:pt x="84" y="102"/>
                    <a:pt x="84" y="101"/>
                  </a:cubicBezTo>
                  <a:cubicBezTo>
                    <a:pt x="82" y="101"/>
                    <a:pt x="81" y="101"/>
                    <a:pt x="79" y="101"/>
                  </a:cubicBezTo>
                  <a:close/>
                  <a:moveTo>
                    <a:pt x="86" y="101"/>
                  </a:moveTo>
                  <a:cubicBezTo>
                    <a:pt x="86" y="102"/>
                    <a:pt x="86" y="103"/>
                    <a:pt x="86" y="104"/>
                  </a:cubicBezTo>
                  <a:cubicBezTo>
                    <a:pt x="87" y="104"/>
                    <a:pt x="88" y="104"/>
                    <a:pt x="90" y="104"/>
                  </a:cubicBezTo>
                  <a:cubicBezTo>
                    <a:pt x="90" y="103"/>
                    <a:pt x="90" y="102"/>
                    <a:pt x="90" y="101"/>
                  </a:cubicBezTo>
                  <a:cubicBezTo>
                    <a:pt x="88" y="101"/>
                    <a:pt x="87" y="101"/>
                    <a:pt x="86" y="101"/>
                  </a:cubicBezTo>
                  <a:close/>
                  <a:moveTo>
                    <a:pt x="7" y="96"/>
                  </a:moveTo>
                  <a:cubicBezTo>
                    <a:pt x="7" y="97"/>
                    <a:pt x="7" y="98"/>
                    <a:pt x="7" y="99"/>
                  </a:cubicBezTo>
                  <a:cubicBezTo>
                    <a:pt x="8" y="99"/>
                    <a:pt x="10" y="99"/>
                    <a:pt x="11" y="99"/>
                  </a:cubicBezTo>
                  <a:cubicBezTo>
                    <a:pt x="11" y="98"/>
                    <a:pt x="11" y="97"/>
                    <a:pt x="11" y="96"/>
                  </a:cubicBezTo>
                  <a:cubicBezTo>
                    <a:pt x="10" y="96"/>
                    <a:pt x="8" y="96"/>
                    <a:pt x="7" y="96"/>
                  </a:cubicBezTo>
                  <a:close/>
                  <a:moveTo>
                    <a:pt x="25" y="96"/>
                  </a:moveTo>
                  <a:cubicBezTo>
                    <a:pt x="25" y="97"/>
                    <a:pt x="25" y="98"/>
                    <a:pt x="25" y="99"/>
                  </a:cubicBezTo>
                  <a:cubicBezTo>
                    <a:pt x="26" y="99"/>
                    <a:pt x="28" y="99"/>
                    <a:pt x="29" y="99"/>
                  </a:cubicBezTo>
                  <a:cubicBezTo>
                    <a:pt x="29" y="98"/>
                    <a:pt x="29" y="97"/>
                    <a:pt x="29" y="96"/>
                  </a:cubicBezTo>
                  <a:cubicBezTo>
                    <a:pt x="28" y="96"/>
                    <a:pt x="26" y="96"/>
                    <a:pt x="25" y="96"/>
                  </a:cubicBezTo>
                  <a:close/>
                  <a:moveTo>
                    <a:pt x="31" y="96"/>
                  </a:moveTo>
                  <a:cubicBezTo>
                    <a:pt x="31" y="97"/>
                    <a:pt x="31" y="98"/>
                    <a:pt x="31" y="99"/>
                  </a:cubicBezTo>
                  <a:cubicBezTo>
                    <a:pt x="32" y="99"/>
                    <a:pt x="34" y="99"/>
                    <a:pt x="35" y="99"/>
                  </a:cubicBezTo>
                  <a:cubicBezTo>
                    <a:pt x="35" y="98"/>
                    <a:pt x="35" y="97"/>
                    <a:pt x="35" y="96"/>
                  </a:cubicBezTo>
                  <a:cubicBezTo>
                    <a:pt x="34" y="96"/>
                    <a:pt x="32" y="96"/>
                    <a:pt x="31" y="96"/>
                  </a:cubicBezTo>
                  <a:close/>
                  <a:moveTo>
                    <a:pt x="37" y="96"/>
                  </a:moveTo>
                  <a:cubicBezTo>
                    <a:pt x="37" y="97"/>
                    <a:pt x="37" y="98"/>
                    <a:pt x="37" y="99"/>
                  </a:cubicBezTo>
                  <a:cubicBezTo>
                    <a:pt x="38" y="99"/>
                    <a:pt x="40" y="99"/>
                    <a:pt x="41" y="99"/>
                  </a:cubicBezTo>
                  <a:cubicBezTo>
                    <a:pt x="41" y="98"/>
                    <a:pt x="41" y="97"/>
                    <a:pt x="41" y="96"/>
                  </a:cubicBezTo>
                  <a:cubicBezTo>
                    <a:pt x="40" y="96"/>
                    <a:pt x="38" y="96"/>
                    <a:pt x="37" y="96"/>
                  </a:cubicBezTo>
                  <a:close/>
                  <a:moveTo>
                    <a:pt x="43" y="96"/>
                  </a:moveTo>
                  <a:cubicBezTo>
                    <a:pt x="43" y="97"/>
                    <a:pt x="43" y="98"/>
                    <a:pt x="43" y="99"/>
                  </a:cubicBezTo>
                  <a:cubicBezTo>
                    <a:pt x="45" y="99"/>
                    <a:pt x="46" y="99"/>
                    <a:pt x="47" y="99"/>
                  </a:cubicBezTo>
                  <a:cubicBezTo>
                    <a:pt x="47" y="98"/>
                    <a:pt x="47" y="97"/>
                    <a:pt x="47" y="96"/>
                  </a:cubicBezTo>
                  <a:cubicBezTo>
                    <a:pt x="46" y="96"/>
                    <a:pt x="45" y="96"/>
                    <a:pt x="43" y="96"/>
                  </a:cubicBezTo>
                  <a:close/>
                  <a:moveTo>
                    <a:pt x="49" y="96"/>
                  </a:moveTo>
                  <a:cubicBezTo>
                    <a:pt x="49" y="97"/>
                    <a:pt x="49" y="98"/>
                    <a:pt x="49" y="99"/>
                  </a:cubicBezTo>
                  <a:cubicBezTo>
                    <a:pt x="51" y="99"/>
                    <a:pt x="52" y="99"/>
                    <a:pt x="53" y="99"/>
                  </a:cubicBezTo>
                  <a:cubicBezTo>
                    <a:pt x="53" y="98"/>
                    <a:pt x="53" y="97"/>
                    <a:pt x="53" y="96"/>
                  </a:cubicBezTo>
                  <a:cubicBezTo>
                    <a:pt x="52" y="96"/>
                    <a:pt x="51" y="96"/>
                    <a:pt x="49" y="96"/>
                  </a:cubicBezTo>
                  <a:close/>
                  <a:moveTo>
                    <a:pt x="61" y="96"/>
                  </a:moveTo>
                  <a:cubicBezTo>
                    <a:pt x="61" y="97"/>
                    <a:pt x="61" y="98"/>
                    <a:pt x="61" y="99"/>
                  </a:cubicBezTo>
                  <a:cubicBezTo>
                    <a:pt x="63" y="99"/>
                    <a:pt x="64" y="99"/>
                    <a:pt x="66" y="99"/>
                  </a:cubicBezTo>
                  <a:cubicBezTo>
                    <a:pt x="66" y="98"/>
                    <a:pt x="66" y="97"/>
                    <a:pt x="66" y="96"/>
                  </a:cubicBezTo>
                  <a:cubicBezTo>
                    <a:pt x="64" y="96"/>
                    <a:pt x="63" y="96"/>
                    <a:pt x="61" y="96"/>
                  </a:cubicBezTo>
                  <a:close/>
                  <a:moveTo>
                    <a:pt x="73" y="96"/>
                  </a:moveTo>
                  <a:cubicBezTo>
                    <a:pt x="73" y="97"/>
                    <a:pt x="73" y="98"/>
                    <a:pt x="73" y="99"/>
                  </a:cubicBezTo>
                  <a:cubicBezTo>
                    <a:pt x="75" y="99"/>
                    <a:pt x="76" y="99"/>
                    <a:pt x="78" y="99"/>
                  </a:cubicBezTo>
                  <a:cubicBezTo>
                    <a:pt x="78" y="98"/>
                    <a:pt x="78" y="97"/>
                    <a:pt x="78" y="96"/>
                  </a:cubicBezTo>
                  <a:cubicBezTo>
                    <a:pt x="76" y="96"/>
                    <a:pt x="75" y="96"/>
                    <a:pt x="73" y="96"/>
                  </a:cubicBezTo>
                  <a:close/>
                  <a:moveTo>
                    <a:pt x="79" y="96"/>
                  </a:moveTo>
                  <a:cubicBezTo>
                    <a:pt x="79" y="97"/>
                    <a:pt x="79" y="98"/>
                    <a:pt x="79" y="99"/>
                  </a:cubicBezTo>
                  <a:cubicBezTo>
                    <a:pt x="81" y="99"/>
                    <a:pt x="82" y="99"/>
                    <a:pt x="84" y="99"/>
                  </a:cubicBezTo>
                  <a:cubicBezTo>
                    <a:pt x="84" y="98"/>
                    <a:pt x="84" y="97"/>
                    <a:pt x="84" y="96"/>
                  </a:cubicBezTo>
                  <a:cubicBezTo>
                    <a:pt x="82" y="96"/>
                    <a:pt x="81" y="96"/>
                    <a:pt x="79" y="96"/>
                  </a:cubicBezTo>
                  <a:close/>
                  <a:moveTo>
                    <a:pt x="86" y="96"/>
                  </a:moveTo>
                  <a:cubicBezTo>
                    <a:pt x="86" y="97"/>
                    <a:pt x="86" y="98"/>
                    <a:pt x="86" y="99"/>
                  </a:cubicBezTo>
                  <a:cubicBezTo>
                    <a:pt x="87" y="99"/>
                    <a:pt x="88" y="99"/>
                    <a:pt x="90" y="99"/>
                  </a:cubicBezTo>
                  <a:cubicBezTo>
                    <a:pt x="90" y="98"/>
                    <a:pt x="90" y="97"/>
                    <a:pt x="90" y="96"/>
                  </a:cubicBezTo>
                  <a:cubicBezTo>
                    <a:pt x="88" y="96"/>
                    <a:pt x="87" y="96"/>
                    <a:pt x="86" y="96"/>
                  </a:cubicBezTo>
                  <a:close/>
                  <a:moveTo>
                    <a:pt x="7" y="91"/>
                  </a:moveTo>
                  <a:cubicBezTo>
                    <a:pt x="7" y="92"/>
                    <a:pt x="7" y="93"/>
                    <a:pt x="7" y="94"/>
                  </a:cubicBezTo>
                  <a:cubicBezTo>
                    <a:pt x="8" y="94"/>
                    <a:pt x="10" y="94"/>
                    <a:pt x="11" y="94"/>
                  </a:cubicBezTo>
                  <a:cubicBezTo>
                    <a:pt x="11" y="93"/>
                    <a:pt x="11" y="92"/>
                    <a:pt x="11" y="91"/>
                  </a:cubicBezTo>
                  <a:cubicBezTo>
                    <a:pt x="10" y="91"/>
                    <a:pt x="8" y="91"/>
                    <a:pt x="7" y="91"/>
                  </a:cubicBezTo>
                  <a:close/>
                  <a:moveTo>
                    <a:pt x="19" y="91"/>
                  </a:moveTo>
                  <a:cubicBezTo>
                    <a:pt x="19" y="92"/>
                    <a:pt x="19" y="93"/>
                    <a:pt x="19" y="94"/>
                  </a:cubicBezTo>
                  <a:cubicBezTo>
                    <a:pt x="20" y="94"/>
                    <a:pt x="22" y="94"/>
                    <a:pt x="23" y="94"/>
                  </a:cubicBezTo>
                  <a:cubicBezTo>
                    <a:pt x="23" y="93"/>
                    <a:pt x="23" y="92"/>
                    <a:pt x="23" y="91"/>
                  </a:cubicBezTo>
                  <a:cubicBezTo>
                    <a:pt x="22" y="91"/>
                    <a:pt x="20" y="91"/>
                    <a:pt x="19" y="91"/>
                  </a:cubicBezTo>
                  <a:close/>
                  <a:moveTo>
                    <a:pt x="31" y="91"/>
                  </a:moveTo>
                  <a:cubicBezTo>
                    <a:pt x="31" y="92"/>
                    <a:pt x="31" y="93"/>
                    <a:pt x="31" y="94"/>
                  </a:cubicBezTo>
                  <a:cubicBezTo>
                    <a:pt x="32" y="94"/>
                    <a:pt x="34" y="94"/>
                    <a:pt x="35" y="94"/>
                  </a:cubicBezTo>
                  <a:cubicBezTo>
                    <a:pt x="35" y="93"/>
                    <a:pt x="35" y="92"/>
                    <a:pt x="35" y="91"/>
                  </a:cubicBezTo>
                  <a:cubicBezTo>
                    <a:pt x="34" y="91"/>
                    <a:pt x="32" y="91"/>
                    <a:pt x="31" y="91"/>
                  </a:cubicBezTo>
                  <a:close/>
                  <a:moveTo>
                    <a:pt x="37" y="91"/>
                  </a:moveTo>
                  <a:cubicBezTo>
                    <a:pt x="37" y="92"/>
                    <a:pt x="37" y="93"/>
                    <a:pt x="37" y="94"/>
                  </a:cubicBezTo>
                  <a:cubicBezTo>
                    <a:pt x="38" y="94"/>
                    <a:pt x="40" y="94"/>
                    <a:pt x="41" y="94"/>
                  </a:cubicBezTo>
                  <a:cubicBezTo>
                    <a:pt x="41" y="93"/>
                    <a:pt x="41" y="92"/>
                    <a:pt x="41" y="91"/>
                  </a:cubicBezTo>
                  <a:cubicBezTo>
                    <a:pt x="40" y="91"/>
                    <a:pt x="38" y="91"/>
                    <a:pt x="37" y="91"/>
                  </a:cubicBezTo>
                  <a:close/>
                  <a:moveTo>
                    <a:pt x="43" y="91"/>
                  </a:moveTo>
                  <a:cubicBezTo>
                    <a:pt x="43" y="92"/>
                    <a:pt x="43" y="93"/>
                    <a:pt x="43" y="94"/>
                  </a:cubicBezTo>
                  <a:cubicBezTo>
                    <a:pt x="45" y="94"/>
                    <a:pt x="46" y="94"/>
                    <a:pt x="47" y="94"/>
                  </a:cubicBezTo>
                  <a:cubicBezTo>
                    <a:pt x="47" y="93"/>
                    <a:pt x="47" y="92"/>
                    <a:pt x="47" y="91"/>
                  </a:cubicBezTo>
                  <a:cubicBezTo>
                    <a:pt x="46" y="91"/>
                    <a:pt x="45" y="91"/>
                    <a:pt x="43" y="91"/>
                  </a:cubicBezTo>
                  <a:close/>
                  <a:moveTo>
                    <a:pt x="55" y="91"/>
                  </a:moveTo>
                  <a:cubicBezTo>
                    <a:pt x="55" y="92"/>
                    <a:pt x="55" y="93"/>
                    <a:pt x="55" y="94"/>
                  </a:cubicBezTo>
                  <a:cubicBezTo>
                    <a:pt x="57" y="94"/>
                    <a:pt x="58" y="94"/>
                    <a:pt x="60" y="94"/>
                  </a:cubicBezTo>
                  <a:cubicBezTo>
                    <a:pt x="60" y="93"/>
                    <a:pt x="60" y="92"/>
                    <a:pt x="60" y="91"/>
                  </a:cubicBezTo>
                  <a:cubicBezTo>
                    <a:pt x="58" y="91"/>
                    <a:pt x="57" y="91"/>
                    <a:pt x="55" y="91"/>
                  </a:cubicBezTo>
                  <a:close/>
                  <a:moveTo>
                    <a:pt x="61" y="91"/>
                  </a:moveTo>
                  <a:cubicBezTo>
                    <a:pt x="61" y="92"/>
                    <a:pt x="61" y="93"/>
                    <a:pt x="61" y="94"/>
                  </a:cubicBezTo>
                  <a:cubicBezTo>
                    <a:pt x="63" y="94"/>
                    <a:pt x="64" y="94"/>
                    <a:pt x="66" y="94"/>
                  </a:cubicBezTo>
                  <a:cubicBezTo>
                    <a:pt x="66" y="93"/>
                    <a:pt x="66" y="92"/>
                    <a:pt x="66" y="91"/>
                  </a:cubicBezTo>
                  <a:cubicBezTo>
                    <a:pt x="64" y="91"/>
                    <a:pt x="63" y="91"/>
                    <a:pt x="61" y="91"/>
                  </a:cubicBezTo>
                  <a:close/>
                  <a:moveTo>
                    <a:pt x="67" y="91"/>
                  </a:moveTo>
                  <a:cubicBezTo>
                    <a:pt x="67" y="92"/>
                    <a:pt x="67" y="93"/>
                    <a:pt x="67" y="94"/>
                  </a:cubicBezTo>
                  <a:cubicBezTo>
                    <a:pt x="69" y="94"/>
                    <a:pt x="70" y="94"/>
                    <a:pt x="72" y="94"/>
                  </a:cubicBezTo>
                  <a:cubicBezTo>
                    <a:pt x="72" y="93"/>
                    <a:pt x="72" y="92"/>
                    <a:pt x="72" y="91"/>
                  </a:cubicBezTo>
                  <a:cubicBezTo>
                    <a:pt x="70" y="91"/>
                    <a:pt x="69" y="91"/>
                    <a:pt x="67" y="91"/>
                  </a:cubicBezTo>
                  <a:close/>
                  <a:moveTo>
                    <a:pt x="19" y="86"/>
                  </a:moveTo>
                  <a:cubicBezTo>
                    <a:pt x="19" y="87"/>
                    <a:pt x="19" y="88"/>
                    <a:pt x="19" y="89"/>
                  </a:cubicBezTo>
                  <a:cubicBezTo>
                    <a:pt x="20" y="89"/>
                    <a:pt x="22" y="89"/>
                    <a:pt x="23" y="89"/>
                  </a:cubicBezTo>
                  <a:cubicBezTo>
                    <a:pt x="23" y="88"/>
                    <a:pt x="23" y="87"/>
                    <a:pt x="23" y="86"/>
                  </a:cubicBezTo>
                  <a:cubicBezTo>
                    <a:pt x="22" y="86"/>
                    <a:pt x="20" y="86"/>
                    <a:pt x="19" y="86"/>
                  </a:cubicBezTo>
                  <a:close/>
                  <a:moveTo>
                    <a:pt x="25" y="86"/>
                  </a:moveTo>
                  <a:cubicBezTo>
                    <a:pt x="25" y="87"/>
                    <a:pt x="25" y="88"/>
                    <a:pt x="25" y="89"/>
                  </a:cubicBezTo>
                  <a:cubicBezTo>
                    <a:pt x="26" y="89"/>
                    <a:pt x="28" y="89"/>
                    <a:pt x="29" y="89"/>
                  </a:cubicBezTo>
                  <a:cubicBezTo>
                    <a:pt x="29" y="88"/>
                    <a:pt x="29" y="87"/>
                    <a:pt x="29" y="86"/>
                  </a:cubicBezTo>
                  <a:cubicBezTo>
                    <a:pt x="28" y="86"/>
                    <a:pt x="26" y="86"/>
                    <a:pt x="25" y="86"/>
                  </a:cubicBezTo>
                  <a:close/>
                  <a:moveTo>
                    <a:pt x="31" y="86"/>
                  </a:moveTo>
                  <a:cubicBezTo>
                    <a:pt x="31" y="87"/>
                    <a:pt x="31" y="88"/>
                    <a:pt x="31" y="89"/>
                  </a:cubicBezTo>
                  <a:cubicBezTo>
                    <a:pt x="32" y="89"/>
                    <a:pt x="34" y="89"/>
                    <a:pt x="35" y="89"/>
                  </a:cubicBezTo>
                  <a:cubicBezTo>
                    <a:pt x="35" y="88"/>
                    <a:pt x="35" y="87"/>
                    <a:pt x="35" y="86"/>
                  </a:cubicBezTo>
                  <a:cubicBezTo>
                    <a:pt x="34" y="86"/>
                    <a:pt x="32" y="86"/>
                    <a:pt x="31" y="86"/>
                  </a:cubicBezTo>
                  <a:close/>
                  <a:moveTo>
                    <a:pt x="37" y="86"/>
                  </a:moveTo>
                  <a:cubicBezTo>
                    <a:pt x="37" y="87"/>
                    <a:pt x="37" y="88"/>
                    <a:pt x="37" y="89"/>
                  </a:cubicBezTo>
                  <a:cubicBezTo>
                    <a:pt x="38" y="89"/>
                    <a:pt x="40" y="89"/>
                    <a:pt x="41" y="89"/>
                  </a:cubicBezTo>
                  <a:cubicBezTo>
                    <a:pt x="41" y="88"/>
                    <a:pt x="41" y="87"/>
                    <a:pt x="41" y="86"/>
                  </a:cubicBezTo>
                  <a:cubicBezTo>
                    <a:pt x="40" y="86"/>
                    <a:pt x="38" y="86"/>
                    <a:pt x="37" y="86"/>
                  </a:cubicBezTo>
                  <a:close/>
                  <a:moveTo>
                    <a:pt x="43" y="86"/>
                  </a:moveTo>
                  <a:cubicBezTo>
                    <a:pt x="43" y="87"/>
                    <a:pt x="43" y="88"/>
                    <a:pt x="43" y="89"/>
                  </a:cubicBezTo>
                  <a:cubicBezTo>
                    <a:pt x="45" y="89"/>
                    <a:pt x="46" y="89"/>
                    <a:pt x="47" y="89"/>
                  </a:cubicBezTo>
                  <a:cubicBezTo>
                    <a:pt x="47" y="88"/>
                    <a:pt x="47" y="87"/>
                    <a:pt x="47" y="86"/>
                  </a:cubicBezTo>
                  <a:cubicBezTo>
                    <a:pt x="46" y="86"/>
                    <a:pt x="45" y="86"/>
                    <a:pt x="43" y="86"/>
                  </a:cubicBezTo>
                  <a:close/>
                  <a:moveTo>
                    <a:pt x="49" y="86"/>
                  </a:moveTo>
                  <a:cubicBezTo>
                    <a:pt x="49" y="87"/>
                    <a:pt x="49" y="88"/>
                    <a:pt x="49" y="89"/>
                  </a:cubicBezTo>
                  <a:cubicBezTo>
                    <a:pt x="51" y="89"/>
                    <a:pt x="52" y="89"/>
                    <a:pt x="53" y="89"/>
                  </a:cubicBezTo>
                  <a:cubicBezTo>
                    <a:pt x="53" y="88"/>
                    <a:pt x="53" y="87"/>
                    <a:pt x="53" y="86"/>
                  </a:cubicBezTo>
                  <a:cubicBezTo>
                    <a:pt x="52" y="86"/>
                    <a:pt x="51" y="86"/>
                    <a:pt x="49" y="86"/>
                  </a:cubicBezTo>
                  <a:close/>
                  <a:moveTo>
                    <a:pt x="55" y="86"/>
                  </a:moveTo>
                  <a:cubicBezTo>
                    <a:pt x="55" y="87"/>
                    <a:pt x="55" y="88"/>
                    <a:pt x="55" y="89"/>
                  </a:cubicBezTo>
                  <a:cubicBezTo>
                    <a:pt x="57" y="89"/>
                    <a:pt x="58" y="89"/>
                    <a:pt x="60" y="89"/>
                  </a:cubicBezTo>
                  <a:cubicBezTo>
                    <a:pt x="60" y="88"/>
                    <a:pt x="60" y="87"/>
                    <a:pt x="60" y="86"/>
                  </a:cubicBezTo>
                  <a:cubicBezTo>
                    <a:pt x="58" y="86"/>
                    <a:pt x="57" y="86"/>
                    <a:pt x="55" y="86"/>
                  </a:cubicBezTo>
                  <a:close/>
                  <a:moveTo>
                    <a:pt x="67" y="86"/>
                  </a:moveTo>
                  <a:cubicBezTo>
                    <a:pt x="67" y="87"/>
                    <a:pt x="67" y="88"/>
                    <a:pt x="67" y="89"/>
                  </a:cubicBezTo>
                  <a:cubicBezTo>
                    <a:pt x="69" y="89"/>
                    <a:pt x="70" y="89"/>
                    <a:pt x="72" y="89"/>
                  </a:cubicBezTo>
                  <a:cubicBezTo>
                    <a:pt x="72" y="88"/>
                    <a:pt x="72" y="87"/>
                    <a:pt x="72" y="86"/>
                  </a:cubicBezTo>
                  <a:cubicBezTo>
                    <a:pt x="70" y="86"/>
                    <a:pt x="69" y="86"/>
                    <a:pt x="67" y="86"/>
                  </a:cubicBezTo>
                  <a:close/>
                  <a:moveTo>
                    <a:pt x="73" y="86"/>
                  </a:moveTo>
                  <a:cubicBezTo>
                    <a:pt x="73" y="87"/>
                    <a:pt x="73" y="88"/>
                    <a:pt x="73" y="89"/>
                  </a:cubicBezTo>
                  <a:cubicBezTo>
                    <a:pt x="75" y="89"/>
                    <a:pt x="76" y="89"/>
                    <a:pt x="78" y="89"/>
                  </a:cubicBezTo>
                  <a:cubicBezTo>
                    <a:pt x="78" y="88"/>
                    <a:pt x="78" y="87"/>
                    <a:pt x="78" y="86"/>
                  </a:cubicBezTo>
                  <a:cubicBezTo>
                    <a:pt x="76" y="86"/>
                    <a:pt x="75" y="86"/>
                    <a:pt x="73" y="86"/>
                  </a:cubicBezTo>
                  <a:close/>
                  <a:moveTo>
                    <a:pt x="79" y="86"/>
                  </a:moveTo>
                  <a:cubicBezTo>
                    <a:pt x="79" y="87"/>
                    <a:pt x="79" y="88"/>
                    <a:pt x="79" y="89"/>
                  </a:cubicBezTo>
                  <a:cubicBezTo>
                    <a:pt x="81" y="89"/>
                    <a:pt x="82" y="89"/>
                    <a:pt x="84" y="89"/>
                  </a:cubicBezTo>
                  <a:cubicBezTo>
                    <a:pt x="84" y="88"/>
                    <a:pt x="84" y="87"/>
                    <a:pt x="84" y="86"/>
                  </a:cubicBezTo>
                  <a:cubicBezTo>
                    <a:pt x="82" y="86"/>
                    <a:pt x="81" y="86"/>
                    <a:pt x="79" y="86"/>
                  </a:cubicBezTo>
                  <a:close/>
                  <a:moveTo>
                    <a:pt x="7" y="81"/>
                  </a:moveTo>
                  <a:cubicBezTo>
                    <a:pt x="7" y="82"/>
                    <a:pt x="7" y="83"/>
                    <a:pt x="7" y="84"/>
                  </a:cubicBezTo>
                  <a:cubicBezTo>
                    <a:pt x="8" y="84"/>
                    <a:pt x="10" y="84"/>
                    <a:pt x="11" y="84"/>
                  </a:cubicBezTo>
                  <a:cubicBezTo>
                    <a:pt x="11" y="83"/>
                    <a:pt x="11" y="82"/>
                    <a:pt x="11" y="81"/>
                  </a:cubicBezTo>
                  <a:cubicBezTo>
                    <a:pt x="10" y="81"/>
                    <a:pt x="8" y="81"/>
                    <a:pt x="7" y="81"/>
                  </a:cubicBezTo>
                  <a:close/>
                  <a:moveTo>
                    <a:pt x="19" y="81"/>
                  </a:moveTo>
                  <a:cubicBezTo>
                    <a:pt x="19" y="82"/>
                    <a:pt x="19" y="83"/>
                    <a:pt x="19" y="84"/>
                  </a:cubicBezTo>
                  <a:cubicBezTo>
                    <a:pt x="20" y="84"/>
                    <a:pt x="22" y="84"/>
                    <a:pt x="23" y="84"/>
                  </a:cubicBezTo>
                  <a:cubicBezTo>
                    <a:pt x="23" y="83"/>
                    <a:pt x="23" y="82"/>
                    <a:pt x="23" y="81"/>
                  </a:cubicBezTo>
                  <a:cubicBezTo>
                    <a:pt x="22" y="81"/>
                    <a:pt x="20" y="81"/>
                    <a:pt x="19" y="81"/>
                  </a:cubicBezTo>
                  <a:close/>
                  <a:moveTo>
                    <a:pt x="25" y="81"/>
                  </a:moveTo>
                  <a:cubicBezTo>
                    <a:pt x="25" y="82"/>
                    <a:pt x="25" y="83"/>
                    <a:pt x="25" y="84"/>
                  </a:cubicBezTo>
                  <a:cubicBezTo>
                    <a:pt x="26" y="84"/>
                    <a:pt x="28" y="84"/>
                    <a:pt x="29" y="84"/>
                  </a:cubicBezTo>
                  <a:cubicBezTo>
                    <a:pt x="29" y="83"/>
                    <a:pt x="29" y="82"/>
                    <a:pt x="29" y="81"/>
                  </a:cubicBezTo>
                  <a:cubicBezTo>
                    <a:pt x="28" y="81"/>
                    <a:pt x="26" y="81"/>
                    <a:pt x="25" y="81"/>
                  </a:cubicBezTo>
                  <a:close/>
                  <a:moveTo>
                    <a:pt x="31" y="81"/>
                  </a:moveTo>
                  <a:cubicBezTo>
                    <a:pt x="31" y="82"/>
                    <a:pt x="31" y="83"/>
                    <a:pt x="31" y="84"/>
                  </a:cubicBezTo>
                  <a:cubicBezTo>
                    <a:pt x="32" y="84"/>
                    <a:pt x="34" y="84"/>
                    <a:pt x="35" y="84"/>
                  </a:cubicBezTo>
                  <a:cubicBezTo>
                    <a:pt x="35" y="83"/>
                    <a:pt x="35" y="82"/>
                    <a:pt x="35" y="81"/>
                  </a:cubicBezTo>
                  <a:cubicBezTo>
                    <a:pt x="34" y="81"/>
                    <a:pt x="32" y="81"/>
                    <a:pt x="31" y="81"/>
                  </a:cubicBezTo>
                  <a:close/>
                  <a:moveTo>
                    <a:pt x="37" y="81"/>
                  </a:moveTo>
                  <a:cubicBezTo>
                    <a:pt x="37" y="82"/>
                    <a:pt x="37" y="83"/>
                    <a:pt x="37" y="84"/>
                  </a:cubicBezTo>
                  <a:cubicBezTo>
                    <a:pt x="38" y="84"/>
                    <a:pt x="40" y="84"/>
                    <a:pt x="41" y="84"/>
                  </a:cubicBezTo>
                  <a:cubicBezTo>
                    <a:pt x="41" y="83"/>
                    <a:pt x="41" y="82"/>
                    <a:pt x="41" y="81"/>
                  </a:cubicBezTo>
                  <a:cubicBezTo>
                    <a:pt x="40" y="81"/>
                    <a:pt x="38" y="81"/>
                    <a:pt x="37" y="81"/>
                  </a:cubicBezTo>
                  <a:close/>
                  <a:moveTo>
                    <a:pt x="49" y="81"/>
                  </a:moveTo>
                  <a:cubicBezTo>
                    <a:pt x="49" y="82"/>
                    <a:pt x="49" y="83"/>
                    <a:pt x="49" y="84"/>
                  </a:cubicBezTo>
                  <a:cubicBezTo>
                    <a:pt x="51" y="84"/>
                    <a:pt x="52" y="84"/>
                    <a:pt x="53" y="84"/>
                  </a:cubicBezTo>
                  <a:cubicBezTo>
                    <a:pt x="53" y="83"/>
                    <a:pt x="53" y="82"/>
                    <a:pt x="53" y="81"/>
                  </a:cubicBezTo>
                  <a:cubicBezTo>
                    <a:pt x="52" y="81"/>
                    <a:pt x="51" y="81"/>
                    <a:pt x="49" y="81"/>
                  </a:cubicBezTo>
                  <a:close/>
                  <a:moveTo>
                    <a:pt x="55" y="81"/>
                  </a:moveTo>
                  <a:cubicBezTo>
                    <a:pt x="55" y="82"/>
                    <a:pt x="55" y="83"/>
                    <a:pt x="55" y="84"/>
                  </a:cubicBezTo>
                  <a:cubicBezTo>
                    <a:pt x="57" y="84"/>
                    <a:pt x="58" y="84"/>
                    <a:pt x="60" y="84"/>
                  </a:cubicBezTo>
                  <a:cubicBezTo>
                    <a:pt x="60" y="83"/>
                    <a:pt x="60" y="82"/>
                    <a:pt x="60" y="81"/>
                  </a:cubicBezTo>
                  <a:cubicBezTo>
                    <a:pt x="58" y="81"/>
                    <a:pt x="57" y="81"/>
                    <a:pt x="55" y="81"/>
                  </a:cubicBezTo>
                  <a:close/>
                  <a:moveTo>
                    <a:pt x="61" y="81"/>
                  </a:moveTo>
                  <a:cubicBezTo>
                    <a:pt x="61" y="82"/>
                    <a:pt x="61" y="83"/>
                    <a:pt x="61" y="84"/>
                  </a:cubicBezTo>
                  <a:cubicBezTo>
                    <a:pt x="63" y="84"/>
                    <a:pt x="64" y="84"/>
                    <a:pt x="66" y="84"/>
                  </a:cubicBezTo>
                  <a:cubicBezTo>
                    <a:pt x="66" y="83"/>
                    <a:pt x="66" y="82"/>
                    <a:pt x="66" y="81"/>
                  </a:cubicBezTo>
                  <a:cubicBezTo>
                    <a:pt x="64" y="81"/>
                    <a:pt x="63" y="81"/>
                    <a:pt x="61" y="81"/>
                  </a:cubicBezTo>
                  <a:close/>
                  <a:moveTo>
                    <a:pt x="67" y="81"/>
                  </a:moveTo>
                  <a:cubicBezTo>
                    <a:pt x="67" y="82"/>
                    <a:pt x="67" y="83"/>
                    <a:pt x="67" y="84"/>
                  </a:cubicBezTo>
                  <a:cubicBezTo>
                    <a:pt x="69" y="84"/>
                    <a:pt x="70" y="84"/>
                    <a:pt x="72" y="84"/>
                  </a:cubicBezTo>
                  <a:cubicBezTo>
                    <a:pt x="72" y="83"/>
                    <a:pt x="72" y="82"/>
                    <a:pt x="72" y="81"/>
                  </a:cubicBezTo>
                  <a:cubicBezTo>
                    <a:pt x="70" y="81"/>
                    <a:pt x="69" y="81"/>
                    <a:pt x="67" y="81"/>
                  </a:cubicBezTo>
                  <a:close/>
                  <a:moveTo>
                    <a:pt x="73" y="81"/>
                  </a:moveTo>
                  <a:cubicBezTo>
                    <a:pt x="73" y="82"/>
                    <a:pt x="73" y="83"/>
                    <a:pt x="73" y="84"/>
                  </a:cubicBezTo>
                  <a:cubicBezTo>
                    <a:pt x="75" y="84"/>
                    <a:pt x="76" y="84"/>
                    <a:pt x="78" y="84"/>
                  </a:cubicBezTo>
                  <a:cubicBezTo>
                    <a:pt x="78" y="83"/>
                    <a:pt x="78" y="82"/>
                    <a:pt x="78" y="81"/>
                  </a:cubicBezTo>
                  <a:cubicBezTo>
                    <a:pt x="76" y="81"/>
                    <a:pt x="75" y="81"/>
                    <a:pt x="73" y="81"/>
                  </a:cubicBezTo>
                  <a:close/>
                  <a:moveTo>
                    <a:pt x="79" y="81"/>
                  </a:moveTo>
                  <a:cubicBezTo>
                    <a:pt x="79" y="82"/>
                    <a:pt x="79" y="83"/>
                    <a:pt x="79" y="84"/>
                  </a:cubicBezTo>
                  <a:cubicBezTo>
                    <a:pt x="81" y="84"/>
                    <a:pt x="82" y="84"/>
                    <a:pt x="84" y="84"/>
                  </a:cubicBezTo>
                  <a:cubicBezTo>
                    <a:pt x="84" y="83"/>
                    <a:pt x="84" y="82"/>
                    <a:pt x="84" y="81"/>
                  </a:cubicBezTo>
                  <a:cubicBezTo>
                    <a:pt x="82" y="81"/>
                    <a:pt x="81" y="81"/>
                    <a:pt x="79" y="81"/>
                  </a:cubicBezTo>
                  <a:close/>
                  <a:moveTo>
                    <a:pt x="7" y="77"/>
                  </a:moveTo>
                  <a:cubicBezTo>
                    <a:pt x="7" y="77"/>
                    <a:pt x="7" y="78"/>
                    <a:pt x="7" y="79"/>
                  </a:cubicBezTo>
                  <a:cubicBezTo>
                    <a:pt x="8" y="79"/>
                    <a:pt x="10" y="79"/>
                    <a:pt x="11" y="79"/>
                  </a:cubicBezTo>
                  <a:cubicBezTo>
                    <a:pt x="11" y="78"/>
                    <a:pt x="11" y="77"/>
                    <a:pt x="11" y="77"/>
                  </a:cubicBezTo>
                  <a:cubicBezTo>
                    <a:pt x="10" y="77"/>
                    <a:pt x="8" y="77"/>
                    <a:pt x="7" y="77"/>
                  </a:cubicBezTo>
                  <a:close/>
                  <a:moveTo>
                    <a:pt x="19" y="77"/>
                  </a:moveTo>
                  <a:cubicBezTo>
                    <a:pt x="19" y="77"/>
                    <a:pt x="19" y="78"/>
                    <a:pt x="19" y="79"/>
                  </a:cubicBezTo>
                  <a:cubicBezTo>
                    <a:pt x="20" y="79"/>
                    <a:pt x="22" y="79"/>
                    <a:pt x="23" y="79"/>
                  </a:cubicBezTo>
                  <a:cubicBezTo>
                    <a:pt x="23" y="78"/>
                    <a:pt x="23" y="77"/>
                    <a:pt x="23" y="77"/>
                  </a:cubicBezTo>
                  <a:cubicBezTo>
                    <a:pt x="22" y="77"/>
                    <a:pt x="20" y="77"/>
                    <a:pt x="19" y="77"/>
                  </a:cubicBezTo>
                  <a:close/>
                  <a:moveTo>
                    <a:pt x="25" y="77"/>
                  </a:moveTo>
                  <a:cubicBezTo>
                    <a:pt x="25" y="77"/>
                    <a:pt x="25" y="78"/>
                    <a:pt x="25" y="79"/>
                  </a:cubicBezTo>
                  <a:cubicBezTo>
                    <a:pt x="26" y="79"/>
                    <a:pt x="28" y="79"/>
                    <a:pt x="29" y="79"/>
                  </a:cubicBezTo>
                  <a:cubicBezTo>
                    <a:pt x="29" y="78"/>
                    <a:pt x="29" y="77"/>
                    <a:pt x="29" y="77"/>
                  </a:cubicBezTo>
                  <a:cubicBezTo>
                    <a:pt x="28" y="77"/>
                    <a:pt x="26" y="77"/>
                    <a:pt x="25" y="77"/>
                  </a:cubicBezTo>
                  <a:close/>
                  <a:moveTo>
                    <a:pt x="31" y="77"/>
                  </a:moveTo>
                  <a:cubicBezTo>
                    <a:pt x="31" y="77"/>
                    <a:pt x="31" y="78"/>
                    <a:pt x="31" y="79"/>
                  </a:cubicBezTo>
                  <a:cubicBezTo>
                    <a:pt x="32" y="79"/>
                    <a:pt x="34" y="79"/>
                    <a:pt x="35" y="79"/>
                  </a:cubicBezTo>
                  <a:cubicBezTo>
                    <a:pt x="35" y="78"/>
                    <a:pt x="35" y="77"/>
                    <a:pt x="35" y="77"/>
                  </a:cubicBezTo>
                  <a:cubicBezTo>
                    <a:pt x="34" y="77"/>
                    <a:pt x="32" y="77"/>
                    <a:pt x="31" y="77"/>
                  </a:cubicBezTo>
                  <a:close/>
                  <a:moveTo>
                    <a:pt x="37" y="77"/>
                  </a:moveTo>
                  <a:cubicBezTo>
                    <a:pt x="37" y="77"/>
                    <a:pt x="37" y="78"/>
                    <a:pt x="37" y="79"/>
                  </a:cubicBezTo>
                  <a:cubicBezTo>
                    <a:pt x="38" y="79"/>
                    <a:pt x="40" y="79"/>
                    <a:pt x="41" y="79"/>
                  </a:cubicBezTo>
                  <a:cubicBezTo>
                    <a:pt x="41" y="78"/>
                    <a:pt x="41" y="77"/>
                    <a:pt x="41" y="77"/>
                  </a:cubicBezTo>
                  <a:cubicBezTo>
                    <a:pt x="40" y="77"/>
                    <a:pt x="38" y="77"/>
                    <a:pt x="37" y="77"/>
                  </a:cubicBezTo>
                  <a:close/>
                  <a:moveTo>
                    <a:pt x="43" y="77"/>
                  </a:moveTo>
                  <a:cubicBezTo>
                    <a:pt x="43" y="77"/>
                    <a:pt x="43" y="78"/>
                    <a:pt x="43" y="79"/>
                  </a:cubicBezTo>
                  <a:cubicBezTo>
                    <a:pt x="45" y="79"/>
                    <a:pt x="46" y="79"/>
                    <a:pt x="47" y="79"/>
                  </a:cubicBezTo>
                  <a:cubicBezTo>
                    <a:pt x="47" y="78"/>
                    <a:pt x="47" y="77"/>
                    <a:pt x="47" y="77"/>
                  </a:cubicBezTo>
                  <a:cubicBezTo>
                    <a:pt x="46" y="77"/>
                    <a:pt x="45" y="77"/>
                    <a:pt x="43" y="77"/>
                  </a:cubicBezTo>
                  <a:close/>
                  <a:moveTo>
                    <a:pt x="67" y="77"/>
                  </a:moveTo>
                  <a:cubicBezTo>
                    <a:pt x="67" y="77"/>
                    <a:pt x="67" y="78"/>
                    <a:pt x="67" y="79"/>
                  </a:cubicBezTo>
                  <a:cubicBezTo>
                    <a:pt x="69" y="79"/>
                    <a:pt x="70" y="79"/>
                    <a:pt x="72" y="79"/>
                  </a:cubicBezTo>
                  <a:cubicBezTo>
                    <a:pt x="72" y="78"/>
                    <a:pt x="72" y="77"/>
                    <a:pt x="72" y="77"/>
                  </a:cubicBezTo>
                  <a:cubicBezTo>
                    <a:pt x="70" y="77"/>
                    <a:pt x="69" y="77"/>
                    <a:pt x="67" y="77"/>
                  </a:cubicBezTo>
                  <a:close/>
                  <a:moveTo>
                    <a:pt x="73" y="77"/>
                  </a:moveTo>
                  <a:cubicBezTo>
                    <a:pt x="73" y="77"/>
                    <a:pt x="73" y="78"/>
                    <a:pt x="73" y="79"/>
                  </a:cubicBezTo>
                  <a:cubicBezTo>
                    <a:pt x="75" y="79"/>
                    <a:pt x="76" y="79"/>
                    <a:pt x="78" y="79"/>
                  </a:cubicBezTo>
                  <a:cubicBezTo>
                    <a:pt x="78" y="78"/>
                    <a:pt x="78" y="77"/>
                    <a:pt x="78" y="77"/>
                  </a:cubicBezTo>
                  <a:cubicBezTo>
                    <a:pt x="76" y="77"/>
                    <a:pt x="75" y="77"/>
                    <a:pt x="73" y="77"/>
                  </a:cubicBezTo>
                  <a:close/>
                  <a:moveTo>
                    <a:pt x="7" y="72"/>
                  </a:moveTo>
                  <a:cubicBezTo>
                    <a:pt x="7" y="73"/>
                    <a:pt x="7" y="73"/>
                    <a:pt x="7" y="74"/>
                  </a:cubicBezTo>
                  <a:cubicBezTo>
                    <a:pt x="8" y="74"/>
                    <a:pt x="10" y="74"/>
                    <a:pt x="11" y="74"/>
                  </a:cubicBezTo>
                  <a:cubicBezTo>
                    <a:pt x="11" y="73"/>
                    <a:pt x="11" y="73"/>
                    <a:pt x="11" y="72"/>
                  </a:cubicBezTo>
                  <a:cubicBezTo>
                    <a:pt x="10" y="72"/>
                    <a:pt x="8" y="72"/>
                    <a:pt x="7" y="72"/>
                  </a:cubicBezTo>
                  <a:close/>
                  <a:moveTo>
                    <a:pt x="19" y="72"/>
                  </a:moveTo>
                  <a:cubicBezTo>
                    <a:pt x="19" y="73"/>
                    <a:pt x="19" y="73"/>
                    <a:pt x="19" y="74"/>
                  </a:cubicBezTo>
                  <a:cubicBezTo>
                    <a:pt x="20" y="74"/>
                    <a:pt x="22" y="74"/>
                    <a:pt x="23" y="74"/>
                  </a:cubicBezTo>
                  <a:cubicBezTo>
                    <a:pt x="23" y="73"/>
                    <a:pt x="23" y="73"/>
                    <a:pt x="23" y="72"/>
                  </a:cubicBezTo>
                  <a:cubicBezTo>
                    <a:pt x="22" y="72"/>
                    <a:pt x="20" y="72"/>
                    <a:pt x="19" y="72"/>
                  </a:cubicBezTo>
                  <a:close/>
                  <a:moveTo>
                    <a:pt x="25" y="72"/>
                  </a:moveTo>
                  <a:cubicBezTo>
                    <a:pt x="25" y="73"/>
                    <a:pt x="25" y="73"/>
                    <a:pt x="25" y="74"/>
                  </a:cubicBezTo>
                  <a:cubicBezTo>
                    <a:pt x="26" y="74"/>
                    <a:pt x="28" y="74"/>
                    <a:pt x="29" y="74"/>
                  </a:cubicBezTo>
                  <a:cubicBezTo>
                    <a:pt x="29" y="73"/>
                    <a:pt x="29" y="73"/>
                    <a:pt x="29" y="72"/>
                  </a:cubicBezTo>
                  <a:cubicBezTo>
                    <a:pt x="28" y="72"/>
                    <a:pt x="26" y="72"/>
                    <a:pt x="25" y="72"/>
                  </a:cubicBezTo>
                  <a:close/>
                  <a:moveTo>
                    <a:pt x="37" y="72"/>
                  </a:moveTo>
                  <a:cubicBezTo>
                    <a:pt x="37" y="73"/>
                    <a:pt x="37" y="73"/>
                    <a:pt x="37" y="74"/>
                  </a:cubicBezTo>
                  <a:cubicBezTo>
                    <a:pt x="38" y="74"/>
                    <a:pt x="40" y="74"/>
                    <a:pt x="41" y="74"/>
                  </a:cubicBezTo>
                  <a:cubicBezTo>
                    <a:pt x="41" y="73"/>
                    <a:pt x="41" y="73"/>
                    <a:pt x="41" y="72"/>
                  </a:cubicBezTo>
                  <a:cubicBezTo>
                    <a:pt x="40" y="72"/>
                    <a:pt x="38" y="72"/>
                    <a:pt x="37" y="72"/>
                  </a:cubicBezTo>
                  <a:close/>
                  <a:moveTo>
                    <a:pt x="43" y="72"/>
                  </a:moveTo>
                  <a:cubicBezTo>
                    <a:pt x="43" y="73"/>
                    <a:pt x="43" y="73"/>
                    <a:pt x="43" y="74"/>
                  </a:cubicBezTo>
                  <a:cubicBezTo>
                    <a:pt x="45" y="74"/>
                    <a:pt x="46" y="74"/>
                    <a:pt x="47" y="74"/>
                  </a:cubicBezTo>
                  <a:cubicBezTo>
                    <a:pt x="47" y="73"/>
                    <a:pt x="47" y="73"/>
                    <a:pt x="47" y="72"/>
                  </a:cubicBezTo>
                  <a:cubicBezTo>
                    <a:pt x="46" y="72"/>
                    <a:pt x="45" y="72"/>
                    <a:pt x="43" y="72"/>
                  </a:cubicBezTo>
                  <a:close/>
                  <a:moveTo>
                    <a:pt x="49" y="72"/>
                  </a:moveTo>
                  <a:cubicBezTo>
                    <a:pt x="49" y="73"/>
                    <a:pt x="49" y="73"/>
                    <a:pt x="49" y="74"/>
                  </a:cubicBezTo>
                  <a:cubicBezTo>
                    <a:pt x="51" y="74"/>
                    <a:pt x="52" y="74"/>
                    <a:pt x="53" y="74"/>
                  </a:cubicBezTo>
                  <a:cubicBezTo>
                    <a:pt x="53" y="73"/>
                    <a:pt x="53" y="73"/>
                    <a:pt x="53" y="72"/>
                  </a:cubicBezTo>
                  <a:cubicBezTo>
                    <a:pt x="52" y="72"/>
                    <a:pt x="51" y="72"/>
                    <a:pt x="49" y="72"/>
                  </a:cubicBezTo>
                  <a:close/>
                  <a:moveTo>
                    <a:pt x="55" y="72"/>
                  </a:moveTo>
                  <a:cubicBezTo>
                    <a:pt x="55" y="73"/>
                    <a:pt x="55" y="73"/>
                    <a:pt x="55" y="74"/>
                  </a:cubicBezTo>
                  <a:cubicBezTo>
                    <a:pt x="57" y="74"/>
                    <a:pt x="58" y="74"/>
                    <a:pt x="60" y="74"/>
                  </a:cubicBezTo>
                  <a:cubicBezTo>
                    <a:pt x="60" y="73"/>
                    <a:pt x="60" y="73"/>
                    <a:pt x="60" y="72"/>
                  </a:cubicBezTo>
                  <a:cubicBezTo>
                    <a:pt x="58" y="72"/>
                    <a:pt x="57" y="72"/>
                    <a:pt x="55" y="72"/>
                  </a:cubicBezTo>
                  <a:close/>
                  <a:moveTo>
                    <a:pt x="61" y="72"/>
                  </a:moveTo>
                  <a:cubicBezTo>
                    <a:pt x="61" y="73"/>
                    <a:pt x="61" y="73"/>
                    <a:pt x="61" y="74"/>
                  </a:cubicBezTo>
                  <a:cubicBezTo>
                    <a:pt x="63" y="74"/>
                    <a:pt x="64" y="74"/>
                    <a:pt x="66" y="74"/>
                  </a:cubicBezTo>
                  <a:cubicBezTo>
                    <a:pt x="66" y="73"/>
                    <a:pt x="66" y="73"/>
                    <a:pt x="66" y="72"/>
                  </a:cubicBezTo>
                  <a:cubicBezTo>
                    <a:pt x="64" y="72"/>
                    <a:pt x="63" y="72"/>
                    <a:pt x="61" y="72"/>
                  </a:cubicBezTo>
                  <a:close/>
                  <a:moveTo>
                    <a:pt x="67" y="72"/>
                  </a:moveTo>
                  <a:cubicBezTo>
                    <a:pt x="67" y="73"/>
                    <a:pt x="67" y="73"/>
                    <a:pt x="67" y="74"/>
                  </a:cubicBezTo>
                  <a:cubicBezTo>
                    <a:pt x="69" y="74"/>
                    <a:pt x="70" y="74"/>
                    <a:pt x="72" y="74"/>
                  </a:cubicBezTo>
                  <a:cubicBezTo>
                    <a:pt x="72" y="73"/>
                    <a:pt x="72" y="73"/>
                    <a:pt x="72" y="72"/>
                  </a:cubicBezTo>
                  <a:cubicBezTo>
                    <a:pt x="70" y="72"/>
                    <a:pt x="69" y="72"/>
                    <a:pt x="67" y="72"/>
                  </a:cubicBezTo>
                  <a:close/>
                  <a:moveTo>
                    <a:pt x="73" y="72"/>
                  </a:moveTo>
                  <a:cubicBezTo>
                    <a:pt x="73" y="73"/>
                    <a:pt x="73" y="73"/>
                    <a:pt x="73" y="74"/>
                  </a:cubicBezTo>
                  <a:cubicBezTo>
                    <a:pt x="75" y="74"/>
                    <a:pt x="76" y="74"/>
                    <a:pt x="78" y="74"/>
                  </a:cubicBezTo>
                  <a:cubicBezTo>
                    <a:pt x="78" y="73"/>
                    <a:pt x="78" y="73"/>
                    <a:pt x="78" y="72"/>
                  </a:cubicBezTo>
                  <a:cubicBezTo>
                    <a:pt x="76" y="72"/>
                    <a:pt x="75" y="72"/>
                    <a:pt x="73" y="72"/>
                  </a:cubicBezTo>
                  <a:close/>
                  <a:moveTo>
                    <a:pt x="79" y="72"/>
                  </a:moveTo>
                  <a:cubicBezTo>
                    <a:pt x="79" y="73"/>
                    <a:pt x="79" y="73"/>
                    <a:pt x="79" y="74"/>
                  </a:cubicBezTo>
                  <a:cubicBezTo>
                    <a:pt x="81" y="74"/>
                    <a:pt x="82" y="74"/>
                    <a:pt x="84" y="74"/>
                  </a:cubicBezTo>
                  <a:cubicBezTo>
                    <a:pt x="84" y="73"/>
                    <a:pt x="84" y="73"/>
                    <a:pt x="84" y="72"/>
                  </a:cubicBezTo>
                  <a:cubicBezTo>
                    <a:pt x="82" y="72"/>
                    <a:pt x="81" y="72"/>
                    <a:pt x="79" y="72"/>
                  </a:cubicBezTo>
                  <a:close/>
                  <a:moveTo>
                    <a:pt x="73" y="67"/>
                  </a:moveTo>
                  <a:cubicBezTo>
                    <a:pt x="73" y="68"/>
                    <a:pt x="73" y="69"/>
                    <a:pt x="73" y="69"/>
                  </a:cubicBezTo>
                  <a:cubicBezTo>
                    <a:pt x="75" y="69"/>
                    <a:pt x="76" y="69"/>
                    <a:pt x="78" y="69"/>
                  </a:cubicBezTo>
                  <a:cubicBezTo>
                    <a:pt x="78" y="69"/>
                    <a:pt x="78" y="68"/>
                    <a:pt x="78" y="67"/>
                  </a:cubicBezTo>
                  <a:cubicBezTo>
                    <a:pt x="76" y="67"/>
                    <a:pt x="75" y="67"/>
                    <a:pt x="73" y="67"/>
                  </a:cubicBezTo>
                  <a:close/>
                  <a:moveTo>
                    <a:pt x="79" y="67"/>
                  </a:moveTo>
                  <a:cubicBezTo>
                    <a:pt x="79" y="68"/>
                    <a:pt x="79" y="69"/>
                    <a:pt x="79" y="69"/>
                  </a:cubicBezTo>
                  <a:cubicBezTo>
                    <a:pt x="81" y="69"/>
                    <a:pt x="82" y="69"/>
                    <a:pt x="84" y="69"/>
                  </a:cubicBezTo>
                  <a:cubicBezTo>
                    <a:pt x="84" y="69"/>
                    <a:pt x="84" y="68"/>
                    <a:pt x="84" y="67"/>
                  </a:cubicBezTo>
                  <a:cubicBezTo>
                    <a:pt x="82" y="67"/>
                    <a:pt x="81" y="67"/>
                    <a:pt x="79" y="67"/>
                  </a:cubicBezTo>
                  <a:close/>
                  <a:moveTo>
                    <a:pt x="86" y="67"/>
                  </a:moveTo>
                  <a:cubicBezTo>
                    <a:pt x="86" y="68"/>
                    <a:pt x="86" y="69"/>
                    <a:pt x="86" y="69"/>
                  </a:cubicBezTo>
                  <a:cubicBezTo>
                    <a:pt x="87" y="69"/>
                    <a:pt x="88" y="69"/>
                    <a:pt x="90" y="69"/>
                  </a:cubicBezTo>
                  <a:cubicBezTo>
                    <a:pt x="90" y="69"/>
                    <a:pt x="90" y="68"/>
                    <a:pt x="90" y="67"/>
                  </a:cubicBezTo>
                  <a:cubicBezTo>
                    <a:pt x="88" y="67"/>
                    <a:pt x="87" y="67"/>
                    <a:pt x="86" y="67"/>
                  </a:cubicBezTo>
                  <a:close/>
                  <a:moveTo>
                    <a:pt x="7" y="62"/>
                  </a:moveTo>
                  <a:cubicBezTo>
                    <a:pt x="7" y="63"/>
                    <a:pt x="7" y="64"/>
                    <a:pt x="7" y="65"/>
                  </a:cubicBezTo>
                  <a:cubicBezTo>
                    <a:pt x="8" y="65"/>
                    <a:pt x="10" y="65"/>
                    <a:pt x="11" y="65"/>
                  </a:cubicBezTo>
                  <a:cubicBezTo>
                    <a:pt x="11" y="64"/>
                    <a:pt x="11" y="63"/>
                    <a:pt x="11" y="62"/>
                  </a:cubicBezTo>
                  <a:cubicBezTo>
                    <a:pt x="10" y="62"/>
                    <a:pt x="8" y="62"/>
                    <a:pt x="7" y="62"/>
                  </a:cubicBezTo>
                  <a:close/>
                  <a:moveTo>
                    <a:pt x="25" y="62"/>
                  </a:moveTo>
                  <a:cubicBezTo>
                    <a:pt x="25" y="63"/>
                    <a:pt x="25" y="64"/>
                    <a:pt x="25" y="65"/>
                  </a:cubicBezTo>
                  <a:cubicBezTo>
                    <a:pt x="26" y="65"/>
                    <a:pt x="28" y="65"/>
                    <a:pt x="29" y="65"/>
                  </a:cubicBezTo>
                  <a:cubicBezTo>
                    <a:pt x="29" y="64"/>
                    <a:pt x="29" y="63"/>
                    <a:pt x="29" y="62"/>
                  </a:cubicBezTo>
                  <a:cubicBezTo>
                    <a:pt x="28" y="62"/>
                    <a:pt x="26" y="62"/>
                    <a:pt x="25" y="62"/>
                  </a:cubicBezTo>
                  <a:close/>
                  <a:moveTo>
                    <a:pt x="37" y="62"/>
                  </a:moveTo>
                  <a:cubicBezTo>
                    <a:pt x="37" y="63"/>
                    <a:pt x="37" y="64"/>
                    <a:pt x="37" y="65"/>
                  </a:cubicBezTo>
                  <a:cubicBezTo>
                    <a:pt x="38" y="65"/>
                    <a:pt x="40" y="65"/>
                    <a:pt x="41" y="65"/>
                  </a:cubicBezTo>
                  <a:cubicBezTo>
                    <a:pt x="41" y="64"/>
                    <a:pt x="41" y="63"/>
                    <a:pt x="41" y="62"/>
                  </a:cubicBezTo>
                  <a:cubicBezTo>
                    <a:pt x="40" y="62"/>
                    <a:pt x="38" y="62"/>
                    <a:pt x="37" y="62"/>
                  </a:cubicBezTo>
                  <a:close/>
                  <a:moveTo>
                    <a:pt x="43" y="62"/>
                  </a:moveTo>
                  <a:cubicBezTo>
                    <a:pt x="43" y="63"/>
                    <a:pt x="43" y="64"/>
                    <a:pt x="43" y="65"/>
                  </a:cubicBezTo>
                  <a:cubicBezTo>
                    <a:pt x="45" y="65"/>
                    <a:pt x="46" y="65"/>
                    <a:pt x="47" y="65"/>
                  </a:cubicBezTo>
                  <a:cubicBezTo>
                    <a:pt x="47" y="64"/>
                    <a:pt x="47" y="63"/>
                    <a:pt x="47" y="62"/>
                  </a:cubicBezTo>
                  <a:cubicBezTo>
                    <a:pt x="46" y="62"/>
                    <a:pt x="45" y="62"/>
                    <a:pt x="43" y="62"/>
                  </a:cubicBezTo>
                  <a:close/>
                  <a:moveTo>
                    <a:pt x="49" y="62"/>
                  </a:moveTo>
                  <a:cubicBezTo>
                    <a:pt x="49" y="63"/>
                    <a:pt x="49" y="64"/>
                    <a:pt x="49" y="65"/>
                  </a:cubicBezTo>
                  <a:cubicBezTo>
                    <a:pt x="51" y="65"/>
                    <a:pt x="52" y="65"/>
                    <a:pt x="53" y="65"/>
                  </a:cubicBezTo>
                  <a:cubicBezTo>
                    <a:pt x="53" y="64"/>
                    <a:pt x="53" y="63"/>
                    <a:pt x="53" y="62"/>
                  </a:cubicBezTo>
                  <a:cubicBezTo>
                    <a:pt x="52" y="62"/>
                    <a:pt x="51" y="62"/>
                    <a:pt x="49" y="62"/>
                  </a:cubicBezTo>
                  <a:close/>
                  <a:moveTo>
                    <a:pt x="55" y="62"/>
                  </a:moveTo>
                  <a:cubicBezTo>
                    <a:pt x="55" y="63"/>
                    <a:pt x="55" y="64"/>
                    <a:pt x="55" y="65"/>
                  </a:cubicBezTo>
                  <a:cubicBezTo>
                    <a:pt x="57" y="65"/>
                    <a:pt x="58" y="65"/>
                    <a:pt x="60" y="65"/>
                  </a:cubicBezTo>
                  <a:cubicBezTo>
                    <a:pt x="60" y="64"/>
                    <a:pt x="60" y="63"/>
                    <a:pt x="60" y="62"/>
                  </a:cubicBezTo>
                  <a:cubicBezTo>
                    <a:pt x="58" y="62"/>
                    <a:pt x="57" y="62"/>
                    <a:pt x="55" y="62"/>
                  </a:cubicBezTo>
                  <a:close/>
                  <a:moveTo>
                    <a:pt x="61" y="62"/>
                  </a:moveTo>
                  <a:cubicBezTo>
                    <a:pt x="61" y="63"/>
                    <a:pt x="61" y="64"/>
                    <a:pt x="61" y="65"/>
                  </a:cubicBezTo>
                  <a:cubicBezTo>
                    <a:pt x="63" y="65"/>
                    <a:pt x="64" y="65"/>
                    <a:pt x="66" y="65"/>
                  </a:cubicBezTo>
                  <a:cubicBezTo>
                    <a:pt x="66" y="64"/>
                    <a:pt x="66" y="63"/>
                    <a:pt x="66" y="62"/>
                  </a:cubicBezTo>
                  <a:cubicBezTo>
                    <a:pt x="64" y="62"/>
                    <a:pt x="63" y="62"/>
                    <a:pt x="61" y="62"/>
                  </a:cubicBezTo>
                  <a:close/>
                  <a:moveTo>
                    <a:pt x="67" y="62"/>
                  </a:moveTo>
                  <a:cubicBezTo>
                    <a:pt x="67" y="63"/>
                    <a:pt x="67" y="64"/>
                    <a:pt x="67" y="65"/>
                  </a:cubicBezTo>
                  <a:cubicBezTo>
                    <a:pt x="69" y="65"/>
                    <a:pt x="70" y="65"/>
                    <a:pt x="72" y="65"/>
                  </a:cubicBezTo>
                  <a:cubicBezTo>
                    <a:pt x="72" y="64"/>
                    <a:pt x="72" y="63"/>
                    <a:pt x="72" y="62"/>
                  </a:cubicBezTo>
                  <a:cubicBezTo>
                    <a:pt x="70" y="62"/>
                    <a:pt x="69" y="62"/>
                    <a:pt x="67" y="62"/>
                  </a:cubicBezTo>
                  <a:close/>
                  <a:moveTo>
                    <a:pt x="73" y="62"/>
                  </a:moveTo>
                  <a:cubicBezTo>
                    <a:pt x="73" y="63"/>
                    <a:pt x="73" y="64"/>
                    <a:pt x="73" y="65"/>
                  </a:cubicBezTo>
                  <a:cubicBezTo>
                    <a:pt x="75" y="65"/>
                    <a:pt x="76" y="65"/>
                    <a:pt x="78" y="65"/>
                  </a:cubicBezTo>
                  <a:cubicBezTo>
                    <a:pt x="78" y="64"/>
                    <a:pt x="78" y="63"/>
                    <a:pt x="78" y="62"/>
                  </a:cubicBezTo>
                  <a:cubicBezTo>
                    <a:pt x="76" y="62"/>
                    <a:pt x="75" y="62"/>
                    <a:pt x="73" y="62"/>
                  </a:cubicBezTo>
                  <a:close/>
                  <a:moveTo>
                    <a:pt x="79" y="62"/>
                  </a:moveTo>
                  <a:cubicBezTo>
                    <a:pt x="79" y="63"/>
                    <a:pt x="79" y="64"/>
                    <a:pt x="79" y="65"/>
                  </a:cubicBezTo>
                  <a:cubicBezTo>
                    <a:pt x="81" y="65"/>
                    <a:pt x="82" y="65"/>
                    <a:pt x="84" y="65"/>
                  </a:cubicBezTo>
                  <a:cubicBezTo>
                    <a:pt x="84" y="64"/>
                    <a:pt x="84" y="63"/>
                    <a:pt x="84" y="62"/>
                  </a:cubicBezTo>
                  <a:cubicBezTo>
                    <a:pt x="82" y="62"/>
                    <a:pt x="81" y="62"/>
                    <a:pt x="79" y="62"/>
                  </a:cubicBezTo>
                  <a:close/>
                  <a:moveTo>
                    <a:pt x="86" y="62"/>
                  </a:moveTo>
                  <a:cubicBezTo>
                    <a:pt x="86" y="63"/>
                    <a:pt x="86" y="64"/>
                    <a:pt x="86" y="65"/>
                  </a:cubicBezTo>
                  <a:cubicBezTo>
                    <a:pt x="87" y="65"/>
                    <a:pt x="88" y="65"/>
                    <a:pt x="90" y="65"/>
                  </a:cubicBezTo>
                  <a:cubicBezTo>
                    <a:pt x="90" y="64"/>
                    <a:pt x="90" y="63"/>
                    <a:pt x="90" y="62"/>
                  </a:cubicBezTo>
                  <a:cubicBezTo>
                    <a:pt x="88" y="62"/>
                    <a:pt x="87" y="62"/>
                    <a:pt x="86" y="62"/>
                  </a:cubicBezTo>
                  <a:close/>
                  <a:moveTo>
                    <a:pt x="19" y="57"/>
                  </a:moveTo>
                  <a:cubicBezTo>
                    <a:pt x="19" y="58"/>
                    <a:pt x="19" y="59"/>
                    <a:pt x="19" y="60"/>
                  </a:cubicBezTo>
                  <a:cubicBezTo>
                    <a:pt x="20" y="60"/>
                    <a:pt x="22" y="60"/>
                    <a:pt x="23" y="60"/>
                  </a:cubicBezTo>
                  <a:cubicBezTo>
                    <a:pt x="23" y="59"/>
                    <a:pt x="23" y="58"/>
                    <a:pt x="23" y="57"/>
                  </a:cubicBezTo>
                  <a:cubicBezTo>
                    <a:pt x="22" y="57"/>
                    <a:pt x="20" y="57"/>
                    <a:pt x="19" y="57"/>
                  </a:cubicBezTo>
                  <a:close/>
                  <a:moveTo>
                    <a:pt x="25" y="57"/>
                  </a:moveTo>
                  <a:cubicBezTo>
                    <a:pt x="25" y="58"/>
                    <a:pt x="25" y="59"/>
                    <a:pt x="25" y="60"/>
                  </a:cubicBezTo>
                  <a:cubicBezTo>
                    <a:pt x="26" y="60"/>
                    <a:pt x="28" y="60"/>
                    <a:pt x="29" y="60"/>
                  </a:cubicBezTo>
                  <a:cubicBezTo>
                    <a:pt x="29" y="59"/>
                    <a:pt x="29" y="58"/>
                    <a:pt x="29" y="57"/>
                  </a:cubicBezTo>
                  <a:cubicBezTo>
                    <a:pt x="28" y="57"/>
                    <a:pt x="26" y="57"/>
                    <a:pt x="25" y="57"/>
                  </a:cubicBezTo>
                  <a:close/>
                  <a:moveTo>
                    <a:pt x="37" y="57"/>
                  </a:moveTo>
                  <a:cubicBezTo>
                    <a:pt x="37" y="58"/>
                    <a:pt x="37" y="59"/>
                    <a:pt x="37" y="60"/>
                  </a:cubicBezTo>
                  <a:cubicBezTo>
                    <a:pt x="38" y="60"/>
                    <a:pt x="40" y="60"/>
                    <a:pt x="41" y="60"/>
                  </a:cubicBezTo>
                  <a:cubicBezTo>
                    <a:pt x="41" y="59"/>
                    <a:pt x="41" y="58"/>
                    <a:pt x="41" y="57"/>
                  </a:cubicBezTo>
                  <a:cubicBezTo>
                    <a:pt x="40" y="57"/>
                    <a:pt x="38" y="57"/>
                    <a:pt x="37" y="57"/>
                  </a:cubicBezTo>
                  <a:close/>
                  <a:moveTo>
                    <a:pt x="43" y="57"/>
                  </a:moveTo>
                  <a:cubicBezTo>
                    <a:pt x="43" y="58"/>
                    <a:pt x="43" y="59"/>
                    <a:pt x="43" y="60"/>
                  </a:cubicBezTo>
                  <a:cubicBezTo>
                    <a:pt x="45" y="60"/>
                    <a:pt x="46" y="60"/>
                    <a:pt x="47" y="60"/>
                  </a:cubicBezTo>
                  <a:cubicBezTo>
                    <a:pt x="47" y="59"/>
                    <a:pt x="47" y="58"/>
                    <a:pt x="47" y="57"/>
                  </a:cubicBezTo>
                  <a:cubicBezTo>
                    <a:pt x="46" y="57"/>
                    <a:pt x="45" y="57"/>
                    <a:pt x="43" y="57"/>
                  </a:cubicBezTo>
                  <a:close/>
                  <a:moveTo>
                    <a:pt x="49" y="57"/>
                  </a:moveTo>
                  <a:cubicBezTo>
                    <a:pt x="49" y="58"/>
                    <a:pt x="49" y="59"/>
                    <a:pt x="49" y="60"/>
                  </a:cubicBezTo>
                  <a:cubicBezTo>
                    <a:pt x="51" y="60"/>
                    <a:pt x="52" y="60"/>
                    <a:pt x="53" y="60"/>
                  </a:cubicBezTo>
                  <a:cubicBezTo>
                    <a:pt x="53" y="59"/>
                    <a:pt x="53" y="58"/>
                    <a:pt x="53" y="57"/>
                  </a:cubicBezTo>
                  <a:cubicBezTo>
                    <a:pt x="52" y="57"/>
                    <a:pt x="51" y="57"/>
                    <a:pt x="49" y="57"/>
                  </a:cubicBezTo>
                  <a:close/>
                  <a:moveTo>
                    <a:pt x="55" y="57"/>
                  </a:moveTo>
                  <a:cubicBezTo>
                    <a:pt x="55" y="58"/>
                    <a:pt x="55" y="59"/>
                    <a:pt x="55" y="60"/>
                  </a:cubicBezTo>
                  <a:cubicBezTo>
                    <a:pt x="57" y="60"/>
                    <a:pt x="58" y="60"/>
                    <a:pt x="60" y="60"/>
                  </a:cubicBezTo>
                  <a:cubicBezTo>
                    <a:pt x="60" y="59"/>
                    <a:pt x="60" y="58"/>
                    <a:pt x="60" y="57"/>
                  </a:cubicBezTo>
                  <a:cubicBezTo>
                    <a:pt x="58" y="57"/>
                    <a:pt x="57" y="57"/>
                    <a:pt x="55" y="57"/>
                  </a:cubicBezTo>
                  <a:close/>
                  <a:moveTo>
                    <a:pt x="67" y="57"/>
                  </a:moveTo>
                  <a:cubicBezTo>
                    <a:pt x="67" y="58"/>
                    <a:pt x="67" y="59"/>
                    <a:pt x="67" y="60"/>
                  </a:cubicBezTo>
                  <a:cubicBezTo>
                    <a:pt x="69" y="60"/>
                    <a:pt x="70" y="60"/>
                    <a:pt x="72" y="60"/>
                  </a:cubicBezTo>
                  <a:cubicBezTo>
                    <a:pt x="72" y="59"/>
                    <a:pt x="72" y="58"/>
                    <a:pt x="72" y="57"/>
                  </a:cubicBezTo>
                  <a:cubicBezTo>
                    <a:pt x="70" y="57"/>
                    <a:pt x="69" y="57"/>
                    <a:pt x="67" y="57"/>
                  </a:cubicBezTo>
                  <a:close/>
                  <a:moveTo>
                    <a:pt x="19" y="52"/>
                  </a:moveTo>
                  <a:cubicBezTo>
                    <a:pt x="19" y="53"/>
                    <a:pt x="19" y="54"/>
                    <a:pt x="19" y="55"/>
                  </a:cubicBezTo>
                  <a:cubicBezTo>
                    <a:pt x="20" y="55"/>
                    <a:pt x="22" y="55"/>
                    <a:pt x="23" y="55"/>
                  </a:cubicBezTo>
                  <a:cubicBezTo>
                    <a:pt x="23" y="54"/>
                    <a:pt x="23" y="53"/>
                    <a:pt x="23" y="52"/>
                  </a:cubicBezTo>
                  <a:cubicBezTo>
                    <a:pt x="22" y="52"/>
                    <a:pt x="20" y="52"/>
                    <a:pt x="19" y="52"/>
                  </a:cubicBezTo>
                  <a:close/>
                  <a:moveTo>
                    <a:pt x="31" y="52"/>
                  </a:moveTo>
                  <a:cubicBezTo>
                    <a:pt x="31" y="53"/>
                    <a:pt x="31" y="54"/>
                    <a:pt x="31" y="55"/>
                  </a:cubicBezTo>
                  <a:cubicBezTo>
                    <a:pt x="32" y="55"/>
                    <a:pt x="34" y="55"/>
                    <a:pt x="35" y="55"/>
                  </a:cubicBezTo>
                  <a:cubicBezTo>
                    <a:pt x="35" y="54"/>
                    <a:pt x="35" y="53"/>
                    <a:pt x="35" y="52"/>
                  </a:cubicBezTo>
                  <a:cubicBezTo>
                    <a:pt x="34" y="52"/>
                    <a:pt x="32" y="52"/>
                    <a:pt x="31" y="52"/>
                  </a:cubicBezTo>
                  <a:close/>
                  <a:moveTo>
                    <a:pt x="37" y="52"/>
                  </a:moveTo>
                  <a:cubicBezTo>
                    <a:pt x="37" y="53"/>
                    <a:pt x="37" y="54"/>
                    <a:pt x="37" y="55"/>
                  </a:cubicBezTo>
                  <a:cubicBezTo>
                    <a:pt x="38" y="55"/>
                    <a:pt x="40" y="55"/>
                    <a:pt x="41" y="55"/>
                  </a:cubicBezTo>
                  <a:cubicBezTo>
                    <a:pt x="41" y="54"/>
                    <a:pt x="41" y="53"/>
                    <a:pt x="41" y="52"/>
                  </a:cubicBezTo>
                  <a:cubicBezTo>
                    <a:pt x="40" y="52"/>
                    <a:pt x="38" y="52"/>
                    <a:pt x="37" y="52"/>
                  </a:cubicBezTo>
                  <a:close/>
                  <a:moveTo>
                    <a:pt x="43" y="52"/>
                  </a:moveTo>
                  <a:cubicBezTo>
                    <a:pt x="43" y="53"/>
                    <a:pt x="43" y="54"/>
                    <a:pt x="43" y="55"/>
                  </a:cubicBezTo>
                  <a:cubicBezTo>
                    <a:pt x="45" y="55"/>
                    <a:pt x="46" y="55"/>
                    <a:pt x="47" y="55"/>
                  </a:cubicBezTo>
                  <a:cubicBezTo>
                    <a:pt x="47" y="54"/>
                    <a:pt x="47" y="53"/>
                    <a:pt x="47" y="52"/>
                  </a:cubicBezTo>
                  <a:cubicBezTo>
                    <a:pt x="46" y="52"/>
                    <a:pt x="45" y="52"/>
                    <a:pt x="43" y="52"/>
                  </a:cubicBezTo>
                  <a:close/>
                  <a:moveTo>
                    <a:pt x="49" y="52"/>
                  </a:moveTo>
                  <a:cubicBezTo>
                    <a:pt x="49" y="53"/>
                    <a:pt x="49" y="54"/>
                    <a:pt x="49" y="55"/>
                  </a:cubicBezTo>
                  <a:cubicBezTo>
                    <a:pt x="51" y="55"/>
                    <a:pt x="52" y="55"/>
                    <a:pt x="53" y="55"/>
                  </a:cubicBezTo>
                  <a:cubicBezTo>
                    <a:pt x="53" y="54"/>
                    <a:pt x="53" y="53"/>
                    <a:pt x="53" y="52"/>
                  </a:cubicBezTo>
                  <a:cubicBezTo>
                    <a:pt x="52" y="52"/>
                    <a:pt x="51" y="52"/>
                    <a:pt x="49" y="52"/>
                  </a:cubicBezTo>
                  <a:close/>
                  <a:moveTo>
                    <a:pt x="61" y="52"/>
                  </a:moveTo>
                  <a:cubicBezTo>
                    <a:pt x="61" y="53"/>
                    <a:pt x="61" y="54"/>
                    <a:pt x="61" y="55"/>
                  </a:cubicBezTo>
                  <a:cubicBezTo>
                    <a:pt x="63" y="55"/>
                    <a:pt x="64" y="55"/>
                    <a:pt x="66" y="55"/>
                  </a:cubicBezTo>
                  <a:cubicBezTo>
                    <a:pt x="66" y="54"/>
                    <a:pt x="66" y="53"/>
                    <a:pt x="66" y="52"/>
                  </a:cubicBezTo>
                  <a:cubicBezTo>
                    <a:pt x="64" y="52"/>
                    <a:pt x="63" y="52"/>
                    <a:pt x="61" y="52"/>
                  </a:cubicBezTo>
                  <a:close/>
                  <a:moveTo>
                    <a:pt x="67" y="52"/>
                  </a:moveTo>
                  <a:cubicBezTo>
                    <a:pt x="67" y="53"/>
                    <a:pt x="67" y="54"/>
                    <a:pt x="67" y="55"/>
                  </a:cubicBezTo>
                  <a:cubicBezTo>
                    <a:pt x="69" y="55"/>
                    <a:pt x="70" y="55"/>
                    <a:pt x="72" y="55"/>
                  </a:cubicBezTo>
                  <a:cubicBezTo>
                    <a:pt x="72" y="54"/>
                    <a:pt x="72" y="53"/>
                    <a:pt x="72" y="52"/>
                  </a:cubicBezTo>
                  <a:cubicBezTo>
                    <a:pt x="70" y="52"/>
                    <a:pt x="69" y="52"/>
                    <a:pt x="67" y="52"/>
                  </a:cubicBezTo>
                  <a:close/>
                  <a:moveTo>
                    <a:pt x="7" y="47"/>
                  </a:moveTo>
                  <a:cubicBezTo>
                    <a:pt x="7" y="48"/>
                    <a:pt x="7" y="49"/>
                    <a:pt x="7" y="50"/>
                  </a:cubicBezTo>
                  <a:cubicBezTo>
                    <a:pt x="8" y="50"/>
                    <a:pt x="10" y="50"/>
                    <a:pt x="11" y="50"/>
                  </a:cubicBezTo>
                  <a:cubicBezTo>
                    <a:pt x="11" y="49"/>
                    <a:pt x="11" y="48"/>
                    <a:pt x="11" y="47"/>
                  </a:cubicBezTo>
                  <a:cubicBezTo>
                    <a:pt x="10" y="47"/>
                    <a:pt x="8" y="47"/>
                    <a:pt x="7" y="47"/>
                  </a:cubicBezTo>
                  <a:close/>
                  <a:moveTo>
                    <a:pt x="25" y="47"/>
                  </a:moveTo>
                  <a:cubicBezTo>
                    <a:pt x="25" y="48"/>
                    <a:pt x="25" y="49"/>
                    <a:pt x="25" y="50"/>
                  </a:cubicBezTo>
                  <a:cubicBezTo>
                    <a:pt x="26" y="50"/>
                    <a:pt x="28" y="50"/>
                    <a:pt x="29" y="50"/>
                  </a:cubicBezTo>
                  <a:cubicBezTo>
                    <a:pt x="29" y="49"/>
                    <a:pt x="29" y="48"/>
                    <a:pt x="29" y="47"/>
                  </a:cubicBezTo>
                  <a:cubicBezTo>
                    <a:pt x="28" y="47"/>
                    <a:pt x="26" y="47"/>
                    <a:pt x="25" y="47"/>
                  </a:cubicBezTo>
                  <a:close/>
                  <a:moveTo>
                    <a:pt x="37" y="47"/>
                  </a:moveTo>
                  <a:cubicBezTo>
                    <a:pt x="37" y="48"/>
                    <a:pt x="37" y="49"/>
                    <a:pt x="37" y="50"/>
                  </a:cubicBezTo>
                  <a:cubicBezTo>
                    <a:pt x="38" y="50"/>
                    <a:pt x="40" y="50"/>
                    <a:pt x="41" y="50"/>
                  </a:cubicBezTo>
                  <a:cubicBezTo>
                    <a:pt x="41" y="49"/>
                    <a:pt x="41" y="48"/>
                    <a:pt x="41" y="47"/>
                  </a:cubicBezTo>
                  <a:cubicBezTo>
                    <a:pt x="40" y="47"/>
                    <a:pt x="38" y="47"/>
                    <a:pt x="37" y="47"/>
                  </a:cubicBezTo>
                  <a:close/>
                  <a:moveTo>
                    <a:pt x="55" y="47"/>
                  </a:moveTo>
                  <a:cubicBezTo>
                    <a:pt x="55" y="48"/>
                    <a:pt x="55" y="49"/>
                    <a:pt x="55" y="50"/>
                  </a:cubicBezTo>
                  <a:cubicBezTo>
                    <a:pt x="57" y="50"/>
                    <a:pt x="58" y="50"/>
                    <a:pt x="60" y="50"/>
                  </a:cubicBezTo>
                  <a:cubicBezTo>
                    <a:pt x="60" y="49"/>
                    <a:pt x="60" y="48"/>
                    <a:pt x="60" y="47"/>
                  </a:cubicBezTo>
                  <a:cubicBezTo>
                    <a:pt x="58" y="47"/>
                    <a:pt x="57" y="47"/>
                    <a:pt x="55" y="47"/>
                  </a:cubicBezTo>
                  <a:close/>
                  <a:moveTo>
                    <a:pt x="61" y="47"/>
                  </a:moveTo>
                  <a:cubicBezTo>
                    <a:pt x="61" y="48"/>
                    <a:pt x="61" y="49"/>
                    <a:pt x="61" y="50"/>
                  </a:cubicBezTo>
                  <a:cubicBezTo>
                    <a:pt x="63" y="50"/>
                    <a:pt x="64" y="50"/>
                    <a:pt x="66" y="50"/>
                  </a:cubicBezTo>
                  <a:cubicBezTo>
                    <a:pt x="66" y="49"/>
                    <a:pt x="66" y="48"/>
                    <a:pt x="66" y="47"/>
                  </a:cubicBezTo>
                  <a:cubicBezTo>
                    <a:pt x="64" y="47"/>
                    <a:pt x="63" y="47"/>
                    <a:pt x="61" y="47"/>
                  </a:cubicBezTo>
                  <a:close/>
                  <a:moveTo>
                    <a:pt x="67" y="47"/>
                  </a:moveTo>
                  <a:cubicBezTo>
                    <a:pt x="67" y="48"/>
                    <a:pt x="67" y="49"/>
                    <a:pt x="67" y="50"/>
                  </a:cubicBezTo>
                  <a:cubicBezTo>
                    <a:pt x="69" y="50"/>
                    <a:pt x="70" y="50"/>
                    <a:pt x="72" y="50"/>
                  </a:cubicBezTo>
                  <a:cubicBezTo>
                    <a:pt x="72" y="49"/>
                    <a:pt x="72" y="48"/>
                    <a:pt x="72" y="47"/>
                  </a:cubicBezTo>
                  <a:cubicBezTo>
                    <a:pt x="70" y="47"/>
                    <a:pt x="69" y="47"/>
                    <a:pt x="67" y="47"/>
                  </a:cubicBezTo>
                  <a:close/>
                  <a:moveTo>
                    <a:pt x="73" y="47"/>
                  </a:moveTo>
                  <a:cubicBezTo>
                    <a:pt x="73" y="48"/>
                    <a:pt x="73" y="49"/>
                    <a:pt x="73" y="50"/>
                  </a:cubicBezTo>
                  <a:cubicBezTo>
                    <a:pt x="75" y="50"/>
                    <a:pt x="76" y="50"/>
                    <a:pt x="78" y="50"/>
                  </a:cubicBezTo>
                  <a:cubicBezTo>
                    <a:pt x="78" y="49"/>
                    <a:pt x="78" y="48"/>
                    <a:pt x="78" y="47"/>
                  </a:cubicBezTo>
                  <a:cubicBezTo>
                    <a:pt x="76" y="47"/>
                    <a:pt x="75" y="47"/>
                    <a:pt x="73" y="47"/>
                  </a:cubicBezTo>
                  <a:close/>
                  <a:moveTo>
                    <a:pt x="79" y="47"/>
                  </a:moveTo>
                  <a:cubicBezTo>
                    <a:pt x="79" y="48"/>
                    <a:pt x="79" y="49"/>
                    <a:pt x="79" y="50"/>
                  </a:cubicBezTo>
                  <a:cubicBezTo>
                    <a:pt x="81" y="50"/>
                    <a:pt x="82" y="50"/>
                    <a:pt x="84" y="50"/>
                  </a:cubicBezTo>
                  <a:cubicBezTo>
                    <a:pt x="84" y="49"/>
                    <a:pt x="84" y="48"/>
                    <a:pt x="84" y="47"/>
                  </a:cubicBezTo>
                  <a:cubicBezTo>
                    <a:pt x="82" y="47"/>
                    <a:pt x="81" y="47"/>
                    <a:pt x="79" y="47"/>
                  </a:cubicBezTo>
                  <a:close/>
                  <a:moveTo>
                    <a:pt x="86" y="47"/>
                  </a:moveTo>
                  <a:cubicBezTo>
                    <a:pt x="86" y="48"/>
                    <a:pt x="86" y="49"/>
                    <a:pt x="86" y="50"/>
                  </a:cubicBezTo>
                  <a:cubicBezTo>
                    <a:pt x="87" y="50"/>
                    <a:pt x="88" y="50"/>
                    <a:pt x="90" y="50"/>
                  </a:cubicBezTo>
                  <a:cubicBezTo>
                    <a:pt x="90" y="49"/>
                    <a:pt x="90" y="48"/>
                    <a:pt x="90" y="47"/>
                  </a:cubicBezTo>
                  <a:cubicBezTo>
                    <a:pt x="88" y="47"/>
                    <a:pt x="87" y="47"/>
                    <a:pt x="86" y="47"/>
                  </a:cubicBezTo>
                  <a:close/>
                  <a:moveTo>
                    <a:pt x="7" y="42"/>
                  </a:moveTo>
                  <a:cubicBezTo>
                    <a:pt x="7" y="43"/>
                    <a:pt x="7" y="44"/>
                    <a:pt x="7" y="45"/>
                  </a:cubicBezTo>
                  <a:cubicBezTo>
                    <a:pt x="8" y="45"/>
                    <a:pt x="10" y="45"/>
                    <a:pt x="11" y="45"/>
                  </a:cubicBezTo>
                  <a:cubicBezTo>
                    <a:pt x="11" y="44"/>
                    <a:pt x="11" y="43"/>
                    <a:pt x="11" y="42"/>
                  </a:cubicBezTo>
                  <a:cubicBezTo>
                    <a:pt x="10" y="42"/>
                    <a:pt x="8" y="42"/>
                    <a:pt x="7" y="42"/>
                  </a:cubicBezTo>
                  <a:close/>
                  <a:moveTo>
                    <a:pt x="19" y="42"/>
                  </a:moveTo>
                  <a:cubicBezTo>
                    <a:pt x="19" y="43"/>
                    <a:pt x="19" y="44"/>
                    <a:pt x="19" y="45"/>
                  </a:cubicBezTo>
                  <a:cubicBezTo>
                    <a:pt x="20" y="45"/>
                    <a:pt x="22" y="45"/>
                    <a:pt x="23" y="45"/>
                  </a:cubicBezTo>
                  <a:cubicBezTo>
                    <a:pt x="23" y="44"/>
                    <a:pt x="23" y="43"/>
                    <a:pt x="23" y="42"/>
                  </a:cubicBezTo>
                  <a:cubicBezTo>
                    <a:pt x="22" y="42"/>
                    <a:pt x="20" y="42"/>
                    <a:pt x="19" y="42"/>
                  </a:cubicBezTo>
                  <a:close/>
                  <a:moveTo>
                    <a:pt x="25" y="42"/>
                  </a:moveTo>
                  <a:cubicBezTo>
                    <a:pt x="25" y="43"/>
                    <a:pt x="25" y="44"/>
                    <a:pt x="25" y="45"/>
                  </a:cubicBezTo>
                  <a:cubicBezTo>
                    <a:pt x="26" y="45"/>
                    <a:pt x="28" y="45"/>
                    <a:pt x="29" y="45"/>
                  </a:cubicBezTo>
                  <a:cubicBezTo>
                    <a:pt x="29" y="44"/>
                    <a:pt x="29" y="43"/>
                    <a:pt x="29" y="42"/>
                  </a:cubicBezTo>
                  <a:cubicBezTo>
                    <a:pt x="28" y="42"/>
                    <a:pt x="26" y="42"/>
                    <a:pt x="25" y="42"/>
                  </a:cubicBezTo>
                  <a:close/>
                  <a:moveTo>
                    <a:pt x="37" y="42"/>
                  </a:moveTo>
                  <a:cubicBezTo>
                    <a:pt x="37" y="43"/>
                    <a:pt x="37" y="44"/>
                    <a:pt x="37" y="45"/>
                  </a:cubicBezTo>
                  <a:cubicBezTo>
                    <a:pt x="38" y="45"/>
                    <a:pt x="40" y="45"/>
                    <a:pt x="41" y="45"/>
                  </a:cubicBezTo>
                  <a:cubicBezTo>
                    <a:pt x="41" y="44"/>
                    <a:pt x="41" y="43"/>
                    <a:pt x="41" y="42"/>
                  </a:cubicBezTo>
                  <a:cubicBezTo>
                    <a:pt x="40" y="42"/>
                    <a:pt x="38" y="42"/>
                    <a:pt x="37" y="42"/>
                  </a:cubicBezTo>
                  <a:close/>
                  <a:moveTo>
                    <a:pt x="55" y="42"/>
                  </a:moveTo>
                  <a:cubicBezTo>
                    <a:pt x="55" y="43"/>
                    <a:pt x="55" y="44"/>
                    <a:pt x="55" y="45"/>
                  </a:cubicBezTo>
                  <a:cubicBezTo>
                    <a:pt x="57" y="45"/>
                    <a:pt x="58" y="45"/>
                    <a:pt x="60" y="45"/>
                  </a:cubicBezTo>
                  <a:cubicBezTo>
                    <a:pt x="60" y="44"/>
                    <a:pt x="60" y="43"/>
                    <a:pt x="60" y="42"/>
                  </a:cubicBezTo>
                  <a:cubicBezTo>
                    <a:pt x="58" y="42"/>
                    <a:pt x="57" y="42"/>
                    <a:pt x="55" y="42"/>
                  </a:cubicBezTo>
                  <a:close/>
                  <a:moveTo>
                    <a:pt x="61" y="42"/>
                  </a:moveTo>
                  <a:cubicBezTo>
                    <a:pt x="61" y="43"/>
                    <a:pt x="61" y="44"/>
                    <a:pt x="61" y="45"/>
                  </a:cubicBezTo>
                  <a:cubicBezTo>
                    <a:pt x="63" y="45"/>
                    <a:pt x="64" y="45"/>
                    <a:pt x="66" y="45"/>
                  </a:cubicBezTo>
                  <a:cubicBezTo>
                    <a:pt x="66" y="44"/>
                    <a:pt x="66" y="43"/>
                    <a:pt x="66" y="42"/>
                  </a:cubicBezTo>
                  <a:cubicBezTo>
                    <a:pt x="64" y="42"/>
                    <a:pt x="63" y="42"/>
                    <a:pt x="61" y="42"/>
                  </a:cubicBezTo>
                  <a:close/>
                  <a:moveTo>
                    <a:pt x="67" y="42"/>
                  </a:moveTo>
                  <a:cubicBezTo>
                    <a:pt x="67" y="43"/>
                    <a:pt x="67" y="44"/>
                    <a:pt x="67" y="45"/>
                  </a:cubicBezTo>
                  <a:cubicBezTo>
                    <a:pt x="69" y="45"/>
                    <a:pt x="70" y="45"/>
                    <a:pt x="72" y="45"/>
                  </a:cubicBezTo>
                  <a:cubicBezTo>
                    <a:pt x="72" y="44"/>
                    <a:pt x="72" y="43"/>
                    <a:pt x="72" y="42"/>
                  </a:cubicBezTo>
                  <a:cubicBezTo>
                    <a:pt x="70" y="42"/>
                    <a:pt x="69" y="42"/>
                    <a:pt x="67" y="42"/>
                  </a:cubicBezTo>
                  <a:close/>
                  <a:moveTo>
                    <a:pt x="73" y="42"/>
                  </a:moveTo>
                  <a:cubicBezTo>
                    <a:pt x="73" y="43"/>
                    <a:pt x="73" y="44"/>
                    <a:pt x="73" y="45"/>
                  </a:cubicBezTo>
                  <a:cubicBezTo>
                    <a:pt x="75" y="45"/>
                    <a:pt x="76" y="45"/>
                    <a:pt x="78" y="45"/>
                  </a:cubicBezTo>
                  <a:cubicBezTo>
                    <a:pt x="78" y="44"/>
                    <a:pt x="78" y="43"/>
                    <a:pt x="78" y="42"/>
                  </a:cubicBezTo>
                  <a:cubicBezTo>
                    <a:pt x="76" y="42"/>
                    <a:pt x="75" y="42"/>
                    <a:pt x="73" y="42"/>
                  </a:cubicBezTo>
                  <a:close/>
                  <a:moveTo>
                    <a:pt x="79" y="42"/>
                  </a:moveTo>
                  <a:cubicBezTo>
                    <a:pt x="79" y="43"/>
                    <a:pt x="79" y="44"/>
                    <a:pt x="79" y="45"/>
                  </a:cubicBezTo>
                  <a:cubicBezTo>
                    <a:pt x="81" y="45"/>
                    <a:pt x="82" y="45"/>
                    <a:pt x="84" y="45"/>
                  </a:cubicBezTo>
                  <a:cubicBezTo>
                    <a:pt x="84" y="44"/>
                    <a:pt x="84" y="43"/>
                    <a:pt x="84" y="42"/>
                  </a:cubicBezTo>
                  <a:cubicBezTo>
                    <a:pt x="82" y="42"/>
                    <a:pt x="81" y="42"/>
                    <a:pt x="79" y="42"/>
                  </a:cubicBezTo>
                  <a:close/>
                  <a:moveTo>
                    <a:pt x="86" y="42"/>
                  </a:moveTo>
                  <a:cubicBezTo>
                    <a:pt x="86" y="43"/>
                    <a:pt x="86" y="44"/>
                    <a:pt x="86" y="45"/>
                  </a:cubicBezTo>
                  <a:cubicBezTo>
                    <a:pt x="87" y="45"/>
                    <a:pt x="88" y="45"/>
                    <a:pt x="90" y="45"/>
                  </a:cubicBezTo>
                  <a:cubicBezTo>
                    <a:pt x="90" y="44"/>
                    <a:pt x="90" y="43"/>
                    <a:pt x="90" y="42"/>
                  </a:cubicBezTo>
                  <a:cubicBezTo>
                    <a:pt x="88" y="42"/>
                    <a:pt x="87" y="42"/>
                    <a:pt x="86" y="42"/>
                  </a:cubicBezTo>
                  <a:close/>
                  <a:moveTo>
                    <a:pt x="37" y="37"/>
                  </a:moveTo>
                  <a:cubicBezTo>
                    <a:pt x="37" y="38"/>
                    <a:pt x="37" y="39"/>
                    <a:pt x="37" y="40"/>
                  </a:cubicBezTo>
                  <a:cubicBezTo>
                    <a:pt x="38" y="40"/>
                    <a:pt x="40" y="40"/>
                    <a:pt x="41" y="40"/>
                  </a:cubicBezTo>
                  <a:cubicBezTo>
                    <a:pt x="41" y="39"/>
                    <a:pt x="41" y="38"/>
                    <a:pt x="41" y="37"/>
                  </a:cubicBezTo>
                  <a:cubicBezTo>
                    <a:pt x="40" y="37"/>
                    <a:pt x="38" y="37"/>
                    <a:pt x="37" y="37"/>
                  </a:cubicBezTo>
                  <a:close/>
                  <a:moveTo>
                    <a:pt x="55" y="37"/>
                  </a:moveTo>
                  <a:cubicBezTo>
                    <a:pt x="55" y="38"/>
                    <a:pt x="55" y="39"/>
                    <a:pt x="55" y="40"/>
                  </a:cubicBezTo>
                  <a:cubicBezTo>
                    <a:pt x="57" y="40"/>
                    <a:pt x="58" y="40"/>
                    <a:pt x="60" y="40"/>
                  </a:cubicBezTo>
                  <a:cubicBezTo>
                    <a:pt x="60" y="39"/>
                    <a:pt x="60" y="38"/>
                    <a:pt x="60" y="37"/>
                  </a:cubicBezTo>
                  <a:cubicBezTo>
                    <a:pt x="58" y="37"/>
                    <a:pt x="57" y="37"/>
                    <a:pt x="55" y="37"/>
                  </a:cubicBezTo>
                  <a:close/>
                  <a:moveTo>
                    <a:pt x="73" y="37"/>
                  </a:moveTo>
                  <a:cubicBezTo>
                    <a:pt x="73" y="38"/>
                    <a:pt x="73" y="39"/>
                    <a:pt x="73" y="40"/>
                  </a:cubicBezTo>
                  <a:cubicBezTo>
                    <a:pt x="75" y="40"/>
                    <a:pt x="76" y="40"/>
                    <a:pt x="78" y="40"/>
                  </a:cubicBezTo>
                  <a:cubicBezTo>
                    <a:pt x="78" y="39"/>
                    <a:pt x="78" y="38"/>
                    <a:pt x="78" y="37"/>
                  </a:cubicBezTo>
                  <a:cubicBezTo>
                    <a:pt x="76" y="37"/>
                    <a:pt x="75" y="37"/>
                    <a:pt x="73" y="37"/>
                  </a:cubicBezTo>
                  <a:close/>
                  <a:moveTo>
                    <a:pt x="79" y="37"/>
                  </a:moveTo>
                  <a:cubicBezTo>
                    <a:pt x="79" y="38"/>
                    <a:pt x="79" y="39"/>
                    <a:pt x="79" y="40"/>
                  </a:cubicBezTo>
                  <a:cubicBezTo>
                    <a:pt x="81" y="40"/>
                    <a:pt x="82" y="40"/>
                    <a:pt x="84" y="40"/>
                  </a:cubicBezTo>
                  <a:cubicBezTo>
                    <a:pt x="84" y="39"/>
                    <a:pt x="84" y="38"/>
                    <a:pt x="84" y="37"/>
                  </a:cubicBezTo>
                  <a:cubicBezTo>
                    <a:pt x="82" y="37"/>
                    <a:pt x="81" y="37"/>
                    <a:pt x="79" y="37"/>
                  </a:cubicBezTo>
                  <a:close/>
                  <a:moveTo>
                    <a:pt x="86" y="37"/>
                  </a:moveTo>
                  <a:cubicBezTo>
                    <a:pt x="86" y="38"/>
                    <a:pt x="86" y="39"/>
                    <a:pt x="86" y="40"/>
                  </a:cubicBezTo>
                  <a:cubicBezTo>
                    <a:pt x="87" y="40"/>
                    <a:pt x="88" y="40"/>
                    <a:pt x="90" y="40"/>
                  </a:cubicBezTo>
                  <a:cubicBezTo>
                    <a:pt x="90" y="39"/>
                    <a:pt x="90" y="38"/>
                    <a:pt x="90" y="37"/>
                  </a:cubicBezTo>
                  <a:cubicBezTo>
                    <a:pt x="88" y="37"/>
                    <a:pt x="87" y="37"/>
                    <a:pt x="86" y="37"/>
                  </a:cubicBezTo>
                  <a:close/>
                  <a:moveTo>
                    <a:pt x="37" y="32"/>
                  </a:moveTo>
                  <a:cubicBezTo>
                    <a:pt x="37" y="33"/>
                    <a:pt x="37" y="34"/>
                    <a:pt x="37" y="35"/>
                  </a:cubicBezTo>
                  <a:cubicBezTo>
                    <a:pt x="38" y="35"/>
                    <a:pt x="40" y="35"/>
                    <a:pt x="41" y="35"/>
                  </a:cubicBezTo>
                  <a:cubicBezTo>
                    <a:pt x="41" y="34"/>
                    <a:pt x="41" y="33"/>
                    <a:pt x="41" y="32"/>
                  </a:cubicBezTo>
                  <a:cubicBezTo>
                    <a:pt x="40" y="32"/>
                    <a:pt x="38" y="32"/>
                    <a:pt x="37" y="32"/>
                  </a:cubicBezTo>
                  <a:close/>
                  <a:moveTo>
                    <a:pt x="55" y="32"/>
                  </a:moveTo>
                  <a:cubicBezTo>
                    <a:pt x="55" y="33"/>
                    <a:pt x="55" y="34"/>
                    <a:pt x="55" y="35"/>
                  </a:cubicBezTo>
                  <a:cubicBezTo>
                    <a:pt x="57" y="35"/>
                    <a:pt x="58" y="35"/>
                    <a:pt x="60" y="35"/>
                  </a:cubicBezTo>
                  <a:cubicBezTo>
                    <a:pt x="60" y="34"/>
                    <a:pt x="60" y="33"/>
                    <a:pt x="60" y="32"/>
                  </a:cubicBezTo>
                  <a:cubicBezTo>
                    <a:pt x="58" y="32"/>
                    <a:pt x="57" y="32"/>
                    <a:pt x="55" y="32"/>
                  </a:cubicBezTo>
                  <a:close/>
                  <a:moveTo>
                    <a:pt x="61" y="32"/>
                  </a:moveTo>
                  <a:cubicBezTo>
                    <a:pt x="61" y="33"/>
                    <a:pt x="61" y="34"/>
                    <a:pt x="61" y="35"/>
                  </a:cubicBezTo>
                  <a:cubicBezTo>
                    <a:pt x="63" y="35"/>
                    <a:pt x="64" y="35"/>
                    <a:pt x="66" y="35"/>
                  </a:cubicBezTo>
                  <a:cubicBezTo>
                    <a:pt x="66" y="34"/>
                    <a:pt x="66" y="33"/>
                    <a:pt x="66" y="32"/>
                  </a:cubicBezTo>
                  <a:cubicBezTo>
                    <a:pt x="64" y="32"/>
                    <a:pt x="63" y="32"/>
                    <a:pt x="61" y="32"/>
                  </a:cubicBezTo>
                  <a:close/>
                  <a:moveTo>
                    <a:pt x="73" y="32"/>
                  </a:moveTo>
                  <a:cubicBezTo>
                    <a:pt x="73" y="33"/>
                    <a:pt x="73" y="34"/>
                    <a:pt x="73" y="35"/>
                  </a:cubicBezTo>
                  <a:cubicBezTo>
                    <a:pt x="75" y="35"/>
                    <a:pt x="76" y="35"/>
                    <a:pt x="78" y="35"/>
                  </a:cubicBezTo>
                  <a:cubicBezTo>
                    <a:pt x="78" y="34"/>
                    <a:pt x="78" y="33"/>
                    <a:pt x="78" y="32"/>
                  </a:cubicBezTo>
                  <a:cubicBezTo>
                    <a:pt x="76" y="32"/>
                    <a:pt x="75" y="32"/>
                    <a:pt x="73" y="32"/>
                  </a:cubicBezTo>
                  <a:close/>
                  <a:moveTo>
                    <a:pt x="79" y="32"/>
                  </a:moveTo>
                  <a:cubicBezTo>
                    <a:pt x="79" y="33"/>
                    <a:pt x="79" y="34"/>
                    <a:pt x="79" y="35"/>
                  </a:cubicBezTo>
                  <a:cubicBezTo>
                    <a:pt x="81" y="35"/>
                    <a:pt x="82" y="35"/>
                    <a:pt x="84" y="35"/>
                  </a:cubicBezTo>
                  <a:cubicBezTo>
                    <a:pt x="84" y="34"/>
                    <a:pt x="84" y="33"/>
                    <a:pt x="84" y="32"/>
                  </a:cubicBezTo>
                  <a:cubicBezTo>
                    <a:pt x="82" y="32"/>
                    <a:pt x="81" y="32"/>
                    <a:pt x="79" y="32"/>
                  </a:cubicBezTo>
                  <a:close/>
                  <a:moveTo>
                    <a:pt x="86" y="32"/>
                  </a:moveTo>
                  <a:cubicBezTo>
                    <a:pt x="86" y="33"/>
                    <a:pt x="86" y="34"/>
                    <a:pt x="86" y="35"/>
                  </a:cubicBezTo>
                  <a:cubicBezTo>
                    <a:pt x="87" y="35"/>
                    <a:pt x="88" y="35"/>
                    <a:pt x="90" y="35"/>
                  </a:cubicBezTo>
                  <a:cubicBezTo>
                    <a:pt x="90" y="34"/>
                    <a:pt x="90" y="33"/>
                    <a:pt x="90" y="32"/>
                  </a:cubicBezTo>
                  <a:cubicBezTo>
                    <a:pt x="88" y="32"/>
                    <a:pt x="87" y="32"/>
                    <a:pt x="86" y="32"/>
                  </a:cubicBezTo>
                  <a:close/>
                  <a:moveTo>
                    <a:pt x="7" y="27"/>
                  </a:moveTo>
                  <a:cubicBezTo>
                    <a:pt x="7" y="28"/>
                    <a:pt x="7" y="29"/>
                    <a:pt x="7" y="30"/>
                  </a:cubicBezTo>
                  <a:cubicBezTo>
                    <a:pt x="8" y="30"/>
                    <a:pt x="10" y="30"/>
                    <a:pt x="11" y="30"/>
                  </a:cubicBezTo>
                  <a:cubicBezTo>
                    <a:pt x="11" y="29"/>
                    <a:pt x="11" y="28"/>
                    <a:pt x="11" y="27"/>
                  </a:cubicBezTo>
                  <a:cubicBezTo>
                    <a:pt x="10" y="27"/>
                    <a:pt x="8" y="27"/>
                    <a:pt x="7" y="27"/>
                  </a:cubicBezTo>
                  <a:close/>
                  <a:moveTo>
                    <a:pt x="25" y="27"/>
                  </a:moveTo>
                  <a:cubicBezTo>
                    <a:pt x="25" y="28"/>
                    <a:pt x="25" y="29"/>
                    <a:pt x="25" y="30"/>
                  </a:cubicBezTo>
                  <a:cubicBezTo>
                    <a:pt x="26" y="30"/>
                    <a:pt x="28" y="30"/>
                    <a:pt x="29" y="30"/>
                  </a:cubicBezTo>
                  <a:cubicBezTo>
                    <a:pt x="29" y="29"/>
                    <a:pt x="29" y="28"/>
                    <a:pt x="29" y="27"/>
                  </a:cubicBezTo>
                  <a:cubicBezTo>
                    <a:pt x="28" y="27"/>
                    <a:pt x="26" y="27"/>
                    <a:pt x="25" y="27"/>
                  </a:cubicBezTo>
                  <a:close/>
                  <a:moveTo>
                    <a:pt x="31" y="27"/>
                  </a:moveTo>
                  <a:cubicBezTo>
                    <a:pt x="31" y="28"/>
                    <a:pt x="31" y="29"/>
                    <a:pt x="31" y="30"/>
                  </a:cubicBezTo>
                  <a:cubicBezTo>
                    <a:pt x="32" y="30"/>
                    <a:pt x="34" y="30"/>
                    <a:pt x="35" y="30"/>
                  </a:cubicBezTo>
                  <a:cubicBezTo>
                    <a:pt x="35" y="29"/>
                    <a:pt x="35" y="28"/>
                    <a:pt x="35" y="27"/>
                  </a:cubicBezTo>
                  <a:cubicBezTo>
                    <a:pt x="34" y="27"/>
                    <a:pt x="32" y="27"/>
                    <a:pt x="31" y="27"/>
                  </a:cubicBezTo>
                  <a:close/>
                  <a:moveTo>
                    <a:pt x="37" y="27"/>
                  </a:moveTo>
                  <a:cubicBezTo>
                    <a:pt x="37" y="28"/>
                    <a:pt x="37" y="29"/>
                    <a:pt x="37" y="30"/>
                  </a:cubicBezTo>
                  <a:cubicBezTo>
                    <a:pt x="38" y="30"/>
                    <a:pt x="40" y="30"/>
                    <a:pt x="41" y="30"/>
                  </a:cubicBezTo>
                  <a:cubicBezTo>
                    <a:pt x="41" y="29"/>
                    <a:pt x="41" y="28"/>
                    <a:pt x="41" y="27"/>
                  </a:cubicBezTo>
                  <a:cubicBezTo>
                    <a:pt x="40" y="27"/>
                    <a:pt x="38" y="27"/>
                    <a:pt x="37" y="27"/>
                  </a:cubicBezTo>
                  <a:close/>
                  <a:moveTo>
                    <a:pt x="61" y="27"/>
                  </a:moveTo>
                  <a:cubicBezTo>
                    <a:pt x="61" y="28"/>
                    <a:pt x="61" y="29"/>
                    <a:pt x="61" y="30"/>
                  </a:cubicBezTo>
                  <a:cubicBezTo>
                    <a:pt x="63" y="30"/>
                    <a:pt x="64" y="30"/>
                    <a:pt x="66" y="30"/>
                  </a:cubicBezTo>
                  <a:cubicBezTo>
                    <a:pt x="66" y="29"/>
                    <a:pt x="66" y="28"/>
                    <a:pt x="66" y="27"/>
                  </a:cubicBezTo>
                  <a:cubicBezTo>
                    <a:pt x="64" y="27"/>
                    <a:pt x="63" y="27"/>
                    <a:pt x="61" y="27"/>
                  </a:cubicBezTo>
                  <a:close/>
                  <a:moveTo>
                    <a:pt x="73" y="27"/>
                  </a:moveTo>
                  <a:cubicBezTo>
                    <a:pt x="73" y="28"/>
                    <a:pt x="73" y="29"/>
                    <a:pt x="73" y="30"/>
                  </a:cubicBezTo>
                  <a:cubicBezTo>
                    <a:pt x="75" y="30"/>
                    <a:pt x="76" y="30"/>
                    <a:pt x="78" y="30"/>
                  </a:cubicBezTo>
                  <a:cubicBezTo>
                    <a:pt x="78" y="29"/>
                    <a:pt x="78" y="28"/>
                    <a:pt x="78" y="27"/>
                  </a:cubicBezTo>
                  <a:cubicBezTo>
                    <a:pt x="76" y="27"/>
                    <a:pt x="75" y="27"/>
                    <a:pt x="73" y="27"/>
                  </a:cubicBezTo>
                  <a:close/>
                  <a:moveTo>
                    <a:pt x="79" y="27"/>
                  </a:moveTo>
                  <a:cubicBezTo>
                    <a:pt x="79" y="28"/>
                    <a:pt x="79" y="29"/>
                    <a:pt x="79" y="30"/>
                  </a:cubicBezTo>
                  <a:cubicBezTo>
                    <a:pt x="81" y="30"/>
                    <a:pt x="82" y="30"/>
                    <a:pt x="84" y="30"/>
                  </a:cubicBezTo>
                  <a:cubicBezTo>
                    <a:pt x="84" y="29"/>
                    <a:pt x="84" y="28"/>
                    <a:pt x="84" y="27"/>
                  </a:cubicBezTo>
                  <a:cubicBezTo>
                    <a:pt x="82" y="27"/>
                    <a:pt x="81" y="27"/>
                    <a:pt x="79" y="27"/>
                  </a:cubicBezTo>
                  <a:close/>
                  <a:moveTo>
                    <a:pt x="86" y="27"/>
                  </a:moveTo>
                  <a:cubicBezTo>
                    <a:pt x="86" y="28"/>
                    <a:pt x="86" y="29"/>
                    <a:pt x="86" y="30"/>
                  </a:cubicBezTo>
                  <a:cubicBezTo>
                    <a:pt x="87" y="30"/>
                    <a:pt x="88" y="30"/>
                    <a:pt x="90" y="30"/>
                  </a:cubicBezTo>
                  <a:cubicBezTo>
                    <a:pt x="90" y="29"/>
                    <a:pt x="90" y="28"/>
                    <a:pt x="90" y="27"/>
                  </a:cubicBezTo>
                  <a:cubicBezTo>
                    <a:pt x="88" y="27"/>
                    <a:pt x="87" y="27"/>
                    <a:pt x="86" y="27"/>
                  </a:cubicBezTo>
                  <a:close/>
                  <a:moveTo>
                    <a:pt x="7" y="22"/>
                  </a:moveTo>
                  <a:cubicBezTo>
                    <a:pt x="7" y="23"/>
                    <a:pt x="7" y="24"/>
                    <a:pt x="7" y="25"/>
                  </a:cubicBezTo>
                  <a:cubicBezTo>
                    <a:pt x="8" y="25"/>
                    <a:pt x="10" y="25"/>
                    <a:pt x="11" y="25"/>
                  </a:cubicBezTo>
                  <a:cubicBezTo>
                    <a:pt x="11" y="24"/>
                    <a:pt x="11" y="23"/>
                    <a:pt x="11" y="22"/>
                  </a:cubicBezTo>
                  <a:cubicBezTo>
                    <a:pt x="10" y="22"/>
                    <a:pt x="8" y="22"/>
                    <a:pt x="7" y="22"/>
                  </a:cubicBezTo>
                  <a:close/>
                  <a:moveTo>
                    <a:pt x="19" y="22"/>
                  </a:moveTo>
                  <a:cubicBezTo>
                    <a:pt x="19" y="23"/>
                    <a:pt x="19" y="24"/>
                    <a:pt x="19" y="25"/>
                  </a:cubicBezTo>
                  <a:cubicBezTo>
                    <a:pt x="20" y="25"/>
                    <a:pt x="22" y="25"/>
                    <a:pt x="23" y="25"/>
                  </a:cubicBezTo>
                  <a:cubicBezTo>
                    <a:pt x="23" y="24"/>
                    <a:pt x="23" y="23"/>
                    <a:pt x="23" y="22"/>
                  </a:cubicBezTo>
                  <a:cubicBezTo>
                    <a:pt x="22" y="22"/>
                    <a:pt x="20" y="22"/>
                    <a:pt x="19" y="22"/>
                  </a:cubicBezTo>
                  <a:close/>
                  <a:moveTo>
                    <a:pt x="25" y="22"/>
                  </a:moveTo>
                  <a:cubicBezTo>
                    <a:pt x="25" y="23"/>
                    <a:pt x="25" y="24"/>
                    <a:pt x="25" y="25"/>
                  </a:cubicBezTo>
                  <a:cubicBezTo>
                    <a:pt x="26" y="25"/>
                    <a:pt x="28" y="25"/>
                    <a:pt x="29" y="25"/>
                  </a:cubicBezTo>
                  <a:cubicBezTo>
                    <a:pt x="29" y="24"/>
                    <a:pt x="29" y="23"/>
                    <a:pt x="29" y="22"/>
                  </a:cubicBezTo>
                  <a:cubicBezTo>
                    <a:pt x="28" y="22"/>
                    <a:pt x="26" y="22"/>
                    <a:pt x="25" y="22"/>
                  </a:cubicBezTo>
                  <a:close/>
                  <a:moveTo>
                    <a:pt x="37" y="22"/>
                  </a:moveTo>
                  <a:cubicBezTo>
                    <a:pt x="37" y="23"/>
                    <a:pt x="37" y="24"/>
                    <a:pt x="37" y="25"/>
                  </a:cubicBezTo>
                  <a:cubicBezTo>
                    <a:pt x="38" y="25"/>
                    <a:pt x="40" y="25"/>
                    <a:pt x="41" y="25"/>
                  </a:cubicBezTo>
                  <a:cubicBezTo>
                    <a:pt x="41" y="24"/>
                    <a:pt x="41" y="23"/>
                    <a:pt x="41" y="22"/>
                  </a:cubicBezTo>
                  <a:cubicBezTo>
                    <a:pt x="40" y="22"/>
                    <a:pt x="38" y="22"/>
                    <a:pt x="37" y="22"/>
                  </a:cubicBezTo>
                  <a:close/>
                  <a:moveTo>
                    <a:pt x="55" y="22"/>
                  </a:moveTo>
                  <a:cubicBezTo>
                    <a:pt x="55" y="23"/>
                    <a:pt x="55" y="24"/>
                    <a:pt x="55" y="25"/>
                  </a:cubicBezTo>
                  <a:cubicBezTo>
                    <a:pt x="57" y="25"/>
                    <a:pt x="58" y="25"/>
                    <a:pt x="60" y="25"/>
                  </a:cubicBezTo>
                  <a:cubicBezTo>
                    <a:pt x="60" y="24"/>
                    <a:pt x="60" y="23"/>
                    <a:pt x="60" y="22"/>
                  </a:cubicBezTo>
                  <a:cubicBezTo>
                    <a:pt x="58" y="22"/>
                    <a:pt x="57" y="22"/>
                    <a:pt x="55" y="22"/>
                  </a:cubicBezTo>
                  <a:close/>
                  <a:moveTo>
                    <a:pt x="61" y="22"/>
                  </a:moveTo>
                  <a:cubicBezTo>
                    <a:pt x="61" y="23"/>
                    <a:pt x="61" y="24"/>
                    <a:pt x="61" y="25"/>
                  </a:cubicBezTo>
                  <a:cubicBezTo>
                    <a:pt x="63" y="25"/>
                    <a:pt x="64" y="25"/>
                    <a:pt x="66" y="25"/>
                  </a:cubicBezTo>
                  <a:cubicBezTo>
                    <a:pt x="66" y="24"/>
                    <a:pt x="66" y="23"/>
                    <a:pt x="66" y="22"/>
                  </a:cubicBezTo>
                  <a:cubicBezTo>
                    <a:pt x="64" y="22"/>
                    <a:pt x="63" y="22"/>
                    <a:pt x="61" y="22"/>
                  </a:cubicBezTo>
                  <a:close/>
                  <a:moveTo>
                    <a:pt x="79" y="22"/>
                  </a:moveTo>
                  <a:cubicBezTo>
                    <a:pt x="79" y="23"/>
                    <a:pt x="79" y="24"/>
                    <a:pt x="79" y="25"/>
                  </a:cubicBezTo>
                  <a:cubicBezTo>
                    <a:pt x="81" y="25"/>
                    <a:pt x="82" y="25"/>
                    <a:pt x="84" y="25"/>
                  </a:cubicBezTo>
                  <a:cubicBezTo>
                    <a:pt x="84" y="24"/>
                    <a:pt x="84" y="23"/>
                    <a:pt x="84" y="22"/>
                  </a:cubicBezTo>
                  <a:cubicBezTo>
                    <a:pt x="82" y="22"/>
                    <a:pt x="81" y="22"/>
                    <a:pt x="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6" name="Rectangle 2610"/>
            <p:cNvSpPr>
              <a:spLocks noChangeArrowheads="1"/>
            </p:cNvSpPr>
            <p:nvPr/>
          </p:nvSpPr>
          <p:spPr bwMode="auto">
            <a:xfrm>
              <a:off x="-2268537" y="846137"/>
              <a:ext cx="71438" cy="309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7" name="Freeform 2611"/>
            <p:cNvSpPr>
              <a:spLocks noEditPoints="1"/>
            </p:cNvSpPr>
            <p:nvPr/>
          </p:nvSpPr>
          <p:spPr bwMode="auto">
            <a:xfrm>
              <a:off x="-2386012" y="549275"/>
              <a:ext cx="142875" cy="606425"/>
            </a:xfrm>
            <a:custGeom>
              <a:avLst/>
              <a:gdLst>
                <a:gd name="T0" fmla="*/ 0 w 44"/>
                <a:gd name="T1" fmla="*/ 46 h 186"/>
                <a:gd name="T2" fmla="*/ 4 w 44"/>
                <a:gd name="T3" fmla="*/ 17 h 186"/>
                <a:gd name="T4" fmla="*/ 38 w 44"/>
                <a:gd name="T5" fmla="*/ 17 h 186"/>
                <a:gd name="T6" fmla="*/ 44 w 44"/>
                <a:gd name="T7" fmla="*/ 56 h 186"/>
                <a:gd name="T8" fmla="*/ 10 w 44"/>
                <a:gd name="T9" fmla="*/ 46 h 186"/>
                <a:gd name="T10" fmla="*/ 10 w 44"/>
                <a:gd name="T11" fmla="*/ 37 h 186"/>
                <a:gd name="T12" fmla="*/ 6 w 44"/>
                <a:gd name="T13" fmla="*/ 37 h 186"/>
                <a:gd name="T14" fmla="*/ 14 w 44"/>
                <a:gd name="T15" fmla="*/ 37 h 186"/>
                <a:gd name="T16" fmla="*/ 19 w 44"/>
                <a:gd name="T17" fmla="*/ 37 h 186"/>
                <a:gd name="T18" fmla="*/ 23 w 44"/>
                <a:gd name="T19" fmla="*/ 37 h 186"/>
                <a:gd name="T20" fmla="*/ 27 w 44"/>
                <a:gd name="T21" fmla="*/ 37 h 186"/>
                <a:gd name="T22" fmla="*/ 31 w 44"/>
                <a:gd name="T23" fmla="*/ 37 h 186"/>
                <a:gd name="T24" fmla="*/ 35 w 44"/>
                <a:gd name="T25" fmla="*/ 37 h 186"/>
                <a:gd name="T26" fmla="*/ 40 w 44"/>
                <a:gd name="T27" fmla="*/ 37 h 186"/>
                <a:gd name="T28" fmla="*/ 6 w 44"/>
                <a:gd name="T29" fmla="*/ 46 h 186"/>
                <a:gd name="T30" fmla="*/ 14 w 44"/>
                <a:gd name="T31" fmla="*/ 46 h 186"/>
                <a:gd name="T32" fmla="*/ 19 w 44"/>
                <a:gd name="T33" fmla="*/ 46 h 186"/>
                <a:gd name="T34" fmla="*/ 23 w 44"/>
                <a:gd name="T35" fmla="*/ 46 h 186"/>
                <a:gd name="T36" fmla="*/ 27 w 44"/>
                <a:gd name="T37" fmla="*/ 46 h 186"/>
                <a:gd name="T38" fmla="*/ 31 w 44"/>
                <a:gd name="T39" fmla="*/ 46 h 186"/>
                <a:gd name="T40" fmla="*/ 35 w 44"/>
                <a:gd name="T41" fmla="*/ 46 h 186"/>
                <a:gd name="T42" fmla="*/ 40 w 44"/>
                <a:gd name="T43" fmla="*/ 46 h 186"/>
                <a:gd name="T44" fmla="*/ 30 w 44"/>
                <a:gd name="T45" fmla="*/ 62 h 186"/>
                <a:gd name="T46" fmla="*/ 12 w 44"/>
                <a:gd name="T47" fmla="*/ 62 h 186"/>
                <a:gd name="T48" fmla="*/ 12 w 44"/>
                <a:gd name="T49" fmla="*/ 59 h 186"/>
                <a:gd name="T50" fmla="*/ 39 w 44"/>
                <a:gd name="T51" fmla="*/ 59 h 186"/>
                <a:gd name="T52" fmla="*/ 12 w 44"/>
                <a:gd name="T53" fmla="*/ 66 h 186"/>
                <a:gd name="T54" fmla="*/ 12 w 44"/>
                <a:gd name="T55" fmla="*/ 69 h 186"/>
                <a:gd name="T56" fmla="*/ 12 w 44"/>
                <a:gd name="T57" fmla="*/ 75 h 186"/>
                <a:gd name="T58" fmla="*/ 12 w 44"/>
                <a:gd name="T59" fmla="*/ 78 h 186"/>
                <a:gd name="T60" fmla="*/ 12 w 44"/>
                <a:gd name="T61" fmla="*/ 82 h 186"/>
                <a:gd name="T62" fmla="*/ 12 w 44"/>
                <a:gd name="T63" fmla="*/ 85 h 186"/>
                <a:gd name="T64" fmla="*/ 12 w 44"/>
                <a:gd name="T65" fmla="*/ 88 h 186"/>
                <a:gd name="T66" fmla="*/ 12 w 44"/>
                <a:gd name="T67" fmla="*/ 98 h 186"/>
                <a:gd name="T68" fmla="*/ 39 w 44"/>
                <a:gd name="T69" fmla="*/ 98 h 186"/>
                <a:gd name="T70" fmla="*/ 30 w 44"/>
                <a:gd name="T71" fmla="*/ 98 h 186"/>
                <a:gd name="T72" fmla="*/ 21 w 44"/>
                <a:gd name="T73" fmla="*/ 98 h 186"/>
                <a:gd name="T74" fmla="*/ 30 w 44"/>
                <a:gd name="T75" fmla="*/ 94 h 186"/>
                <a:gd name="T76" fmla="*/ 21 w 44"/>
                <a:gd name="T77" fmla="*/ 94 h 186"/>
                <a:gd name="T78" fmla="*/ 39 w 44"/>
                <a:gd name="T79" fmla="*/ 91 h 186"/>
                <a:gd name="T80" fmla="*/ 30 w 44"/>
                <a:gd name="T81" fmla="*/ 91 h 186"/>
                <a:gd name="T82" fmla="*/ 21 w 44"/>
                <a:gd name="T83" fmla="*/ 91 h 186"/>
                <a:gd name="T84" fmla="*/ 30 w 44"/>
                <a:gd name="T85" fmla="*/ 88 h 186"/>
                <a:gd name="T86" fmla="*/ 21 w 44"/>
                <a:gd name="T87" fmla="*/ 88 h 186"/>
                <a:gd name="T88" fmla="*/ 39 w 44"/>
                <a:gd name="T89" fmla="*/ 85 h 186"/>
                <a:gd name="T90" fmla="*/ 30 w 44"/>
                <a:gd name="T91" fmla="*/ 85 h 186"/>
                <a:gd name="T92" fmla="*/ 21 w 44"/>
                <a:gd name="T93" fmla="*/ 85 h 186"/>
                <a:gd name="T94" fmla="*/ 39 w 44"/>
                <a:gd name="T95" fmla="*/ 82 h 186"/>
                <a:gd name="T96" fmla="*/ 21 w 44"/>
                <a:gd name="T97" fmla="*/ 82 h 186"/>
                <a:gd name="T98" fmla="*/ 30 w 44"/>
                <a:gd name="T99" fmla="*/ 78 h 186"/>
                <a:gd name="T100" fmla="*/ 21 w 44"/>
                <a:gd name="T101" fmla="*/ 78 h 186"/>
                <a:gd name="T102" fmla="*/ 39 w 44"/>
                <a:gd name="T103" fmla="*/ 75 h 186"/>
                <a:gd name="T104" fmla="*/ 30 w 44"/>
                <a:gd name="T105" fmla="*/ 75 h 186"/>
                <a:gd name="T106" fmla="*/ 21 w 44"/>
                <a:gd name="T107" fmla="*/ 75 h 186"/>
                <a:gd name="T108" fmla="*/ 39 w 44"/>
                <a:gd name="T109" fmla="*/ 72 h 186"/>
                <a:gd name="T110" fmla="*/ 30 w 44"/>
                <a:gd name="T111" fmla="*/ 72 h 186"/>
                <a:gd name="T112" fmla="*/ 39 w 44"/>
                <a:gd name="T113" fmla="*/ 69 h 186"/>
                <a:gd name="T114" fmla="*/ 21 w 44"/>
                <a:gd name="T115" fmla="*/ 69 h 186"/>
                <a:gd name="T116" fmla="*/ 39 w 44"/>
                <a:gd name="T117" fmla="*/ 66 h 186"/>
                <a:gd name="T118" fmla="*/ 30 w 44"/>
                <a:gd name="T119" fmla="*/ 66 h 186"/>
                <a:gd name="T120" fmla="*/ 21 w 44"/>
                <a:gd name="T121" fmla="*/ 66 h 186"/>
                <a:gd name="T122" fmla="*/ 39 w 44"/>
                <a:gd name="T123"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186">
                  <a:moveTo>
                    <a:pt x="43" y="186"/>
                  </a:moveTo>
                  <a:cubicBezTo>
                    <a:pt x="1" y="186"/>
                    <a:pt x="1" y="186"/>
                    <a:pt x="1" y="186"/>
                  </a:cubicBezTo>
                  <a:cubicBezTo>
                    <a:pt x="1" y="56"/>
                    <a:pt x="1" y="56"/>
                    <a:pt x="1" y="56"/>
                  </a:cubicBezTo>
                  <a:cubicBezTo>
                    <a:pt x="0" y="56"/>
                    <a:pt x="0" y="56"/>
                    <a:pt x="0" y="56"/>
                  </a:cubicBezTo>
                  <a:cubicBezTo>
                    <a:pt x="0" y="46"/>
                    <a:pt x="0" y="46"/>
                    <a:pt x="0" y="46"/>
                  </a:cubicBezTo>
                  <a:cubicBezTo>
                    <a:pt x="1" y="46"/>
                    <a:pt x="1" y="46"/>
                    <a:pt x="1" y="46"/>
                  </a:cubicBezTo>
                  <a:cubicBezTo>
                    <a:pt x="1" y="29"/>
                    <a:pt x="1" y="29"/>
                    <a:pt x="1" y="29"/>
                  </a:cubicBezTo>
                  <a:cubicBezTo>
                    <a:pt x="3" y="28"/>
                    <a:pt x="5" y="27"/>
                    <a:pt x="7" y="27"/>
                  </a:cubicBezTo>
                  <a:cubicBezTo>
                    <a:pt x="7" y="17"/>
                    <a:pt x="7" y="17"/>
                    <a:pt x="7" y="17"/>
                  </a:cubicBezTo>
                  <a:cubicBezTo>
                    <a:pt x="4" y="17"/>
                    <a:pt x="4" y="17"/>
                    <a:pt x="4" y="17"/>
                  </a:cubicBezTo>
                  <a:cubicBezTo>
                    <a:pt x="13" y="8"/>
                    <a:pt x="13" y="8"/>
                    <a:pt x="13" y="8"/>
                  </a:cubicBezTo>
                  <a:cubicBezTo>
                    <a:pt x="22" y="0"/>
                    <a:pt x="22" y="0"/>
                    <a:pt x="22" y="0"/>
                  </a:cubicBezTo>
                  <a:cubicBezTo>
                    <a:pt x="31" y="8"/>
                    <a:pt x="31" y="8"/>
                    <a:pt x="31" y="8"/>
                  </a:cubicBezTo>
                  <a:cubicBezTo>
                    <a:pt x="40" y="17"/>
                    <a:pt x="40" y="17"/>
                    <a:pt x="40" y="17"/>
                  </a:cubicBezTo>
                  <a:cubicBezTo>
                    <a:pt x="38" y="17"/>
                    <a:pt x="38" y="17"/>
                    <a:pt x="38" y="17"/>
                  </a:cubicBezTo>
                  <a:cubicBezTo>
                    <a:pt x="38" y="27"/>
                    <a:pt x="38" y="27"/>
                    <a:pt x="38" y="27"/>
                  </a:cubicBezTo>
                  <a:cubicBezTo>
                    <a:pt x="40" y="27"/>
                    <a:pt x="41" y="28"/>
                    <a:pt x="43" y="29"/>
                  </a:cubicBezTo>
                  <a:cubicBezTo>
                    <a:pt x="43" y="46"/>
                    <a:pt x="43" y="46"/>
                    <a:pt x="43" y="46"/>
                  </a:cubicBezTo>
                  <a:cubicBezTo>
                    <a:pt x="44" y="46"/>
                    <a:pt x="44" y="46"/>
                    <a:pt x="44" y="46"/>
                  </a:cubicBezTo>
                  <a:cubicBezTo>
                    <a:pt x="44" y="56"/>
                    <a:pt x="44" y="56"/>
                    <a:pt x="44" y="56"/>
                  </a:cubicBezTo>
                  <a:cubicBezTo>
                    <a:pt x="43" y="56"/>
                    <a:pt x="43" y="56"/>
                    <a:pt x="43" y="56"/>
                  </a:cubicBezTo>
                  <a:cubicBezTo>
                    <a:pt x="43" y="186"/>
                    <a:pt x="43" y="186"/>
                    <a:pt x="43" y="186"/>
                  </a:cubicBezTo>
                  <a:close/>
                  <a:moveTo>
                    <a:pt x="8" y="42"/>
                  </a:moveTo>
                  <a:cubicBezTo>
                    <a:pt x="8" y="43"/>
                    <a:pt x="8" y="44"/>
                    <a:pt x="8" y="46"/>
                  </a:cubicBezTo>
                  <a:cubicBezTo>
                    <a:pt x="9" y="46"/>
                    <a:pt x="10" y="46"/>
                    <a:pt x="10" y="46"/>
                  </a:cubicBezTo>
                  <a:cubicBezTo>
                    <a:pt x="10" y="44"/>
                    <a:pt x="10" y="43"/>
                    <a:pt x="10" y="42"/>
                  </a:cubicBezTo>
                  <a:cubicBezTo>
                    <a:pt x="10" y="42"/>
                    <a:pt x="9" y="42"/>
                    <a:pt x="8" y="42"/>
                  </a:cubicBezTo>
                  <a:close/>
                  <a:moveTo>
                    <a:pt x="8" y="33"/>
                  </a:moveTo>
                  <a:cubicBezTo>
                    <a:pt x="8" y="35"/>
                    <a:pt x="8" y="36"/>
                    <a:pt x="8" y="37"/>
                  </a:cubicBezTo>
                  <a:cubicBezTo>
                    <a:pt x="9" y="37"/>
                    <a:pt x="10" y="37"/>
                    <a:pt x="10" y="37"/>
                  </a:cubicBezTo>
                  <a:cubicBezTo>
                    <a:pt x="10" y="36"/>
                    <a:pt x="10" y="35"/>
                    <a:pt x="10" y="33"/>
                  </a:cubicBezTo>
                  <a:cubicBezTo>
                    <a:pt x="10" y="33"/>
                    <a:pt x="9" y="33"/>
                    <a:pt x="8" y="33"/>
                  </a:cubicBezTo>
                  <a:close/>
                  <a:moveTo>
                    <a:pt x="4" y="33"/>
                  </a:moveTo>
                  <a:cubicBezTo>
                    <a:pt x="4" y="37"/>
                    <a:pt x="4" y="37"/>
                    <a:pt x="4" y="37"/>
                  </a:cubicBezTo>
                  <a:cubicBezTo>
                    <a:pt x="6" y="37"/>
                    <a:pt x="6" y="37"/>
                    <a:pt x="6" y="37"/>
                  </a:cubicBezTo>
                  <a:cubicBezTo>
                    <a:pt x="6" y="33"/>
                    <a:pt x="6" y="33"/>
                    <a:pt x="6" y="33"/>
                  </a:cubicBezTo>
                  <a:cubicBezTo>
                    <a:pt x="4" y="33"/>
                    <a:pt x="4" y="33"/>
                    <a:pt x="4" y="33"/>
                  </a:cubicBezTo>
                  <a:close/>
                  <a:moveTo>
                    <a:pt x="13" y="33"/>
                  </a:moveTo>
                  <a:cubicBezTo>
                    <a:pt x="13" y="35"/>
                    <a:pt x="13" y="36"/>
                    <a:pt x="13" y="37"/>
                  </a:cubicBezTo>
                  <a:cubicBezTo>
                    <a:pt x="13" y="37"/>
                    <a:pt x="14" y="37"/>
                    <a:pt x="14" y="37"/>
                  </a:cubicBezTo>
                  <a:cubicBezTo>
                    <a:pt x="14" y="36"/>
                    <a:pt x="14" y="35"/>
                    <a:pt x="14" y="33"/>
                  </a:cubicBezTo>
                  <a:cubicBezTo>
                    <a:pt x="14" y="33"/>
                    <a:pt x="13" y="33"/>
                    <a:pt x="13" y="33"/>
                  </a:cubicBezTo>
                  <a:close/>
                  <a:moveTo>
                    <a:pt x="17" y="33"/>
                  </a:moveTo>
                  <a:cubicBezTo>
                    <a:pt x="17" y="35"/>
                    <a:pt x="17" y="36"/>
                    <a:pt x="17" y="37"/>
                  </a:cubicBezTo>
                  <a:cubicBezTo>
                    <a:pt x="17" y="37"/>
                    <a:pt x="18" y="37"/>
                    <a:pt x="19" y="37"/>
                  </a:cubicBezTo>
                  <a:cubicBezTo>
                    <a:pt x="19" y="36"/>
                    <a:pt x="19" y="35"/>
                    <a:pt x="19" y="33"/>
                  </a:cubicBezTo>
                  <a:cubicBezTo>
                    <a:pt x="18" y="33"/>
                    <a:pt x="17" y="33"/>
                    <a:pt x="17" y="33"/>
                  </a:cubicBezTo>
                  <a:close/>
                  <a:moveTo>
                    <a:pt x="21" y="33"/>
                  </a:moveTo>
                  <a:cubicBezTo>
                    <a:pt x="21" y="35"/>
                    <a:pt x="21" y="36"/>
                    <a:pt x="21" y="37"/>
                  </a:cubicBezTo>
                  <a:cubicBezTo>
                    <a:pt x="22" y="37"/>
                    <a:pt x="22" y="37"/>
                    <a:pt x="23" y="37"/>
                  </a:cubicBezTo>
                  <a:cubicBezTo>
                    <a:pt x="23" y="36"/>
                    <a:pt x="23" y="35"/>
                    <a:pt x="23" y="33"/>
                  </a:cubicBezTo>
                  <a:cubicBezTo>
                    <a:pt x="22" y="33"/>
                    <a:pt x="22" y="33"/>
                    <a:pt x="21" y="33"/>
                  </a:cubicBezTo>
                  <a:close/>
                  <a:moveTo>
                    <a:pt x="25" y="33"/>
                  </a:moveTo>
                  <a:cubicBezTo>
                    <a:pt x="25" y="35"/>
                    <a:pt x="25" y="36"/>
                    <a:pt x="25" y="37"/>
                  </a:cubicBezTo>
                  <a:cubicBezTo>
                    <a:pt x="26" y="37"/>
                    <a:pt x="26" y="37"/>
                    <a:pt x="27" y="37"/>
                  </a:cubicBezTo>
                  <a:cubicBezTo>
                    <a:pt x="27" y="36"/>
                    <a:pt x="27" y="35"/>
                    <a:pt x="27" y="33"/>
                  </a:cubicBezTo>
                  <a:cubicBezTo>
                    <a:pt x="26" y="33"/>
                    <a:pt x="26" y="33"/>
                    <a:pt x="25" y="33"/>
                  </a:cubicBezTo>
                  <a:close/>
                  <a:moveTo>
                    <a:pt x="29" y="33"/>
                  </a:moveTo>
                  <a:cubicBezTo>
                    <a:pt x="29" y="35"/>
                    <a:pt x="29" y="36"/>
                    <a:pt x="29" y="37"/>
                  </a:cubicBezTo>
                  <a:cubicBezTo>
                    <a:pt x="30" y="37"/>
                    <a:pt x="31" y="37"/>
                    <a:pt x="31" y="37"/>
                  </a:cubicBezTo>
                  <a:cubicBezTo>
                    <a:pt x="31" y="36"/>
                    <a:pt x="31" y="35"/>
                    <a:pt x="31" y="33"/>
                  </a:cubicBezTo>
                  <a:cubicBezTo>
                    <a:pt x="31" y="33"/>
                    <a:pt x="30" y="33"/>
                    <a:pt x="29" y="33"/>
                  </a:cubicBezTo>
                  <a:close/>
                  <a:moveTo>
                    <a:pt x="34" y="33"/>
                  </a:moveTo>
                  <a:cubicBezTo>
                    <a:pt x="34" y="35"/>
                    <a:pt x="34" y="36"/>
                    <a:pt x="34" y="37"/>
                  </a:cubicBezTo>
                  <a:cubicBezTo>
                    <a:pt x="34" y="37"/>
                    <a:pt x="35" y="37"/>
                    <a:pt x="35" y="37"/>
                  </a:cubicBezTo>
                  <a:cubicBezTo>
                    <a:pt x="35" y="36"/>
                    <a:pt x="35" y="35"/>
                    <a:pt x="35" y="33"/>
                  </a:cubicBezTo>
                  <a:cubicBezTo>
                    <a:pt x="35" y="33"/>
                    <a:pt x="34" y="33"/>
                    <a:pt x="34" y="33"/>
                  </a:cubicBezTo>
                  <a:close/>
                  <a:moveTo>
                    <a:pt x="38" y="33"/>
                  </a:moveTo>
                  <a:cubicBezTo>
                    <a:pt x="38" y="37"/>
                    <a:pt x="38" y="37"/>
                    <a:pt x="38" y="37"/>
                  </a:cubicBezTo>
                  <a:cubicBezTo>
                    <a:pt x="40" y="37"/>
                    <a:pt x="40" y="37"/>
                    <a:pt x="40" y="37"/>
                  </a:cubicBezTo>
                  <a:cubicBezTo>
                    <a:pt x="40" y="33"/>
                    <a:pt x="40" y="33"/>
                    <a:pt x="40" y="33"/>
                  </a:cubicBezTo>
                  <a:cubicBezTo>
                    <a:pt x="38" y="33"/>
                    <a:pt x="38" y="33"/>
                    <a:pt x="38" y="33"/>
                  </a:cubicBezTo>
                  <a:close/>
                  <a:moveTo>
                    <a:pt x="4" y="42"/>
                  </a:moveTo>
                  <a:cubicBezTo>
                    <a:pt x="4" y="46"/>
                    <a:pt x="4" y="46"/>
                    <a:pt x="4" y="46"/>
                  </a:cubicBezTo>
                  <a:cubicBezTo>
                    <a:pt x="6" y="46"/>
                    <a:pt x="6" y="46"/>
                    <a:pt x="6" y="46"/>
                  </a:cubicBezTo>
                  <a:cubicBezTo>
                    <a:pt x="6" y="42"/>
                    <a:pt x="6" y="42"/>
                    <a:pt x="6" y="42"/>
                  </a:cubicBezTo>
                  <a:cubicBezTo>
                    <a:pt x="4" y="42"/>
                    <a:pt x="4" y="42"/>
                    <a:pt x="4" y="42"/>
                  </a:cubicBezTo>
                  <a:close/>
                  <a:moveTo>
                    <a:pt x="13" y="42"/>
                  </a:moveTo>
                  <a:cubicBezTo>
                    <a:pt x="13" y="43"/>
                    <a:pt x="13" y="44"/>
                    <a:pt x="13" y="46"/>
                  </a:cubicBezTo>
                  <a:cubicBezTo>
                    <a:pt x="13" y="46"/>
                    <a:pt x="14" y="46"/>
                    <a:pt x="14" y="46"/>
                  </a:cubicBezTo>
                  <a:cubicBezTo>
                    <a:pt x="14" y="44"/>
                    <a:pt x="14" y="43"/>
                    <a:pt x="14" y="42"/>
                  </a:cubicBezTo>
                  <a:cubicBezTo>
                    <a:pt x="14" y="42"/>
                    <a:pt x="13" y="42"/>
                    <a:pt x="13" y="42"/>
                  </a:cubicBezTo>
                  <a:close/>
                  <a:moveTo>
                    <a:pt x="17" y="42"/>
                  </a:moveTo>
                  <a:cubicBezTo>
                    <a:pt x="17" y="43"/>
                    <a:pt x="17" y="44"/>
                    <a:pt x="17" y="46"/>
                  </a:cubicBezTo>
                  <a:cubicBezTo>
                    <a:pt x="17" y="46"/>
                    <a:pt x="18" y="46"/>
                    <a:pt x="19" y="46"/>
                  </a:cubicBezTo>
                  <a:cubicBezTo>
                    <a:pt x="19" y="44"/>
                    <a:pt x="19" y="43"/>
                    <a:pt x="19" y="42"/>
                  </a:cubicBezTo>
                  <a:cubicBezTo>
                    <a:pt x="18" y="42"/>
                    <a:pt x="17" y="42"/>
                    <a:pt x="17" y="42"/>
                  </a:cubicBezTo>
                  <a:close/>
                  <a:moveTo>
                    <a:pt x="21" y="42"/>
                  </a:moveTo>
                  <a:cubicBezTo>
                    <a:pt x="21" y="43"/>
                    <a:pt x="21" y="44"/>
                    <a:pt x="21" y="46"/>
                  </a:cubicBezTo>
                  <a:cubicBezTo>
                    <a:pt x="22" y="46"/>
                    <a:pt x="22" y="46"/>
                    <a:pt x="23" y="46"/>
                  </a:cubicBezTo>
                  <a:cubicBezTo>
                    <a:pt x="23" y="44"/>
                    <a:pt x="23" y="43"/>
                    <a:pt x="23" y="42"/>
                  </a:cubicBezTo>
                  <a:cubicBezTo>
                    <a:pt x="22" y="42"/>
                    <a:pt x="22" y="42"/>
                    <a:pt x="21" y="42"/>
                  </a:cubicBezTo>
                  <a:close/>
                  <a:moveTo>
                    <a:pt x="25" y="42"/>
                  </a:moveTo>
                  <a:cubicBezTo>
                    <a:pt x="25" y="43"/>
                    <a:pt x="25" y="44"/>
                    <a:pt x="25" y="46"/>
                  </a:cubicBezTo>
                  <a:cubicBezTo>
                    <a:pt x="26" y="46"/>
                    <a:pt x="26" y="46"/>
                    <a:pt x="27" y="46"/>
                  </a:cubicBezTo>
                  <a:cubicBezTo>
                    <a:pt x="27" y="44"/>
                    <a:pt x="27" y="43"/>
                    <a:pt x="27" y="42"/>
                  </a:cubicBezTo>
                  <a:cubicBezTo>
                    <a:pt x="26" y="42"/>
                    <a:pt x="26" y="42"/>
                    <a:pt x="25" y="42"/>
                  </a:cubicBezTo>
                  <a:close/>
                  <a:moveTo>
                    <a:pt x="29" y="42"/>
                  </a:moveTo>
                  <a:cubicBezTo>
                    <a:pt x="29" y="43"/>
                    <a:pt x="29" y="44"/>
                    <a:pt x="29" y="46"/>
                  </a:cubicBezTo>
                  <a:cubicBezTo>
                    <a:pt x="30" y="46"/>
                    <a:pt x="31" y="46"/>
                    <a:pt x="31" y="46"/>
                  </a:cubicBezTo>
                  <a:cubicBezTo>
                    <a:pt x="31" y="44"/>
                    <a:pt x="31" y="43"/>
                    <a:pt x="31" y="42"/>
                  </a:cubicBezTo>
                  <a:cubicBezTo>
                    <a:pt x="31" y="42"/>
                    <a:pt x="30" y="42"/>
                    <a:pt x="29" y="42"/>
                  </a:cubicBezTo>
                  <a:close/>
                  <a:moveTo>
                    <a:pt x="34" y="42"/>
                  </a:moveTo>
                  <a:cubicBezTo>
                    <a:pt x="34" y="43"/>
                    <a:pt x="34" y="44"/>
                    <a:pt x="34" y="46"/>
                  </a:cubicBezTo>
                  <a:cubicBezTo>
                    <a:pt x="34" y="46"/>
                    <a:pt x="35" y="46"/>
                    <a:pt x="35" y="46"/>
                  </a:cubicBezTo>
                  <a:cubicBezTo>
                    <a:pt x="35" y="44"/>
                    <a:pt x="35" y="43"/>
                    <a:pt x="35" y="42"/>
                  </a:cubicBezTo>
                  <a:cubicBezTo>
                    <a:pt x="35" y="42"/>
                    <a:pt x="34" y="42"/>
                    <a:pt x="34" y="42"/>
                  </a:cubicBezTo>
                  <a:close/>
                  <a:moveTo>
                    <a:pt x="38" y="42"/>
                  </a:moveTo>
                  <a:cubicBezTo>
                    <a:pt x="38" y="46"/>
                    <a:pt x="38" y="46"/>
                    <a:pt x="38" y="46"/>
                  </a:cubicBezTo>
                  <a:cubicBezTo>
                    <a:pt x="40" y="46"/>
                    <a:pt x="40" y="46"/>
                    <a:pt x="40" y="46"/>
                  </a:cubicBezTo>
                  <a:cubicBezTo>
                    <a:pt x="40" y="42"/>
                    <a:pt x="40" y="42"/>
                    <a:pt x="40" y="42"/>
                  </a:cubicBezTo>
                  <a:cubicBezTo>
                    <a:pt x="38" y="42"/>
                    <a:pt x="38" y="42"/>
                    <a:pt x="38" y="42"/>
                  </a:cubicBezTo>
                  <a:close/>
                  <a:moveTo>
                    <a:pt x="23" y="61"/>
                  </a:moveTo>
                  <a:cubicBezTo>
                    <a:pt x="23" y="62"/>
                    <a:pt x="23" y="62"/>
                    <a:pt x="23" y="62"/>
                  </a:cubicBezTo>
                  <a:cubicBezTo>
                    <a:pt x="26" y="62"/>
                    <a:pt x="28" y="62"/>
                    <a:pt x="30" y="62"/>
                  </a:cubicBezTo>
                  <a:cubicBezTo>
                    <a:pt x="30" y="62"/>
                    <a:pt x="30" y="62"/>
                    <a:pt x="30" y="61"/>
                  </a:cubicBezTo>
                  <a:cubicBezTo>
                    <a:pt x="28" y="61"/>
                    <a:pt x="26" y="61"/>
                    <a:pt x="23" y="61"/>
                  </a:cubicBezTo>
                  <a:close/>
                  <a:moveTo>
                    <a:pt x="5" y="61"/>
                  </a:moveTo>
                  <a:cubicBezTo>
                    <a:pt x="5" y="62"/>
                    <a:pt x="5" y="62"/>
                    <a:pt x="5" y="62"/>
                  </a:cubicBezTo>
                  <a:cubicBezTo>
                    <a:pt x="8" y="62"/>
                    <a:pt x="10" y="62"/>
                    <a:pt x="12" y="62"/>
                  </a:cubicBezTo>
                  <a:cubicBezTo>
                    <a:pt x="12" y="62"/>
                    <a:pt x="12" y="62"/>
                    <a:pt x="12" y="61"/>
                  </a:cubicBezTo>
                  <a:cubicBezTo>
                    <a:pt x="10" y="61"/>
                    <a:pt x="8" y="61"/>
                    <a:pt x="5" y="61"/>
                  </a:cubicBezTo>
                  <a:close/>
                  <a:moveTo>
                    <a:pt x="5" y="58"/>
                  </a:moveTo>
                  <a:cubicBezTo>
                    <a:pt x="5" y="59"/>
                    <a:pt x="5" y="59"/>
                    <a:pt x="5" y="59"/>
                  </a:cubicBezTo>
                  <a:cubicBezTo>
                    <a:pt x="12" y="59"/>
                    <a:pt x="12" y="59"/>
                    <a:pt x="12" y="59"/>
                  </a:cubicBezTo>
                  <a:cubicBezTo>
                    <a:pt x="12" y="58"/>
                    <a:pt x="12" y="58"/>
                    <a:pt x="12" y="58"/>
                  </a:cubicBezTo>
                  <a:cubicBezTo>
                    <a:pt x="5" y="58"/>
                    <a:pt x="5" y="58"/>
                    <a:pt x="5" y="58"/>
                  </a:cubicBezTo>
                  <a:close/>
                  <a:moveTo>
                    <a:pt x="32" y="58"/>
                  </a:moveTo>
                  <a:cubicBezTo>
                    <a:pt x="32" y="59"/>
                    <a:pt x="32" y="59"/>
                    <a:pt x="32" y="59"/>
                  </a:cubicBezTo>
                  <a:cubicBezTo>
                    <a:pt x="39" y="59"/>
                    <a:pt x="39" y="59"/>
                    <a:pt x="39" y="59"/>
                  </a:cubicBezTo>
                  <a:cubicBezTo>
                    <a:pt x="39" y="58"/>
                    <a:pt x="39" y="58"/>
                    <a:pt x="39" y="58"/>
                  </a:cubicBezTo>
                  <a:cubicBezTo>
                    <a:pt x="32" y="58"/>
                    <a:pt x="32" y="58"/>
                    <a:pt x="32" y="58"/>
                  </a:cubicBezTo>
                  <a:close/>
                  <a:moveTo>
                    <a:pt x="5" y="64"/>
                  </a:moveTo>
                  <a:cubicBezTo>
                    <a:pt x="5" y="65"/>
                    <a:pt x="5" y="65"/>
                    <a:pt x="5" y="66"/>
                  </a:cubicBezTo>
                  <a:cubicBezTo>
                    <a:pt x="8" y="66"/>
                    <a:pt x="10" y="66"/>
                    <a:pt x="12" y="66"/>
                  </a:cubicBezTo>
                  <a:cubicBezTo>
                    <a:pt x="12" y="65"/>
                    <a:pt x="12" y="65"/>
                    <a:pt x="12" y="64"/>
                  </a:cubicBezTo>
                  <a:cubicBezTo>
                    <a:pt x="10" y="64"/>
                    <a:pt x="8" y="64"/>
                    <a:pt x="5" y="64"/>
                  </a:cubicBezTo>
                  <a:close/>
                  <a:moveTo>
                    <a:pt x="5" y="68"/>
                  </a:moveTo>
                  <a:cubicBezTo>
                    <a:pt x="5" y="68"/>
                    <a:pt x="5" y="68"/>
                    <a:pt x="5" y="69"/>
                  </a:cubicBezTo>
                  <a:cubicBezTo>
                    <a:pt x="8" y="69"/>
                    <a:pt x="10" y="69"/>
                    <a:pt x="12" y="69"/>
                  </a:cubicBezTo>
                  <a:cubicBezTo>
                    <a:pt x="12" y="68"/>
                    <a:pt x="12" y="68"/>
                    <a:pt x="12" y="68"/>
                  </a:cubicBezTo>
                  <a:cubicBezTo>
                    <a:pt x="10" y="68"/>
                    <a:pt x="8" y="68"/>
                    <a:pt x="5" y="68"/>
                  </a:cubicBezTo>
                  <a:close/>
                  <a:moveTo>
                    <a:pt x="5" y="74"/>
                  </a:moveTo>
                  <a:cubicBezTo>
                    <a:pt x="5" y="74"/>
                    <a:pt x="5" y="75"/>
                    <a:pt x="5" y="75"/>
                  </a:cubicBezTo>
                  <a:cubicBezTo>
                    <a:pt x="8" y="75"/>
                    <a:pt x="10" y="75"/>
                    <a:pt x="12" y="75"/>
                  </a:cubicBezTo>
                  <a:cubicBezTo>
                    <a:pt x="12" y="75"/>
                    <a:pt x="12" y="74"/>
                    <a:pt x="12" y="74"/>
                  </a:cubicBezTo>
                  <a:cubicBezTo>
                    <a:pt x="10" y="74"/>
                    <a:pt x="8" y="74"/>
                    <a:pt x="5" y="74"/>
                  </a:cubicBezTo>
                  <a:close/>
                  <a:moveTo>
                    <a:pt x="5" y="77"/>
                  </a:moveTo>
                  <a:cubicBezTo>
                    <a:pt x="5" y="78"/>
                    <a:pt x="5" y="78"/>
                    <a:pt x="5" y="78"/>
                  </a:cubicBezTo>
                  <a:cubicBezTo>
                    <a:pt x="8" y="78"/>
                    <a:pt x="10" y="78"/>
                    <a:pt x="12" y="78"/>
                  </a:cubicBezTo>
                  <a:cubicBezTo>
                    <a:pt x="12" y="78"/>
                    <a:pt x="12" y="78"/>
                    <a:pt x="12" y="77"/>
                  </a:cubicBezTo>
                  <a:cubicBezTo>
                    <a:pt x="10" y="77"/>
                    <a:pt x="8" y="77"/>
                    <a:pt x="5" y="77"/>
                  </a:cubicBezTo>
                  <a:close/>
                  <a:moveTo>
                    <a:pt x="5" y="80"/>
                  </a:moveTo>
                  <a:cubicBezTo>
                    <a:pt x="5" y="81"/>
                    <a:pt x="5" y="81"/>
                    <a:pt x="5" y="82"/>
                  </a:cubicBezTo>
                  <a:cubicBezTo>
                    <a:pt x="8" y="82"/>
                    <a:pt x="10" y="82"/>
                    <a:pt x="12" y="82"/>
                  </a:cubicBezTo>
                  <a:cubicBezTo>
                    <a:pt x="12" y="81"/>
                    <a:pt x="12" y="81"/>
                    <a:pt x="12" y="80"/>
                  </a:cubicBezTo>
                  <a:cubicBezTo>
                    <a:pt x="10" y="80"/>
                    <a:pt x="8" y="80"/>
                    <a:pt x="5" y="80"/>
                  </a:cubicBezTo>
                  <a:close/>
                  <a:moveTo>
                    <a:pt x="5" y="84"/>
                  </a:moveTo>
                  <a:cubicBezTo>
                    <a:pt x="5" y="84"/>
                    <a:pt x="5" y="84"/>
                    <a:pt x="5" y="85"/>
                  </a:cubicBezTo>
                  <a:cubicBezTo>
                    <a:pt x="8" y="85"/>
                    <a:pt x="10" y="85"/>
                    <a:pt x="12" y="85"/>
                  </a:cubicBezTo>
                  <a:cubicBezTo>
                    <a:pt x="12" y="84"/>
                    <a:pt x="12" y="84"/>
                    <a:pt x="12" y="84"/>
                  </a:cubicBezTo>
                  <a:cubicBezTo>
                    <a:pt x="10" y="84"/>
                    <a:pt x="8" y="84"/>
                    <a:pt x="5" y="84"/>
                  </a:cubicBezTo>
                  <a:close/>
                  <a:moveTo>
                    <a:pt x="5" y="87"/>
                  </a:moveTo>
                  <a:cubicBezTo>
                    <a:pt x="5" y="87"/>
                    <a:pt x="5" y="88"/>
                    <a:pt x="5" y="88"/>
                  </a:cubicBezTo>
                  <a:cubicBezTo>
                    <a:pt x="8" y="88"/>
                    <a:pt x="10" y="88"/>
                    <a:pt x="12" y="88"/>
                  </a:cubicBezTo>
                  <a:cubicBezTo>
                    <a:pt x="12" y="88"/>
                    <a:pt x="12" y="87"/>
                    <a:pt x="12" y="87"/>
                  </a:cubicBezTo>
                  <a:cubicBezTo>
                    <a:pt x="10" y="87"/>
                    <a:pt x="8" y="87"/>
                    <a:pt x="5" y="87"/>
                  </a:cubicBezTo>
                  <a:close/>
                  <a:moveTo>
                    <a:pt x="5" y="97"/>
                  </a:moveTo>
                  <a:cubicBezTo>
                    <a:pt x="5" y="98"/>
                    <a:pt x="5" y="98"/>
                    <a:pt x="5" y="98"/>
                  </a:cubicBezTo>
                  <a:cubicBezTo>
                    <a:pt x="12" y="98"/>
                    <a:pt x="12" y="98"/>
                    <a:pt x="12" y="98"/>
                  </a:cubicBezTo>
                  <a:cubicBezTo>
                    <a:pt x="12" y="97"/>
                    <a:pt x="12" y="97"/>
                    <a:pt x="12" y="97"/>
                  </a:cubicBezTo>
                  <a:cubicBezTo>
                    <a:pt x="5" y="97"/>
                    <a:pt x="5" y="97"/>
                    <a:pt x="5" y="97"/>
                  </a:cubicBezTo>
                  <a:close/>
                  <a:moveTo>
                    <a:pt x="32" y="97"/>
                  </a:moveTo>
                  <a:cubicBezTo>
                    <a:pt x="32" y="98"/>
                    <a:pt x="32" y="98"/>
                    <a:pt x="32" y="98"/>
                  </a:cubicBezTo>
                  <a:cubicBezTo>
                    <a:pt x="39" y="98"/>
                    <a:pt x="39" y="98"/>
                    <a:pt x="39" y="98"/>
                  </a:cubicBezTo>
                  <a:cubicBezTo>
                    <a:pt x="39" y="97"/>
                    <a:pt x="39" y="97"/>
                    <a:pt x="39" y="97"/>
                  </a:cubicBezTo>
                  <a:cubicBezTo>
                    <a:pt x="32" y="97"/>
                    <a:pt x="32" y="97"/>
                    <a:pt x="32" y="97"/>
                  </a:cubicBezTo>
                  <a:close/>
                  <a:moveTo>
                    <a:pt x="23" y="97"/>
                  </a:moveTo>
                  <a:cubicBezTo>
                    <a:pt x="23" y="98"/>
                    <a:pt x="23" y="98"/>
                    <a:pt x="23" y="98"/>
                  </a:cubicBezTo>
                  <a:cubicBezTo>
                    <a:pt x="30" y="98"/>
                    <a:pt x="30" y="98"/>
                    <a:pt x="30" y="98"/>
                  </a:cubicBezTo>
                  <a:cubicBezTo>
                    <a:pt x="30" y="97"/>
                    <a:pt x="30" y="97"/>
                    <a:pt x="30" y="97"/>
                  </a:cubicBezTo>
                  <a:cubicBezTo>
                    <a:pt x="23" y="97"/>
                    <a:pt x="23" y="97"/>
                    <a:pt x="23" y="97"/>
                  </a:cubicBezTo>
                  <a:close/>
                  <a:moveTo>
                    <a:pt x="14" y="97"/>
                  </a:moveTo>
                  <a:cubicBezTo>
                    <a:pt x="14" y="98"/>
                    <a:pt x="14" y="98"/>
                    <a:pt x="14" y="98"/>
                  </a:cubicBezTo>
                  <a:cubicBezTo>
                    <a:pt x="21" y="98"/>
                    <a:pt x="21" y="98"/>
                    <a:pt x="21" y="98"/>
                  </a:cubicBezTo>
                  <a:cubicBezTo>
                    <a:pt x="21" y="97"/>
                    <a:pt x="21" y="97"/>
                    <a:pt x="21" y="97"/>
                  </a:cubicBezTo>
                  <a:cubicBezTo>
                    <a:pt x="14" y="97"/>
                    <a:pt x="14" y="97"/>
                    <a:pt x="14" y="97"/>
                  </a:cubicBezTo>
                  <a:close/>
                  <a:moveTo>
                    <a:pt x="23" y="93"/>
                  </a:moveTo>
                  <a:cubicBezTo>
                    <a:pt x="23" y="94"/>
                    <a:pt x="23" y="94"/>
                    <a:pt x="23" y="94"/>
                  </a:cubicBezTo>
                  <a:cubicBezTo>
                    <a:pt x="26" y="94"/>
                    <a:pt x="28" y="94"/>
                    <a:pt x="30" y="94"/>
                  </a:cubicBezTo>
                  <a:cubicBezTo>
                    <a:pt x="30" y="94"/>
                    <a:pt x="30" y="94"/>
                    <a:pt x="30" y="93"/>
                  </a:cubicBezTo>
                  <a:cubicBezTo>
                    <a:pt x="28" y="93"/>
                    <a:pt x="26" y="93"/>
                    <a:pt x="23" y="93"/>
                  </a:cubicBezTo>
                  <a:close/>
                  <a:moveTo>
                    <a:pt x="14" y="93"/>
                  </a:moveTo>
                  <a:cubicBezTo>
                    <a:pt x="14" y="94"/>
                    <a:pt x="14" y="94"/>
                    <a:pt x="14" y="94"/>
                  </a:cubicBezTo>
                  <a:cubicBezTo>
                    <a:pt x="17" y="94"/>
                    <a:pt x="19" y="94"/>
                    <a:pt x="21" y="94"/>
                  </a:cubicBezTo>
                  <a:cubicBezTo>
                    <a:pt x="21" y="94"/>
                    <a:pt x="21" y="94"/>
                    <a:pt x="21" y="93"/>
                  </a:cubicBezTo>
                  <a:cubicBezTo>
                    <a:pt x="19" y="93"/>
                    <a:pt x="17" y="93"/>
                    <a:pt x="14" y="93"/>
                  </a:cubicBezTo>
                  <a:close/>
                  <a:moveTo>
                    <a:pt x="32" y="90"/>
                  </a:moveTo>
                  <a:cubicBezTo>
                    <a:pt x="32" y="90"/>
                    <a:pt x="32" y="91"/>
                    <a:pt x="32" y="91"/>
                  </a:cubicBezTo>
                  <a:cubicBezTo>
                    <a:pt x="35" y="91"/>
                    <a:pt x="37" y="91"/>
                    <a:pt x="39" y="91"/>
                  </a:cubicBezTo>
                  <a:cubicBezTo>
                    <a:pt x="39" y="91"/>
                    <a:pt x="39" y="90"/>
                    <a:pt x="39" y="90"/>
                  </a:cubicBezTo>
                  <a:cubicBezTo>
                    <a:pt x="37" y="90"/>
                    <a:pt x="35" y="90"/>
                    <a:pt x="32" y="90"/>
                  </a:cubicBezTo>
                  <a:close/>
                  <a:moveTo>
                    <a:pt x="23" y="90"/>
                  </a:moveTo>
                  <a:cubicBezTo>
                    <a:pt x="23" y="90"/>
                    <a:pt x="23" y="91"/>
                    <a:pt x="23" y="91"/>
                  </a:cubicBezTo>
                  <a:cubicBezTo>
                    <a:pt x="26" y="91"/>
                    <a:pt x="28" y="91"/>
                    <a:pt x="30" y="91"/>
                  </a:cubicBezTo>
                  <a:cubicBezTo>
                    <a:pt x="30" y="91"/>
                    <a:pt x="30" y="90"/>
                    <a:pt x="30" y="90"/>
                  </a:cubicBezTo>
                  <a:cubicBezTo>
                    <a:pt x="28" y="90"/>
                    <a:pt x="26" y="90"/>
                    <a:pt x="23" y="90"/>
                  </a:cubicBezTo>
                  <a:close/>
                  <a:moveTo>
                    <a:pt x="14" y="90"/>
                  </a:moveTo>
                  <a:cubicBezTo>
                    <a:pt x="14" y="90"/>
                    <a:pt x="14" y="91"/>
                    <a:pt x="14" y="91"/>
                  </a:cubicBezTo>
                  <a:cubicBezTo>
                    <a:pt x="17" y="91"/>
                    <a:pt x="19" y="91"/>
                    <a:pt x="21" y="91"/>
                  </a:cubicBezTo>
                  <a:cubicBezTo>
                    <a:pt x="21" y="91"/>
                    <a:pt x="21" y="90"/>
                    <a:pt x="21" y="90"/>
                  </a:cubicBezTo>
                  <a:cubicBezTo>
                    <a:pt x="19" y="90"/>
                    <a:pt x="17" y="90"/>
                    <a:pt x="14" y="90"/>
                  </a:cubicBezTo>
                  <a:close/>
                  <a:moveTo>
                    <a:pt x="23" y="87"/>
                  </a:moveTo>
                  <a:cubicBezTo>
                    <a:pt x="23" y="87"/>
                    <a:pt x="23" y="88"/>
                    <a:pt x="23" y="88"/>
                  </a:cubicBezTo>
                  <a:cubicBezTo>
                    <a:pt x="26" y="88"/>
                    <a:pt x="28" y="88"/>
                    <a:pt x="30" y="88"/>
                  </a:cubicBezTo>
                  <a:cubicBezTo>
                    <a:pt x="30" y="88"/>
                    <a:pt x="30" y="87"/>
                    <a:pt x="30" y="87"/>
                  </a:cubicBezTo>
                  <a:cubicBezTo>
                    <a:pt x="28" y="87"/>
                    <a:pt x="26" y="87"/>
                    <a:pt x="23" y="87"/>
                  </a:cubicBezTo>
                  <a:close/>
                  <a:moveTo>
                    <a:pt x="14" y="87"/>
                  </a:moveTo>
                  <a:cubicBezTo>
                    <a:pt x="14" y="87"/>
                    <a:pt x="14" y="88"/>
                    <a:pt x="14" y="88"/>
                  </a:cubicBezTo>
                  <a:cubicBezTo>
                    <a:pt x="17" y="88"/>
                    <a:pt x="19" y="88"/>
                    <a:pt x="21" y="88"/>
                  </a:cubicBezTo>
                  <a:cubicBezTo>
                    <a:pt x="21" y="88"/>
                    <a:pt x="21" y="87"/>
                    <a:pt x="21" y="87"/>
                  </a:cubicBezTo>
                  <a:cubicBezTo>
                    <a:pt x="19" y="87"/>
                    <a:pt x="17" y="87"/>
                    <a:pt x="14" y="87"/>
                  </a:cubicBezTo>
                  <a:close/>
                  <a:moveTo>
                    <a:pt x="32" y="84"/>
                  </a:moveTo>
                  <a:cubicBezTo>
                    <a:pt x="32" y="84"/>
                    <a:pt x="32" y="84"/>
                    <a:pt x="32" y="85"/>
                  </a:cubicBezTo>
                  <a:cubicBezTo>
                    <a:pt x="35" y="85"/>
                    <a:pt x="37" y="85"/>
                    <a:pt x="39" y="85"/>
                  </a:cubicBezTo>
                  <a:cubicBezTo>
                    <a:pt x="39" y="84"/>
                    <a:pt x="39" y="84"/>
                    <a:pt x="39" y="84"/>
                  </a:cubicBezTo>
                  <a:cubicBezTo>
                    <a:pt x="37" y="84"/>
                    <a:pt x="35" y="84"/>
                    <a:pt x="32" y="84"/>
                  </a:cubicBezTo>
                  <a:close/>
                  <a:moveTo>
                    <a:pt x="23" y="84"/>
                  </a:moveTo>
                  <a:cubicBezTo>
                    <a:pt x="23" y="84"/>
                    <a:pt x="23" y="84"/>
                    <a:pt x="23" y="85"/>
                  </a:cubicBezTo>
                  <a:cubicBezTo>
                    <a:pt x="26" y="85"/>
                    <a:pt x="28" y="85"/>
                    <a:pt x="30" y="85"/>
                  </a:cubicBezTo>
                  <a:cubicBezTo>
                    <a:pt x="30" y="84"/>
                    <a:pt x="30" y="84"/>
                    <a:pt x="30" y="84"/>
                  </a:cubicBezTo>
                  <a:cubicBezTo>
                    <a:pt x="28" y="84"/>
                    <a:pt x="26" y="84"/>
                    <a:pt x="23" y="84"/>
                  </a:cubicBezTo>
                  <a:close/>
                  <a:moveTo>
                    <a:pt x="14" y="84"/>
                  </a:moveTo>
                  <a:cubicBezTo>
                    <a:pt x="14" y="84"/>
                    <a:pt x="14" y="84"/>
                    <a:pt x="14" y="85"/>
                  </a:cubicBezTo>
                  <a:cubicBezTo>
                    <a:pt x="17" y="85"/>
                    <a:pt x="19" y="85"/>
                    <a:pt x="21" y="85"/>
                  </a:cubicBezTo>
                  <a:cubicBezTo>
                    <a:pt x="21" y="84"/>
                    <a:pt x="21" y="84"/>
                    <a:pt x="21" y="84"/>
                  </a:cubicBezTo>
                  <a:cubicBezTo>
                    <a:pt x="19" y="84"/>
                    <a:pt x="17" y="84"/>
                    <a:pt x="14" y="84"/>
                  </a:cubicBezTo>
                  <a:close/>
                  <a:moveTo>
                    <a:pt x="32" y="80"/>
                  </a:moveTo>
                  <a:cubicBezTo>
                    <a:pt x="32" y="81"/>
                    <a:pt x="32" y="81"/>
                    <a:pt x="32" y="82"/>
                  </a:cubicBezTo>
                  <a:cubicBezTo>
                    <a:pt x="35" y="82"/>
                    <a:pt x="37" y="82"/>
                    <a:pt x="39" y="82"/>
                  </a:cubicBezTo>
                  <a:cubicBezTo>
                    <a:pt x="39" y="81"/>
                    <a:pt x="39" y="81"/>
                    <a:pt x="39" y="80"/>
                  </a:cubicBezTo>
                  <a:cubicBezTo>
                    <a:pt x="37" y="80"/>
                    <a:pt x="35" y="80"/>
                    <a:pt x="32" y="80"/>
                  </a:cubicBezTo>
                  <a:close/>
                  <a:moveTo>
                    <a:pt x="14" y="80"/>
                  </a:moveTo>
                  <a:cubicBezTo>
                    <a:pt x="14" y="81"/>
                    <a:pt x="14" y="81"/>
                    <a:pt x="14" y="82"/>
                  </a:cubicBezTo>
                  <a:cubicBezTo>
                    <a:pt x="17" y="82"/>
                    <a:pt x="19" y="82"/>
                    <a:pt x="21" y="82"/>
                  </a:cubicBezTo>
                  <a:cubicBezTo>
                    <a:pt x="21" y="81"/>
                    <a:pt x="21" y="81"/>
                    <a:pt x="21" y="80"/>
                  </a:cubicBezTo>
                  <a:cubicBezTo>
                    <a:pt x="19" y="80"/>
                    <a:pt x="17" y="80"/>
                    <a:pt x="14" y="80"/>
                  </a:cubicBezTo>
                  <a:close/>
                  <a:moveTo>
                    <a:pt x="23" y="77"/>
                  </a:moveTo>
                  <a:cubicBezTo>
                    <a:pt x="23" y="78"/>
                    <a:pt x="23" y="78"/>
                    <a:pt x="23" y="78"/>
                  </a:cubicBezTo>
                  <a:cubicBezTo>
                    <a:pt x="26" y="78"/>
                    <a:pt x="28" y="78"/>
                    <a:pt x="30" y="78"/>
                  </a:cubicBezTo>
                  <a:cubicBezTo>
                    <a:pt x="30" y="78"/>
                    <a:pt x="30" y="78"/>
                    <a:pt x="30" y="77"/>
                  </a:cubicBezTo>
                  <a:cubicBezTo>
                    <a:pt x="28" y="77"/>
                    <a:pt x="26" y="77"/>
                    <a:pt x="23" y="77"/>
                  </a:cubicBezTo>
                  <a:close/>
                  <a:moveTo>
                    <a:pt x="14" y="77"/>
                  </a:moveTo>
                  <a:cubicBezTo>
                    <a:pt x="14" y="78"/>
                    <a:pt x="14" y="78"/>
                    <a:pt x="14" y="78"/>
                  </a:cubicBezTo>
                  <a:cubicBezTo>
                    <a:pt x="17" y="78"/>
                    <a:pt x="19" y="78"/>
                    <a:pt x="21" y="78"/>
                  </a:cubicBezTo>
                  <a:cubicBezTo>
                    <a:pt x="21" y="78"/>
                    <a:pt x="21" y="78"/>
                    <a:pt x="21" y="77"/>
                  </a:cubicBezTo>
                  <a:cubicBezTo>
                    <a:pt x="19" y="77"/>
                    <a:pt x="17" y="77"/>
                    <a:pt x="14" y="77"/>
                  </a:cubicBezTo>
                  <a:close/>
                  <a:moveTo>
                    <a:pt x="32" y="74"/>
                  </a:moveTo>
                  <a:cubicBezTo>
                    <a:pt x="32" y="74"/>
                    <a:pt x="32" y="75"/>
                    <a:pt x="32" y="75"/>
                  </a:cubicBezTo>
                  <a:cubicBezTo>
                    <a:pt x="35" y="75"/>
                    <a:pt x="37" y="75"/>
                    <a:pt x="39" y="75"/>
                  </a:cubicBezTo>
                  <a:cubicBezTo>
                    <a:pt x="39" y="75"/>
                    <a:pt x="39" y="74"/>
                    <a:pt x="39" y="74"/>
                  </a:cubicBezTo>
                  <a:cubicBezTo>
                    <a:pt x="37" y="74"/>
                    <a:pt x="35" y="74"/>
                    <a:pt x="32" y="74"/>
                  </a:cubicBezTo>
                  <a:close/>
                  <a:moveTo>
                    <a:pt x="23" y="74"/>
                  </a:moveTo>
                  <a:cubicBezTo>
                    <a:pt x="23" y="74"/>
                    <a:pt x="23" y="75"/>
                    <a:pt x="23" y="75"/>
                  </a:cubicBezTo>
                  <a:cubicBezTo>
                    <a:pt x="26" y="75"/>
                    <a:pt x="28" y="75"/>
                    <a:pt x="30" y="75"/>
                  </a:cubicBezTo>
                  <a:cubicBezTo>
                    <a:pt x="30" y="75"/>
                    <a:pt x="30" y="74"/>
                    <a:pt x="30" y="74"/>
                  </a:cubicBezTo>
                  <a:cubicBezTo>
                    <a:pt x="28" y="74"/>
                    <a:pt x="26" y="74"/>
                    <a:pt x="23" y="74"/>
                  </a:cubicBezTo>
                  <a:close/>
                  <a:moveTo>
                    <a:pt x="14" y="74"/>
                  </a:moveTo>
                  <a:cubicBezTo>
                    <a:pt x="14" y="74"/>
                    <a:pt x="14" y="75"/>
                    <a:pt x="14" y="75"/>
                  </a:cubicBezTo>
                  <a:cubicBezTo>
                    <a:pt x="17" y="75"/>
                    <a:pt x="19" y="75"/>
                    <a:pt x="21" y="75"/>
                  </a:cubicBezTo>
                  <a:cubicBezTo>
                    <a:pt x="21" y="75"/>
                    <a:pt x="21" y="74"/>
                    <a:pt x="21" y="74"/>
                  </a:cubicBezTo>
                  <a:cubicBezTo>
                    <a:pt x="19" y="74"/>
                    <a:pt x="17" y="74"/>
                    <a:pt x="14" y="74"/>
                  </a:cubicBezTo>
                  <a:close/>
                  <a:moveTo>
                    <a:pt x="32" y="71"/>
                  </a:moveTo>
                  <a:cubicBezTo>
                    <a:pt x="32" y="71"/>
                    <a:pt x="32" y="72"/>
                    <a:pt x="32" y="72"/>
                  </a:cubicBezTo>
                  <a:cubicBezTo>
                    <a:pt x="35" y="72"/>
                    <a:pt x="37" y="72"/>
                    <a:pt x="39" y="72"/>
                  </a:cubicBezTo>
                  <a:cubicBezTo>
                    <a:pt x="39" y="72"/>
                    <a:pt x="39" y="71"/>
                    <a:pt x="39" y="71"/>
                  </a:cubicBezTo>
                  <a:cubicBezTo>
                    <a:pt x="37" y="71"/>
                    <a:pt x="35" y="71"/>
                    <a:pt x="32" y="71"/>
                  </a:cubicBezTo>
                  <a:close/>
                  <a:moveTo>
                    <a:pt x="23" y="71"/>
                  </a:moveTo>
                  <a:cubicBezTo>
                    <a:pt x="23" y="71"/>
                    <a:pt x="23" y="72"/>
                    <a:pt x="23" y="72"/>
                  </a:cubicBezTo>
                  <a:cubicBezTo>
                    <a:pt x="26" y="72"/>
                    <a:pt x="28" y="72"/>
                    <a:pt x="30" y="72"/>
                  </a:cubicBezTo>
                  <a:cubicBezTo>
                    <a:pt x="30" y="72"/>
                    <a:pt x="30" y="71"/>
                    <a:pt x="30" y="71"/>
                  </a:cubicBezTo>
                  <a:cubicBezTo>
                    <a:pt x="28" y="71"/>
                    <a:pt x="26" y="71"/>
                    <a:pt x="23" y="71"/>
                  </a:cubicBezTo>
                  <a:close/>
                  <a:moveTo>
                    <a:pt x="32" y="68"/>
                  </a:moveTo>
                  <a:cubicBezTo>
                    <a:pt x="32" y="68"/>
                    <a:pt x="32" y="68"/>
                    <a:pt x="32" y="69"/>
                  </a:cubicBezTo>
                  <a:cubicBezTo>
                    <a:pt x="35" y="69"/>
                    <a:pt x="37" y="69"/>
                    <a:pt x="39" y="69"/>
                  </a:cubicBezTo>
                  <a:cubicBezTo>
                    <a:pt x="39" y="68"/>
                    <a:pt x="39" y="68"/>
                    <a:pt x="39" y="68"/>
                  </a:cubicBezTo>
                  <a:cubicBezTo>
                    <a:pt x="37" y="68"/>
                    <a:pt x="35" y="68"/>
                    <a:pt x="32" y="68"/>
                  </a:cubicBezTo>
                  <a:close/>
                  <a:moveTo>
                    <a:pt x="14" y="68"/>
                  </a:moveTo>
                  <a:cubicBezTo>
                    <a:pt x="14" y="68"/>
                    <a:pt x="14" y="68"/>
                    <a:pt x="14" y="69"/>
                  </a:cubicBezTo>
                  <a:cubicBezTo>
                    <a:pt x="17" y="69"/>
                    <a:pt x="19" y="69"/>
                    <a:pt x="21" y="69"/>
                  </a:cubicBezTo>
                  <a:cubicBezTo>
                    <a:pt x="21" y="68"/>
                    <a:pt x="21" y="68"/>
                    <a:pt x="21" y="68"/>
                  </a:cubicBezTo>
                  <a:cubicBezTo>
                    <a:pt x="19" y="68"/>
                    <a:pt x="17" y="68"/>
                    <a:pt x="14" y="68"/>
                  </a:cubicBezTo>
                  <a:close/>
                  <a:moveTo>
                    <a:pt x="32" y="64"/>
                  </a:moveTo>
                  <a:cubicBezTo>
                    <a:pt x="32" y="65"/>
                    <a:pt x="32" y="65"/>
                    <a:pt x="32" y="66"/>
                  </a:cubicBezTo>
                  <a:cubicBezTo>
                    <a:pt x="35" y="66"/>
                    <a:pt x="37" y="66"/>
                    <a:pt x="39" y="66"/>
                  </a:cubicBezTo>
                  <a:cubicBezTo>
                    <a:pt x="39" y="65"/>
                    <a:pt x="39" y="65"/>
                    <a:pt x="39" y="64"/>
                  </a:cubicBezTo>
                  <a:cubicBezTo>
                    <a:pt x="37" y="64"/>
                    <a:pt x="35" y="64"/>
                    <a:pt x="32" y="64"/>
                  </a:cubicBezTo>
                  <a:close/>
                  <a:moveTo>
                    <a:pt x="23" y="64"/>
                  </a:moveTo>
                  <a:cubicBezTo>
                    <a:pt x="23" y="65"/>
                    <a:pt x="23" y="65"/>
                    <a:pt x="23" y="66"/>
                  </a:cubicBezTo>
                  <a:cubicBezTo>
                    <a:pt x="26" y="66"/>
                    <a:pt x="28" y="66"/>
                    <a:pt x="30" y="66"/>
                  </a:cubicBezTo>
                  <a:cubicBezTo>
                    <a:pt x="30" y="65"/>
                    <a:pt x="30" y="65"/>
                    <a:pt x="30" y="64"/>
                  </a:cubicBezTo>
                  <a:cubicBezTo>
                    <a:pt x="28" y="64"/>
                    <a:pt x="26" y="64"/>
                    <a:pt x="23" y="64"/>
                  </a:cubicBezTo>
                  <a:close/>
                  <a:moveTo>
                    <a:pt x="14" y="64"/>
                  </a:moveTo>
                  <a:cubicBezTo>
                    <a:pt x="14" y="65"/>
                    <a:pt x="14" y="65"/>
                    <a:pt x="14" y="66"/>
                  </a:cubicBezTo>
                  <a:cubicBezTo>
                    <a:pt x="17" y="66"/>
                    <a:pt x="19" y="66"/>
                    <a:pt x="21" y="66"/>
                  </a:cubicBezTo>
                  <a:cubicBezTo>
                    <a:pt x="21" y="65"/>
                    <a:pt x="21" y="65"/>
                    <a:pt x="21" y="64"/>
                  </a:cubicBezTo>
                  <a:cubicBezTo>
                    <a:pt x="19" y="64"/>
                    <a:pt x="17" y="64"/>
                    <a:pt x="14" y="64"/>
                  </a:cubicBezTo>
                  <a:close/>
                  <a:moveTo>
                    <a:pt x="32" y="61"/>
                  </a:moveTo>
                  <a:cubicBezTo>
                    <a:pt x="32" y="62"/>
                    <a:pt x="32" y="62"/>
                    <a:pt x="32" y="62"/>
                  </a:cubicBezTo>
                  <a:cubicBezTo>
                    <a:pt x="35" y="62"/>
                    <a:pt x="37" y="62"/>
                    <a:pt x="39" y="62"/>
                  </a:cubicBezTo>
                  <a:cubicBezTo>
                    <a:pt x="39" y="62"/>
                    <a:pt x="39" y="62"/>
                    <a:pt x="39" y="61"/>
                  </a:cubicBezTo>
                  <a:cubicBezTo>
                    <a:pt x="37" y="61"/>
                    <a:pt x="35" y="61"/>
                    <a:pt x="3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8" name="Rectangle 2612"/>
            <p:cNvSpPr>
              <a:spLocks noChangeArrowheads="1"/>
            </p:cNvSpPr>
            <p:nvPr/>
          </p:nvSpPr>
          <p:spPr bwMode="auto">
            <a:xfrm>
              <a:off x="-2405062" y="882650"/>
              <a:ext cx="41275" cy="273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9" name="Freeform 2613"/>
            <p:cNvSpPr>
              <a:spLocks noEditPoints="1"/>
            </p:cNvSpPr>
            <p:nvPr/>
          </p:nvSpPr>
          <p:spPr bwMode="auto">
            <a:xfrm>
              <a:off x="-2608262" y="571500"/>
              <a:ext cx="206375" cy="584200"/>
            </a:xfrm>
            <a:custGeom>
              <a:avLst/>
              <a:gdLst>
                <a:gd name="T0" fmla="*/ 18 w 63"/>
                <a:gd name="T1" fmla="*/ 45 h 179"/>
                <a:gd name="T2" fmla="*/ 48 w 63"/>
                <a:gd name="T3" fmla="*/ 13 h 179"/>
                <a:gd name="T4" fmla="*/ 11 w 63"/>
                <a:gd name="T5" fmla="*/ 149 h 179"/>
                <a:gd name="T6" fmla="*/ 22 w 63"/>
                <a:gd name="T7" fmla="*/ 151 h 179"/>
                <a:gd name="T8" fmla="*/ 36 w 63"/>
                <a:gd name="T9" fmla="*/ 149 h 179"/>
                <a:gd name="T10" fmla="*/ 52 w 63"/>
                <a:gd name="T11" fmla="*/ 151 h 179"/>
                <a:gd name="T12" fmla="*/ 45 w 63"/>
                <a:gd name="T13" fmla="*/ 36 h 179"/>
                <a:gd name="T14" fmla="*/ 41 w 63"/>
                <a:gd name="T15" fmla="*/ 41 h 179"/>
                <a:gd name="T16" fmla="*/ 56 w 63"/>
                <a:gd name="T17" fmla="*/ 43 h 179"/>
                <a:gd name="T18" fmla="*/ 41 w 63"/>
                <a:gd name="T19" fmla="*/ 46 h 179"/>
                <a:gd name="T20" fmla="*/ 36 w 63"/>
                <a:gd name="T21" fmla="*/ 54 h 179"/>
                <a:gd name="T22" fmla="*/ 51 w 63"/>
                <a:gd name="T23" fmla="*/ 51 h 179"/>
                <a:gd name="T24" fmla="*/ 52 w 63"/>
                <a:gd name="T25" fmla="*/ 56 h 179"/>
                <a:gd name="T26" fmla="*/ 40 w 63"/>
                <a:gd name="T27" fmla="*/ 64 h 179"/>
                <a:gd name="T28" fmla="*/ 47 w 63"/>
                <a:gd name="T29" fmla="*/ 61 h 179"/>
                <a:gd name="T30" fmla="*/ 24 w 63"/>
                <a:gd name="T31" fmla="*/ 69 h 179"/>
                <a:gd name="T32" fmla="*/ 45 w 63"/>
                <a:gd name="T33" fmla="*/ 67 h 179"/>
                <a:gd name="T34" fmla="*/ 18 w 63"/>
                <a:gd name="T35" fmla="*/ 72 h 179"/>
                <a:gd name="T36" fmla="*/ 45 w 63"/>
                <a:gd name="T37" fmla="*/ 74 h 179"/>
                <a:gd name="T38" fmla="*/ 52 w 63"/>
                <a:gd name="T39" fmla="*/ 72 h 179"/>
                <a:gd name="T40" fmla="*/ 18 w 63"/>
                <a:gd name="T41" fmla="*/ 79 h 179"/>
                <a:gd name="T42" fmla="*/ 40 w 63"/>
                <a:gd name="T43" fmla="*/ 77 h 179"/>
                <a:gd name="T44" fmla="*/ 52 w 63"/>
                <a:gd name="T45" fmla="*/ 77 h 179"/>
                <a:gd name="T46" fmla="*/ 10 w 63"/>
                <a:gd name="T47" fmla="*/ 85 h 179"/>
                <a:gd name="T48" fmla="*/ 24 w 63"/>
                <a:gd name="T49" fmla="*/ 82 h 179"/>
                <a:gd name="T50" fmla="*/ 47 w 63"/>
                <a:gd name="T51" fmla="*/ 85 h 179"/>
                <a:gd name="T52" fmla="*/ 16 w 63"/>
                <a:gd name="T53" fmla="*/ 87 h 179"/>
                <a:gd name="T54" fmla="*/ 36 w 63"/>
                <a:gd name="T55" fmla="*/ 87 h 179"/>
                <a:gd name="T56" fmla="*/ 56 w 63"/>
                <a:gd name="T57" fmla="*/ 90 h 179"/>
                <a:gd name="T58" fmla="*/ 18 w 63"/>
                <a:gd name="T59" fmla="*/ 92 h 179"/>
                <a:gd name="T60" fmla="*/ 47 w 63"/>
                <a:gd name="T61" fmla="*/ 95 h 179"/>
                <a:gd name="T62" fmla="*/ 16 w 63"/>
                <a:gd name="T63" fmla="*/ 97 h 179"/>
                <a:gd name="T64" fmla="*/ 24 w 63"/>
                <a:gd name="T65" fmla="*/ 97 h 179"/>
                <a:gd name="T66" fmla="*/ 45 w 63"/>
                <a:gd name="T67" fmla="*/ 100 h 179"/>
                <a:gd name="T68" fmla="*/ 52 w 63"/>
                <a:gd name="T69" fmla="*/ 97 h 179"/>
                <a:gd name="T70" fmla="*/ 18 w 63"/>
                <a:gd name="T71" fmla="*/ 105 h 179"/>
                <a:gd name="T72" fmla="*/ 40 w 63"/>
                <a:gd name="T73" fmla="*/ 102 h 179"/>
                <a:gd name="T74" fmla="*/ 52 w 63"/>
                <a:gd name="T75" fmla="*/ 102 h 179"/>
                <a:gd name="T76" fmla="*/ 10 w 63"/>
                <a:gd name="T77" fmla="*/ 110 h 179"/>
                <a:gd name="T78" fmla="*/ 24 w 63"/>
                <a:gd name="T79" fmla="*/ 108 h 179"/>
                <a:gd name="T80" fmla="*/ 47 w 63"/>
                <a:gd name="T81" fmla="*/ 110 h 179"/>
                <a:gd name="T82" fmla="*/ 16 w 63"/>
                <a:gd name="T83" fmla="*/ 113 h 179"/>
                <a:gd name="T84" fmla="*/ 24 w 63"/>
                <a:gd name="T85" fmla="*/ 113 h 179"/>
                <a:gd name="T86" fmla="*/ 45 w 63"/>
                <a:gd name="T87" fmla="*/ 115 h 179"/>
                <a:gd name="T88" fmla="*/ 52 w 63"/>
                <a:gd name="T89" fmla="*/ 113 h 179"/>
                <a:gd name="T90" fmla="*/ 24 w 63"/>
                <a:gd name="T91" fmla="*/ 121 h 179"/>
                <a:gd name="T92" fmla="*/ 45 w 63"/>
                <a:gd name="T93" fmla="*/ 118 h 179"/>
                <a:gd name="T94" fmla="*/ 5 w 63"/>
                <a:gd name="T95" fmla="*/ 123 h 179"/>
                <a:gd name="T96" fmla="*/ 28 w 63"/>
                <a:gd name="T97" fmla="*/ 126 h 179"/>
                <a:gd name="T98" fmla="*/ 47 w 63"/>
                <a:gd name="T99" fmla="*/ 123 h 179"/>
                <a:gd name="T100" fmla="*/ 5 w 63"/>
                <a:gd name="T101" fmla="*/ 131 h 179"/>
                <a:gd name="T102" fmla="*/ 28 w 63"/>
                <a:gd name="T103" fmla="*/ 128 h 179"/>
                <a:gd name="T104" fmla="*/ 47 w 63"/>
                <a:gd name="T105" fmla="*/ 128 h 179"/>
                <a:gd name="T106" fmla="*/ 16 w 63"/>
                <a:gd name="T107" fmla="*/ 136 h 179"/>
                <a:gd name="T108" fmla="*/ 18 w 63"/>
                <a:gd name="T109" fmla="*/ 133 h 179"/>
                <a:gd name="T110" fmla="*/ 47 w 63"/>
                <a:gd name="T111" fmla="*/ 136 h 179"/>
                <a:gd name="T112" fmla="*/ 16 w 63"/>
                <a:gd name="T113" fmla="*/ 138 h 179"/>
                <a:gd name="T114" fmla="*/ 36 w 63"/>
                <a:gd name="T115" fmla="*/ 138 h 179"/>
                <a:gd name="T116" fmla="*/ 51 w 63"/>
                <a:gd name="T117" fmla="*/ 141 h 179"/>
                <a:gd name="T118" fmla="*/ 11 w 63"/>
                <a:gd name="T119" fmla="*/ 144 h 179"/>
                <a:gd name="T120" fmla="*/ 24 w 63"/>
                <a:gd name="T121" fmla="*/ 146 h 179"/>
                <a:gd name="T122" fmla="*/ 51 w 63"/>
                <a:gd name="T123" fmla="*/ 1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 h="179">
                  <a:moveTo>
                    <a:pt x="63" y="179"/>
                  </a:moveTo>
                  <a:cubicBezTo>
                    <a:pt x="38" y="179"/>
                    <a:pt x="38" y="179"/>
                    <a:pt x="38" y="179"/>
                  </a:cubicBezTo>
                  <a:cubicBezTo>
                    <a:pt x="28" y="179"/>
                    <a:pt x="28" y="179"/>
                    <a:pt x="28" y="179"/>
                  </a:cubicBezTo>
                  <a:cubicBezTo>
                    <a:pt x="0" y="179"/>
                    <a:pt x="0" y="179"/>
                    <a:pt x="0" y="179"/>
                  </a:cubicBezTo>
                  <a:cubicBezTo>
                    <a:pt x="0" y="61"/>
                    <a:pt x="0" y="61"/>
                    <a:pt x="0" y="61"/>
                  </a:cubicBezTo>
                  <a:cubicBezTo>
                    <a:pt x="9" y="56"/>
                    <a:pt x="9" y="56"/>
                    <a:pt x="9" y="56"/>
                  </a:cubicBezTo>
                  <a:cubicBezTo>
                    <a:pt x="9" y="45"/>
                    <a:pt x="9" y="45"/>
                    <a:pt x="9" y="45"/>
                  </a:cubicBezTo>
                  <a:cubicBezTo>
                    <a:pt x="12" y="45"/>
                    <a:pt x="12" y="45"/>
                    <a:pt x="12" y="45"/>
                  </a:cubicBezTo>
                  <a:cubicBezTo>
                    <a:pt x="12" y="33"/>
                    <a:pt x="12" y="33"/>
                    <a:pt x="12" y="33"/>
                  </a:cubicBezTo>
                  <a:cubicBezTo>
                    <a:pt x="13" y="33"/>
                    <a:pt x="13" y="33"/>
                    <a:pt x="13" y="33"/>
                  </a:cubicBezTo>
                  <a:cubicBezTo>
                    <a:pt x="13" y="45"/>
                    <a:pt x="13" y="45"/>
                    <a:pt x="13" y="45"/>
                  </a:cubicBezTo>
                  <a:cubicBezTo>
                    <a:pt x="18" y="45"/>
                    <a:pt x="18" y="45"/>
                    <a:pt x="18" y="45"/>
                  </a:cubicBezTo>
                  <a:cubicBezTo>
                    <a:pt x="18" y="31"/>
                    <a:pt x="18" y="31"/>
                    <a:pt x="18" y="31"/>
                  </a:cubicBezTo>
                  <a:cubicBezTo>
                    <a:pt x="20" y="31"/>
                    <a:pt x="20" y="31"/>
                    <a:pt x="20" y="31"/>
                  </a:cubicBezTo>
                  <a:cubicBezTo>
                    <a:pt x="20" y="45"/>
                    <a:pt x="20" y="45"/>
                    <a:pt x="20" y="45"/>
                  </a:cubicBezTo>
                  <a:cubicBezTo>
                    <a:pt x="23" y="45"/>
                    <a:pt x="23" y="45"/>
                    <a:pt x="23" y="45"/>
                  </a:cubicBezTo>
                  <a:cubicBezTo>
                    <a:pt x="23" y="48"/>
                    <a:pt x="23" y="48"/>
                    <a:pt x="23" y="48"/>
                  </a:cubicBezTo>
                  <a:cubicBezTo>
                    <a:pt x="28" y="45"/>
                    <a:pt x="28" y="45"/>
                    <a:pt x="28" y="45"/>
                  </a:cubicBezTo>
                  <a:cubicBezTo>
                    <a:pt x="28" y="9"/>
                    <a:pt x="28" y="9"/>
                    <a:pt x="28" y="9"/>
                  </a:cubicBezTo>
                  <a:cubicBezTo>
                    <a:pt x="37" y="13"/>
                    <a:pt x="37" y="13"/>
                    <a:pt x="37" y="13"/>
                  </a:cubicBezTo>
                  <a:cubicBezTo>
                    <a:pt x="47" y="13"/>
                    <a:pt x="47" y="13"/>
                    <a:pt x="47" y="13"/>
                  </a:cubicBezTo>
                  <a:cubicBezTo>
                    <a:pt x="47" y="0"/>
                    <a:pt x="47" y="0"/>
                    <a:pt x="47" y="0"/>
                  </a:cubicBezTo>
                  <a:cubicBezTo>
                    <a:pt x="48" y="0"/>
                    <a:pt x="48" y="0"/>
                    <a:pt x="48" y="0"/>
                  </a:cubicBezTo>
                  <a:cubicBezTo>
                    <a:pt x="48" y="13"/>
                    <a:pt x="48" y="13"/>
                    <a:pt x="48" y="13"/>
                  </a:cubicBezTo>
                  <a:cubicBezTo>
                    <a:pt x="51" y="13"/>
                    <a:pt x="51" y="13"/>
                    <a:pt x="51" y="13"/>
                  </a:cubicBezTo>
                  <a:cubicBezTo>
                    <a:pt x="51" y="9"/>
                    <a:pt x="51" y="9"/>
                    <a:pt x="51" y="9"/>
                  </a:cubicBezTo>
                  <a:cubicBezTo>
                    <a:pt x="53" y="9"/>
                    <a:pt x="53" y="9"/>
                    <a:pt x="53" y="9"/>
                  </a:cubicBezTo>
                  <a:cubicBezTo>
                    <a:pt x="53" y="21"/>
                    <a:pt x="53" y="21"/>
                    <a:pt x="53" y="21"/>
                  </a:cubicBezTo>
                  <a:cubicBezTo>
                    <a:pt x="63" y="26"/>
                    <a:pt x="63" y="26"/>
                    <a:pt x="63" y="26"/>
                  </a:cubicBezTo>
                  <a:cubicBezTo>
                    <a:pt x="63" y="179"/>
                    <a:pt x="63" y="179"/>
                    <a:pt x="63" y="179"/>
                  </a:cubicBezTo>
                  <a:close/>
                  <a:moveTo>
                    <a:pt x="41" y="31"/>
                  </a:moveTo>
                  <a:cubicBezTo>
                    <a:pt x="41" y="31"/>
                    <a:pt x="41" y="32"/>
                    <a:pt x="41" y="33"/>
                  </a:cubicBezTo>
                  <a:cubicBezTo>
                    <a:pt x="42" y="33"/>
                    <a:pt x="44" y="33"/>
                    <a:pt x="45" y="33"/>
                  </a:cubicBezTo>
                  <a:cubicBezTo>
                    <a:pt x="45" y="32"/>
                    <a:pt x="45" y="31"/>
                    <a:pt x="45" y="31"/>
                  </a:cubicBezTo>
                  <a:cubicBezTo>
                    <a:pt x="44" y="31"/>
                    <a:pt x="42" y="31"/>
                    <a:pt x="41" y="31"/>
                  </a:cubicBezTo>
                  <a:close/>
                  <a:moveTo>
                    <a:pt x="11" y="149"/>
                  </a:moveTo>
                  <a:cubicBezTo>
                    <a:pt x="11" y="150"/>
                    <a:pt x="11" y="150"/>
                    <a:pt x="11" y="151"/>
                  </a:cubicBezTo>
                  <a:cubicBezTo>
                    <a:pt x="13" y="151"/>
                    <a:pt x="14" y="151"/>
                    <a:pt x="16" y="151"/>
                  </a:cubicBezTo>
                  <a:cubicBezTo>
                    <a:pt x="16" y="150"/>
                    <a:pt x="16" y="150"/>
                    <a:pt x="16" y="149"/>
                  </a:cubicBezTo>
                  <a:cubicBezTo>
                    <a:pt x="14" y="149"/>
                    <a:pt x="13" y="149"/>
                    <a:pt x="11" y="149"/>
                  </a:cubicBezTo>
                  <a:close/>
                  <a:moveTo>
                    <a:pt x="5" y="149"/>
                  </a:moveTo>
                  <a:cubicBezTo>
                    <a:pt x="5" y="151"/>
                    <a:pt x="5" y="151"/>
                    <a:pt x="5" y="151"/>
                  </a:cubicBezTo>
                  <a:cubicBezTo>
                    <a:pt x="10" y="151"/>
                    <a:pt x="10" y="151"/>
                    <a:pt x="10" y="151"/>
                  </a:cubicBezTo>
                  <a:cubicBezTo>
                    <a:pt x="10" y="149"/>
                    <a:pt x="10" y="149"/>
                    <a:pt x="10" y="149"/>
                  </a:cubicBezTo>
                  <a:cubicBezTo>
                    <a:pt x="5" y="149"/>
                    <a:pt x="5" y="149"/>
                    <a:pt x="5" y="149"/>
                  </a:cubicBezTo>
                  <a:close/>
                  <a:moveTo>
                    <a:pt x="18" y="149"/>
                  </a:moveTo>
                  <a:cubicBezTo>
                    <a:pt x="18" y="150"/>
                    <a:pt x="18" y="150"/>
                    <a:pt x="18" y="151"/>
                  </a:cubicBezTo>
                  <a:cubicBezTo>
                    <a:pt x="19" y="151"/>
                    <a:pt x="20" y="151"/>
                    <a:pt x="22" y="151"/>
                  </a:cubicBezTo>
                  <a:cubicBezTo>
                    <a:pt x="22" y="150"/>
                    <a:pt x="22" y="150"/>
                    <a:pt x="22" y="149"/>
                  </a:cubicBezTo>
                  <a:cubicBezTo>
                    <a:pt x="20" y="149"/>
                    <a:pt x="19" y="149"/>
                    <a:pt x="18" y="149"/>
                  </a:cubicBezTo>
                  <a:close/>
                  <a:moveTo>
                    <a:pt x="24" y="149"/>
                  </a:moveTo>
                  <a:cubicBezTo>
                    <a:pt x="24" y="150"/>
                    <a:pt x="24" y="150"/>
                    <a:pt x="24" y="151"/>
                  </a:cubicBezTo>
                  <a:cubicBezTo>
                    <a:pt x="25" y="151"/>
                    <a:pt x="26" y="151"/>
                    <a:pt x="28" y="151"/>
                  </a:cubicBezTo>
                  <a:cubicBezTo>
                    <a:pt x="28" y="150"/>
                    <a:pt x="28" y="150"/>
                    <a:pt x="28" y="149"/>
                  </a:cubicBezTo>
                  <a:cubicBezTo>
                    <a:pt x="26" y="149"/>
                    <a:pt x="25" y="149"/>
                    <a:pt x="24" y="149"/>
                  </a:cubicBezTo>
                  <a:close/>
                  <a:moveTo>
                    <a:pt x="36" y="149"/>
                  </a:moveTo>
                  <a:cubicBezTo>
                    <a:pt x="36" y="150"/>
                    <a:pt x="36" y="150"/>
                    <a:pt x="36" y="151"/>
                  </a:cubicBezTo>
                  <a:cubicBezTo>
                    <a:pt x="37" y="151"/>
                    <a:pt x="38" y="151"/>
                    <a:pt x="40" y="151"/>
                  </a:cubicBezTo>
                  <a:cubicBezTo>
                    <a:pt x="40" y="150"/>
                    <a:pt x="40" y="150"/>
                    <a:pt x="40" y="149"/>
                  </a:cubicBezTo>
                  <a:cubicBezTo>
                    <a:pt x="38" y="149"/>
                    <a:pt x="37" y="149"/>
                    <a:pt x="36" y="149"/>
                  </a:cubicBezTo>
                  <a:close/>
                  <a:moveTo>
                    <a:pt x="41" y="149"/>
                  </a:moveTo>
                  <a:cubicBezTo>
                    <a:pt x="41" y="150"/>
                    <a:pt x="41" y="150"/>
                    <a:pt x="41" y="151"/>
                  </a:cubicBezTo>
                  <a:cubicBezTo>
                    <a:pt x="42" y="151"/>
                    <a:pt x="44" y="151"/>
                    <a:pt x="45" y="151"/>
                  </a:cubicBezTo>
                  <a:cubicBezTo>
                    <a:pt x="45" y="150"/>
                    <a:pt x="45" y="150"/>
                    <a:pt x="45" y="149"/>
                  </a:cubicBezTo>
                  <a:cubicBezTo>
                    <a:pt x="44" y="149"/>
                    <a:pt x="42" y="149"/>
                    <a:pt x="41" y="149"/>
                  </a:cubicBezTo>
                  <a:close/>
                  <a:moveTo>
                    <a:pt x="47" y="149"/>
                  </a:moveTo>
                  <a:cubicBezTo>
                    <a:pt x="47" y="150"/>
                    <a:pt x="47" y="150"/>
                    <a:pt x="47" y="151"/>
                  </a:cubicBezTo>
                  <a:cubicBezTo>
                    <a:pt x="48" y="151"/>
                    <a:pt x="49" y="151"/>
                    <a:pt x="51" y="151"/>
                  </a:cubicBezTo>
                  <a:cubicBezTo>
                    <a:pt x="51" y="150"/>
                    <a:pt x="51" y="150"/>
                    <a:pt x="51" y="149"/>
                  </a:cubicBezTo>
                  <a:cubicBezTo>
                    <a:pt x="49" y="149"/>
                    <a:pt x="48" y="149"/>
                    <a:pt x="47" y="149"/>
                  </a:cubicBezTo>
                  <a:close/>
                  <a:moveTo>
                    <a:pt x="52" y="149"/>
                  </a:moveTo>
                  <a:cubicBezTo>
                    <a:pt x="52" y="151"/>
                    <a:pt x="52" y="151"/>
                    <a:pt x="52" y="151"/>
                  </a:cubicBezTo>
                  <a:cubicBezTo>
                    <a:pt x="56" y="151"/>
                    <a:pt x="56" y="151"/>
                    <a:pt x="56" y="151"/>
                  </a:cubicBezTo>
                  <a:cubicBezTo>
                    <a:pt x="56" y="149"/>
                    <a:pt x="56" y="149"/>
                    <a:pt x="56" y="149"/>
                  </a:cubicBezTo>
                  <a:cubicBezTo>
                    <a:pt x="52" y="149"/>
                    <a:pt x="52" y="149"/>
                    <a:pt x="52" y="149"/>
                  </a:cubicBezTo>
                  <a:close/>
                  <a:moveTo>
                    <a:pt x="36" y="36"/>
                  </a:moveTo>
                  <a:cubicBezTo>
                    <a:pt x="36" y="37"/>
                    <a:pt x="36" y="37"/>
                    <a:pt x="36" y="38"/>
                  </a:cubicBezTo>
                  <a:cubicBezTo>
                    <a:pt x="37" y="38"/>
                    <a:pt x="38" y="38"/>
                    <a:pt x="40" y="38"/>
                  </a:cubicBezTo>
                  <a:cubicBezTo>
                    <a:pt x="40" y="37"/>
                    <a:pt x="40" y="37"/>
                    <a:pt x="40" y="36"/>
                  </a:cubicBezTo>
                  <a:cubicBezTo>
                    <a:pt x="38" y="36"/>
                    <a:pt x="37" y="36"/>
                    <a:pt x="36" y="36"/>
                  </a:cubicBezTo>
                  <a:close/>
                  <a:moveTo>
                    <a:pt x="41" y="36"/>
                  </a:moveTo>
                  <a:cubicBezTo>
                    <a:pt x="41" y="37"/>
                    <a:pt x="41" y="37"/>
                    <a:pt x="41" y="38"/>
                  </a:cubicBezTo>
                  <a:cubicBezTo>
                    <a:pt x="42" y="38"/>
                    <a:pt x="44" y="38"/>
                    <a:pt x="45" y="38"/>
                  </a:cubicBezTo>
                  <a:cubicBezTo>
                    <a:pt x="45" y="37"/>
                    <a:pt x="45" y="37"/>
                    <a:pt x="45" y="36"/>
                  </a:cubicBezTo>
                  <a:cubicBezTo>
                    <a:pt x="44" y="36"/>
                    <a:pt x="42" y="36"/>
                    <a:pt x="41" y="36"/>
                  </a:cubicBezTo>
                  <a:close/>
                  <a:moveTo>
                    <a:pt x="47" y="36"/>
                  </a:moveTo>
                  <a:cubicBezTo>
                    <a:pt x="47" y="37"/>
                    <a:pt x="47" y="37"/>
                    <a:pt x="47" y="38"/>
                  </a:cubicBezTo>
                  <a:cubicBezTo>
                    <a:pt x="48" y="38"/>
                    <a:pt x="49" y="38"/>
                    <a:pt x="51" y="38"/>
                  </a:cubicBezTo>
                  <a:cubicBezTo>
                    <a:pt x="51" y="37"/>
                    <a:pt x="51" y="37"/>
                    <a:pt x="51" y="36"/>
                  </a:cubicBezTo>
                  <a:cubicBezTo>
                    <a:pt x="49" y="36"/>
                    <a:pt x="48" y="36"/>
                    <a:pt x="47" y="36"/>
                  </a:cubicBezTo>
                  <a:close/>
                  <a:moveTo>
                    <a:pt x="36" y="41"/>
                  </a:moveTo>
                  <a:cubicBezTo>
                    <a:pt x="36" y="42"/>
                    <a:pt x="36" y="43"/>
                    <a:pt x="36" y="43"/>
                  </a:cubicBezTo>
                  <a:cubicBezTo>
                    <a:pt x="37" y="43"/>
                    <a:pt x="38" y="43"/>
                    <a:pt x="40" y="43"/>
                  </a:cubicBezTo>
                  <a:cubicBezTo>
                    <a:pt x="40" y="43"/>
                    <a:pt x="40" y="42"/>
                    <a:pt x="40" y="41"/>
                  </a:cubicBezTo>
                  <a:cubicBezTo>
                    <a:pt x="38" y="41"/>
                    <a:pt x="37" y="41"/>
                    <a:pt x="36" y="41"/>
                  </a:cubicBezTo>
                  <a:close/>
                  <a:moveTo>
                    <a:pt x="41" y="41"/>
                  </a:moveTo>
                  <a:cubicBezTo>
                    <a:pt x="41" y="42"/>
                    <a:pt x="41" y="43"/>
                    <a:pt x="41" y="43"/>
                  </a:cubicBezTo>
                  <a:cubicBezTo>
                    <a:pt x="42" y="43"/>
                    <a:pt x="44" y="43"/>
                    <a:pt x="45" y="43"/>
                  </a:cubicBezTo>
                  <a:cubicBezTo>
                    <a:pt x="45" y="43"/>
                    <a:pt x="45" y="42"/>
                    <a:pt x="45" y="41"/>
                  </a:cubicBezTo>
                  <a:cubicBezTo>
                    <a:pt x="44" y="41"/>
                    <a:pt x="42" y="41"/>
                    <a:pt x="41" y="41"/>
                  </a:cubicBezTo>
                  <a:close/>
                  <a:moveTo>
                    <a:pt x="47" y="41"/>
                  </a:moveTo>
                  <a:cubicBezTo>
                    <a:pt x="47" y="42"/>
                    <a:pt x="47" y="43"/>
                    <a:pt x="47" y="43"/>
                  </a:cubicBezTo>
                  <a:cubicBezTo>
                    <a:pt x="48" y="43"/>
                    <a:pt x="49" y="43"/>
                    <a:pt x="51" y="43"/>
                  </a:cubicBezTo>
                  <a:cubicBezTo>
                    <a:pt x="51" y="43"/>
                    <a:pt x="51" y="42"/>
                    <a:pt x="51" y="41"/>
                  </a:cubicBezTo>
                  <a:cubicBezTo>
                    <a:pt x="49" y="41"/>
                    <a:pt x="48" y="41"/>
                    <a:pt x="47" y="41"/>
                  </a:cubicBezTo>
                  <a:close/>
                  <a:moveTo>
                    <a:pt x="52" y="41"/>
                  </a:moveTo>
                  <a:cubicBezTo>
                    <a:pt x="52" y="42"/>
                    <a:pt x="52" y="43"/>
                    <a:pt x="52" y="43"/>
                  </a:cubicBezTo>
                  <a:cubicBezTo>
                    <a:pt x="53" y="43"/>
                    <a:pt x="55" y="43"/>
                    <a:pt x="56" y="43"/>
                  </a:cubicBezTo>
                  <a:cubicBezTo>
                    <a:pt x="56" y="43"/>
                    <a:pt x="56" y="42"/>
                    <a:pt x="56" y="41"/>
                  </a:cubicBezTo>
                  <a:cubicBezTo>
                    <a:pt x="55" y="41"/>
                    <a:pt x="53" y="41"/>
                    <a:pt x="52" y="41"/>
                  </a:cubicBezTo>
                  <a:close/>
                  <a:moveTo>
                    <a:pt x="36" y="46"/>
                  </a:moveTo>
                  <a:cubicBezTo>
                    <a:pt x="36" y="47"/>
                    <a:pt x="36" y="48"/>
                    <a:pt x="36" y="49"/>
                  </a:cubicBezTo>
                  <a:cubicBezTo>
                    <a:pt x="37" y="49"/>
                    <a:pt x="38" y="49"/>
                    <a:pt x="40" y="49"/>
                  </a:cubicBezTo>
                  <a:cubicBezTo>
                    <a:pt x="40" y="48"/>
                    <a:pt x="40" y="47"/>
                    <a:pt x="40" y="46"/>
                  </a:cubicBezTo>
                  <a:cubicBezTo>
                    <a:pt x="38" y="46"/>
                    <a:pt x="37" y="46"/>
                    <a:pt x="36" y="46"/>
                  </a:cubicBezTo>
                  <a:close/>
                  <a:moveTo>
                    <a:pt x="41" y="46"/>
                  </a:moveTo>
                  <a:cubicBezTo>
                    <a:pt x="41" y="47"/>
                    <a:pt x="41" y="48"/>
                    <a:pt x="41" y="49"/>
                  </a:cubicBezTo>
                  <a:cubicBezTo>
                    <a:pt x="42" y="49"/>
                    <a:pt x="44" y="49"/>
                    <a:pt x="45" y="49"/>
                  </a:cubicBezTo>
                  <a:cubicBezTo>
                    <a:pt x="45" y="48"/>
                    <a:pt x="45" y="47"/>
                    <a:pt x="45" y="46"/>
                  </a:cubicBezTo>
                  <a:cubicBezTo>
                    <a:pt x="44" y="46"/>
                    <a:pt x="42" y="46"/>
                    <a:pt x="41" y="46"/>
                  </a:cubicBezTo>
                  <a:close/>
                  <a:moveTo>
                    <a:pt x="47" y="46"/>
                  </a:moveTo>
                  <a:cubicBezTo>
                    <a:pt x="47" y="47"/>
                    <a:pt x="47" y="48"/>
                    <a:pt x="47" y="49"/>
                  </a:cubicBezTo>
                  <a:cubicBezTo>
                    <a:pt x="48" y="49"/>
                    <a:pt x="49" y="49"/>
                    <a:pt x="51" y="49"/>
                  </a:cubicBezTo>
                  <a:cubicBezTo>
                    <a:pt x="51" y="48"/>
                    <a:pt x="51" y="47"/>
                    <a:pt x="51" y="46"/>
                  </a:cubicBezTo>
                  <a:cubicBezTo>
                    <a:pt x="49" y="46"/>
                    <a:pt x="48" y="46"/>
                    <a:pt x="47" y="46"/>
                  </a:cubicBezTo>
                  <a:close/>
                  <a:moveTo>
                    <a:pt x="52" y="46"/>
                  </a:moveTo>
                  <a:cubicBezTo>
                    <a:pt x="52" y="47"/>
                    <a:pt x="52" y="48"/>
                    <a:pt x="52" y="49"/>
                  </a:cubicBezTo>
                  <a:cubicBezTo>
                    <a:pt x="53" y="49"/>
                    <a:pt x="55" y="49"/>
                    <a:pt x="56" y="49"/>
                  </a:cubicBezTo>
                  <a:cubicBezTo>
                    <a:pt x="56" y="48"/>
                    <a:pt x="56" y="47"/>
                    <a:pt x="56" y="46"/>
                  </a:cubicBezTo>
                  <a:cubicBezTo>
                    <a:pt x="55" y="46"/>
                    <a:pt x="53" y="46"/>
                    <a:pt x="52" y="46"/>
                  </a:cubicBezTo>
                  <a:close/>
                  <a:moveTo>
                    <a:pt x="36" y="51"/>
                  </a:moveTo>
                  <a:cubicBezTo>
                    <a:pt x="36" y="52"/>
                    <a:pt x="36" y="53"/>
                    <a:pt x="36" y="54"/>
                  </a:cubicBezTo>
                  <a:cubicBezTo>
                    <a:pt x="37" y="54"/>
                    <a:pt x="38" y="54"/>
                    <a:pt x="40" y="54"/>
                  </a:cubicBezTo>
                  <a:cubicBezTo>
                    <a:pt x="40" y="53"/>
                    <a:pt x="40" y="52"/>
                    <a:pt x="40" y="51"/>
                  </a:cubicBezTo>
                  <a:cubicBezTo>
                    <a:pt x="38" y="51"/>
                    <a:pt x="37" y="51"/>
                    <a:pt x="36" y="51"/>
                  </a:cubicBezTo>
                  <a:close/>
                  <a:moveTo>
                    <a:pt x="41" y="51"/>
                  </a:moveTo>
                  <a:cubicBezTo>
                    <a:pt x="41" y="52"/>
                    <a:pt x="41" y="53"/>
                    <a:pt x="41" y="54"/>
                  </a:cubicBezTo>
                  <a:cubicBezTo>
                    <a:pt x="42" y="54"/>
                    <a:pt x="44" y="54"/>
                    <a:pt x="45" y="54"/>
                  </a:cubicBezTo>
                  <a:cubicBezTo>
                    <a:pt x="45" y="53"/>
                    <a:pt x="45" y="52"/>
                    <a:pt x="45" y="51"/>
                  </a:cubicBezTo>
                  <a:cubicBezTo>
                    <a:pt x="44" y="51"/>
                    <a:pt x="42" y="51"/>
                    <a:pt x="41" y="51"/>
                  </a:cubicBezTo>
                  <a:close/>
                  <a:moveTo>
                    <a:pt x="47" y="51"/>
                  </a:moveTo>
                  <a:cubicBezTo>
                    <a:pt x="47" y="52"/>
                    <a:pt x="47" y="53"/>
                    <a:pt x="47" y="54"/>
                  </a:cubicBezTo>
                  <a:cubicBezTo>
                    <a:pt x="48" y="54"/>
                    <a:pt x="49" y="54"/>
                    <a:pt x="51" y="54"/>
                  </a:cubicBezTo>
                  <a:cubicBezTo>
                    <a:pt x="51" y="53"/>
                    <a:pt x="51" y="52"/>
                    <a:pt x="51" y="51"/>
                  </a:cubicBezTo>
                  <a:cubicBezTo>
                    <a:pt x="49" y="51"/>
                    <a:pt x="48" y="51"/>
                    <a:pt x="47" y="51"/>
                  </a:cubicBezTo>
                  <a:close/>
                  <a:moveTo>
                    <a:pt x="52" y="51"/>
                  </a:moveTo>
                  <a:cubicBezTo>
                    <a:pt x="52" y="52"/>
                    <a:pt x="52" y="53"/>
                    <a:pt x="52" y="54"/>
                  </a:cubicBezTo>
                  <a:cubicBezTo>
                    <a:pt x="53" y="54"/>
                    <a:pt x="55" y="54"/>
                    <a:pt x="56" y="54"/>
                  </a:cubicBezTo>
                  <a:cubicBezTo>
                    <a:pt x="56" y="53"/>
                    <a:pt x="56" y="52"/>
                    <a:pt x="56" y="51"/>
                  </a:cubicBezTo>
                  <a:cubicBezTo>
                    <a:pt x="55" y="51"/>
                    <a:pt x="53" y="51"/>
                    <a:pt x="52" y="51"/>
                  </a:cubicBezTo>
                  <a:close/>
                  <a:moveTo>
                    <a:pt x="41" y="56"/>
                  </a:moveTo>
                  <a:cubicBezTo>
                    <a:pt x="41" y="57"/>
                    <a:pt x="41" y="58"/>
                    <a:pt x="41" y="59"/>
                  </a:cubicBezTo>
                  <a:cubicBezTo>
                    <a:pt x="42" y="59"/>
                    <a:pt x="44" y="59"/>
                    <a:pt x="45" y="59"/>
                  </a:cubicBezTo>
                  <a:cubicBezTo>
                    <a:pt x="45" y="58"/>
                    <a:pt x="45" y="57"/>
                    <a:pt x="45" y="56"/>
                  </a:cubicBezTo>
                  <a:cubicBezTo>
                    <a:pt x="44" y="56"/>
                    <a:pt x="42" y="56"/>
                    <a:pt x="41" y="56"/>
                  </a:cubicBezTo>
                  <a:close/>
                  <a:moveTo>
                    <a:pt x="52" y="56"/>
                  </a:moveTo>
                  <a:cubicBezTo>
                    <a:pt x="52" y="57"/>
                    <a:pt x="52" y="58"/>
                    <a:pt x="52" y="59"/>
                  </a:cubicBezTo>
                  <a:cubicBezTo>
                    <a:pt x="53" y="59"/>
                    <a:pt x="55" y="59"/>
                    <a:pt x="56" y="59"/>
                  </a:cubicBezTo>
                  <a:cubicBezTo>
                    <a:pt x="56" y="58"/>
                    <a:pt x="56" y="57"/>
                    <a:pt x="56" y="56"/>
                  </a:cubicBezTo>
                  <a:cubicBezTo>
                    <a:pt x="55" y="56"/>
                    <a:pt x="53" y="56"/>
                    <a:pt x="52" y="56"/>
                  </a:cubicBezTo>
                  <a:close/>
                  <a:moveTo>
                    <a:pt x="24" y="61"/>
                  </a:moveTo>
                  <a:cubicBezTo>
                    <a:pt x="24" y="62"/>
                    <a:pt x="24" y="63"/>
                    <a:pt x="24" y="64"/>
                  </a:cubicBezTo>
                  <a:cubicBezTo>
                    <a:pt x="25" y="64"/>
                    <a:pt x="26" y="64"/>
                    <a:pt x="28" y="64"/>
                  </a:cubicBezTo>
                  <a:cubicBezTo>
                    <a:pt x="28" y="63"/>
                    <a:pt x="28" y="62"/>
                    <a:pt x="28" y="61"/>
                  </a:cubicBezTo>
                  <a:cubicBezTo>
                    <a:pt x="26" y="61"/>
                    <a:pt x="25" y="61"/>
                    <a:pt x="24" y="61"/>
                  </a:cubicBezTo>
                  <a:close/>
                  <a:moveTo>
                    <a:pt x="36" y="61"/>
                  </a:moveTo>
                  <a:cubicBezTo>
                    <a:pt x="36" y="62"/>
                    <a:pt x="36" y="63"/>
                    <a:pt x="36" y="64"/>
                  </a:cubicBezTo>
                  <a:cubicBezTo>
                    <a:pt x="37" y="64"/>
                    <a:pt x="38" y="64"/>
                    <a:pt x="40" y="64"/>
                  </a:cubicBezTo>
                  <a:cubicBezTo>
                    <a:pt x="40" y="63"/>
                    <a:pt x="40" y="62"/>
                    <a:pt x="40" y="61"/>
                  </a:cubicBezTo>
                  <a:cubicBezTo>
                    <a:pt x="38" y="61"/>
                    <a:pt x="37" y="61"/>
                    <a:pt x="36" y="61"/>
                  </a:cubicBezTo>
                  <a:close/>
                  <a:moveTo>
                    <a:pt x="41" y="61"/>
                  </a:moveTo>
                  <a:cubicBezTo>
                    <a:pt x="41" y="62"/>
                    <a:pt x="41" y="63"/>
                    <a:pt x="41" y="64"/>
                  </a:cubicBezTo>
                  <a:cubicBezTo>
                    <a:pt x="42" y="64"/>
                    <a:pt x="44" y="64"/>
                    <a:pt x="45" y="64"/>
                  </a:cubicBezTo>
                  <a:cubicBezTo>
                    <a:pt x="45" y="63"/>
                    <a:pt x="45" y="62"/>
                    <a:pt x="45" y="61"/>
                  </a:cubicBezTo>
                  <a:cubicBezTo>
                    <a:pt x="44" y="61"/>
                    <a:pt x="42" y="61"/>
                    <a:pt x="41" y="61"/>
                  </a:cubicBezTo>
                  <a:close/>
                  <a:moveTo>
                    <a:pt x="47" y="61"/>
                  </a:moveTo>
                  <a:cubicBezTo>
                    <a:pt x="47" y="62"/>
                    <a:pt x="47" y="63"/>
                    <a:pt x="47" y="64"/>
                  </a:cubicBezTo>
                  <a:cubicBezTo>
                    <a:pt x="48" y="64"/>
                    <a:pt x="49" y="64"/>
                    <a:pt x="51" y="64"/>
                  </a:cubicBezTo>
                  <a:cubicBezTo>
                    <a:pt x="51" y="63"/>
                    <a:pt x="51" y="62"/>
                    <a:pt x="51" y="61"/>
                  </a:cubicBezTo>
                  <a:cubicBezTo>
                    <a:pt x="49" y="61"/>
                    <a:pt x="48" y="61"/>
                    <a:pt x="47" y="61"/>
                  </a:cubicBezTo>
                  <a:close/>
                  <a:moveTo>
                    <a:pt x="52" y="61"/>
                  </a:moveTo>
                  <a:cubicBezTo>
                    <a:pt x="52" y="62"/>
                    <a:pt x="52" y="63"/>
                    <a:pt x="52" y="64"/>
                  </a:cubicBezTo>
                  <a:cubicBezTo>
                    <a:pt x="53" y="64"/>
                    <a:pt x="55" y="64"/>
                    <a:pt x="56" y="64"/>
                  </a:cubicBezTo>
                  <a:cubicBezTo>
                    <a:pt x="56" y="63"/>
                    <a:pt x="56" y="62"/>
                    <a:pt x="56" y="61"/>
                  </a:cubicBezTo>
                  <a:cubicBezTo>
                    <a:pt x="55" y="61"/>
                    <a:pt x="53" y="61"/>
                    <a:pt x="52" y="61"/>
                  </a:cubicBezTo>
                  <a:close/>
                  <a:moveTo>
                    <a:pt x="11" y="67"/>
                  </a:moveTo>
                  <a:cubicBezTo>
                    <a:pt x="11" y="67"/>
                    <a:pt x="11" y="68"/>
                    <a:pt x="11" y="69"/>
                  </a:cubicBezTo>
                  <a:cubicBezTo>
                    <a:pt x="13" y="69"/>
                    <a:pt x="14" y="69"/>
                    <a:pt x="16" y="69"/>
                  </a:cubicBezTo>
                  <a:cubicBezTo>
                    <a:pt x="16" y="68"/>
                    <a:pt x="16" y="67"/>
                    <a:pt x="16" y="67"/>
                  </a:cubicBezTo>
                  <a:cubicBezTo>
                    <a:pt x="14" y="67"/>
                    <a:pt x="13" y="67"/>
                    <a:pt x="11" y="67"/>
                  </a:cubicBezTo>
                  <a:close/>
                  <a:moveTo>
                    <a:pt x="24" y="67"/>
                  </a:moveTo>
                  <a:cubicBezTo>
                    <a:pt x="24" y="67"/>
                    <a:pt x="24" y="68"/>
                    <a:pt x="24" y="69"/>
                  </a:cubicBezTo>
                  <a:cubicBezTo>
                    <a:pt x="25" y="69"/>
                    <a:pt x="26" y="69"/>
                    <a:pt x="28" y="69"/>
                  </a:cubicBezTo>
                  <a:cubicBezTo>
                    <a:pt x="28" y="68"/>
                    <a:pt x="28" y="67"/>
                    <a:pt x="28" y="67"/>
                  </a:cubicBezTo>
                  <a:cubicBezTo>
                    <a:pt x="26" y="67"/>
                    <a:pt x="25" y="67"/>
                    <a:pt x="24" y="67"/>
                  </a:cubicBezTo>
                  <a:close/>
                  <a:moveTo>
                    <a:pt x="36" y="67"/>
                  </a:moveTo>
                  <a:cubicBezTo>
                    <a:pt x="36" y="67"/>
                    <a:pt x="36" y="68"/>
                    <a:pt x="36" y="69"/>
                  </a:cubicBezTo>
                  <a:cubicBezTo>
                    <a:pt x="37" y="69"/>
                    <a:pt x="38" y="69"/>
                    <a:pt x="40" y="69"/>
                  </a:cubicBezTo>
                  <a:cubicBezTo>
                    <a:pt x="40" y="68"/>
                    <a:pt x="40" y="67"/>
                    <a:pt x="40" y="67"/>
                  </a:cubicBezTo>
                  <a:cubicBezTo>
                    <a:pt x="38" y="67"/>
                    <a:pt x="37" y="67"/>
                    <a:pt x="36" y="67"/>
                  </a:cubicBezTo>
                  <a:close/>
                  <a:moveTo>
                    <a:pt x="41" y="67"/>
                  </a:moveTo>
                  <a:cubicBezTo>
                    <a:pt x="41" y="67"/>
                    <a:pt x="41" y="68"/>
                    <a:pt x="41" y="69"/>
                  </a:cubicBezTo>
                  <a:cubicBezTo>
                    <a:pt x="42" y="69"/>
                    <a:pt x="44" y="69"/>
                    <a:pt x="45" y="69"/>
                  </a:cubicBezTo>
                  <a:cubicBezTo>
                    <a:pt x="45" y="68"/>
                    <a:pt x="45" y="67"/>
                    <a:pt x="45" y="67"/>
                  </a:cubicBezTo>
                  <a:cubicBezTo>
                    <a:pt x="44" y="67"/>
                    <a:pt x="42" y="67"/>
                    <a:pt x="41" y="67"/>
                  </a:cubicBezTo>
                  <a:close/>
                  <a:moveTo>
                    <a:pt x="47" y="67"/>
                  </a:moveTo>
                  <a:cubicBezTo>
                    <a:pt x="47" y="67"/>
                    <a:pt x="47" y="68"/>
                    <a:pt x="47" y="69"/>
                  </a:cubicBezTo>
                  <a:cubicBezTo>
                    <a:pt x="48" y="69"/>
                    <a:pt x="49" y="69"/>
                    <a:pt x="51" y="69"/>
                  </a:cubicBezTo>
                  <a:cubicBezTo>
                    <a:pt x="51" y="68"/>
                    <a:pt x="51" y="67"/>
                    <a:pt x="51" y="67"/>
                  </a:cubicBezTo>
                  <a:cubicBezTo>
                    <a:pt x="49" y="67"/>
                    <a:pt x="48" y="67"/>
                    <a:pt x="47" y="67"/>
                  </a:cubicBezTo>
                  <a:close/>
                  <a:moveTo>
                    <a:pt x="52" y="67"/>
                  </a:moveTo>
                  <a:cubicBezTo>
                    <a:pt x="52" y="67"/>
                    <a:pt x="52" y="68"/>
                    <a:pt x="52" y="69"/>
                  </a:cubicBezTo>
                  <a:cubicBezTo>
                    <a:pt x="53" y="69"/>
                    <a:pt x="55" y="69"/>
                    <a:pt x="56" y="69"/>
                  </a:cubicBezTo>
                  <a:cubicBezTo>
                    <a:pt x="56" y="68"/>
                    <a:pt x="56" y="67"/>
                    <a:pt x="56" y="67"/>
                  </a:cubicBezTo>
                  <a:cubicBezTo>
                    <a:pt x="55" y="67"/>
                    <a:pt x="53" y="67"/>
                    <a:pt x="52" y="67"/>
                  </a:cubicBezTo>
                  <a:close/>
                  <a:moveTo>
                    <a:pt x="18" y="72"/>
                  </a:moveTo>
                  <a:cubicBezTo>
                    <a:pt x="18" y="73"/>
                    <a:pt x="18" y="73"/>
                    <a:pt x="18" y="74"/>
                  </a:cubicBezTo>
                  <a:cubicBezTo>
                    <a:pt x="19" y="74"/>
                    <a:pt x="20" y="74"/>
                    <a:pt x="22" y="74"/>
                  </a:cubicBezTo>
                  <a:cubicBezTo>
                    <a:pt x="22" y="73"/>
                    <a:pt x="22" y="73"/>
                    <a:pt x="22" y="72"/>
                  </a:cubicBezTo>
                  <a:cubicBezTo>
                    <a:pt x="20" y="72"/>
                    <a:pt x="19" y="72"/>
                    <a:pt x="18" y="72"/>
                  </a:cubicBezTo>
                  <a:close/>
                  <a:moveTo>
                    <a:pt x="24" y="72"/>
                  </a:moveTo>
                  <a:cubicBezTo>
                    <a:pt x="24" y="73"/>
                    <a:pt x="24" y="73"/>
                    <a:pt x="24" y="74"/>
                  </a:cubicBezTo>
                  <a:cubicBezTo>
                    <a:pt x="25" y="74"/>
                    <a:pt x="26" y="74"/>
                    <a:pt x="28" y="74"/>
                  </a:cubicBezTo>
                  <a:cubicBezTo>
                    <a:pt x="28" y="73"/>
                    <a:pt x="28" y="73"/>
                    <a:pt x="28" y="72"/>
                  </a:cubicBezTo>
                  <a:cubicBezTo>
                    <a:pt x="26" y="72"/>
                    <a:pt x="25" y="72"/>
                    <a:pt x="24" y="72"/>
                  </a:cubicBezTo>
                  <a:close/>
                  <a:moveTo>
                    <a:pt x="41" y="72"/>
                  </a:moveTo>
                  <a:cubicBezTo>
                    <a:pt x="41" y="73"/>
                    <a:pt x="41" y="73"/>
                    <a:pt x="41" y="74"/>
                  </a:cubicBezTo>
                  <a:cubicBezTo>
                    <a:pt x="42" y="74"/>
                    <a:pt x="44" y="74"/>
                    <a:pt x="45" y="74"/>
                  </a:cubicBezTo>
                  <a:cubicBezTo>
                    <a:pt x="45" y="73"/>
                    <a:pt x="45" y="73"/>
                    <a:pt x="45" y="72"/>
                  </a:cubicBezTo>
                  <a:cubicBezTo>
                    <a:pt x="44" y="72"/>
                    <a:pt x="42" y="72"/>
                    <a:pt x="41" y="72"/>
                  </a:cubicBezTo>
                  <a:close/>
                  <a:moveTo>
                    <a:pt x="47" y="72"/>
                  </a:moveTo>
                  <a:cubicBezTo>
                    <a:pt x="47" y="73"/>
                    <a:pt x="47" y="73"/>
                    <a:pt x="47" y="74"/>
                  </a:cubicBezTo>
                  <a:cubicBezTo>
                    <a:pt x="48" y="74"/>
                    <a:pt x="49" y="74"/>
                    <a:pt x="51" y="74"/>
                  </a:cubicBezTo>
                  <a:cubicBezTo>
                    <a:pt x="51" y="73"/>
                    <a:pt x="51" y="73"/>
                    <a:pt x="51" y="72"/>
                  </a:cubicBezTo>
                  <a:cubicBezTo>
                    <a:pt x="49" y="72"/>
                    <a:pt x="48" y="72"/>
                    <a:pt x="47" y="72"/>
                  </a:cubicBezTo>
                  <a:close/>
                  <a:moveTo>
                    <a:pt x="52" y="72"/>
                  </a:moveTo>
                  <a:cubicBezTo>
                    <a:pt x="52" y="73"/>
                    <a:pt x="52" y="73"/>
                    <a:pt x="52" y="74"/>
                  </a:cubicBezTo>
                  <a:cubicBezTo>
                    <a:pt x="53" y="74"/>
                    <a:pt x="55" y="74"/>
                    <a:pt x="56" y="74"/>
                  </a:cubicBezTo>
                  <a:cubicBezTo>
                    <a:pt x="56" y="73"/>
                    <a:pt x="56" y="73"/>
                    <a:pt x="56" y="72"/>
                  </a:cubicBezTo>
                  <a:cubicBezTo>
                    <a:pt x="55" y="72"/>
                    <a:pt x="53" y="72"/>
                    <a:pt x="52" y="72"/>
                  </a:cubicBezTo>
                  <a:close/>
                  <a:moveTo>
                    <a:pt x="11" y="77"/>
                  </a:moveTo>
                  <a:cubicBezTo>
                    <a:pt x="11" y="78"/>
                    <a:pt x="11" y="79"/>
                    <a:pt x="11" y="79"/>
                  </a:cubicBezTo>
                  <a:cubicBezTo>
                    <a:pt x="13" y="79"/>
                    <a:pt x="14" y="79"/>
                    <a:pt x="16" y="79"/>
                  </a:cubicBezTo>
                  <a:cubicBezTo>
                    <a:pt x="16" y="79"/>
                    <a:pt x="16" y="78"/>
                    <a:pt x="16" y="77"/>
                  </a:cubicBezTo>
                  <a:cubicBezTo>
                    <a:pt x="14" y="77"/>
                    <a:pt x="13" y="77"/>
                    <a:pt x="11" y="77"/>
                  </a:cubicBezTo>
                  <a:close/>
                  <a:moveTo>
                    <a:pt x="5" y="77"/>
                  </a:moveTo>
                  <a:cubicBezTo>
                    <a:pt x="5" y="78"/>
                    <a:pt x="5" y="79"/>
                    <a:pt x="5" y="79"/>
                  </a:cubicBezTo>
                  <a:cubicBezTo>
                    <a:pt x="7" y="79"/>
                    <a:pt x="8" y="79"/>
                    <a:pt x="10" y="79"/>
                  </a:cubicBezTo>
                  <a:cubicBezTo>
                    <a:pt x="10" y="79"/>
                    <a:pt x="10" y="78"/>
                    <a:pt x="10" y="77"/>
                  </a:cubicBezTo>
                  <a:cubicBezTo>
                    <a:pt x="8" y="77"/>
                    <a:pt x="7" y="77"/>
                    <a:pt x="5" y="77"/>
                  </a:cubicBezTo>
                  <a:close/>
                  <a:moveTo>
                    <a:pt x="18" y="77"/>
                  </a:moveTo>
                  <a:cubicBezTo>
                    <a:pt x="18" y="78"/>
                    <a:pt x="18" y="79"/>
                    <a:pt x="18" y="79"/>
                  </a:cubicBezTo>
                  <a:cubicBezTo>
                    <a:pt x="19" y="79"/>
                    <a:pt x="20" y="79"/>
                    <a:pt x="22" y="79"/>
                  </a:cubicBezTo>
                  <a:cubicBezTo>
                    <a:pt x="22" y="79"/>
                    <a:pt x="22" y="78"/>
                    <a:pt x="22" y="77"/>
                  </a:cubicBezTo>
                  <a:cubicBezTo>
                    <a:pt x="20" y="77"/>
                    <a:pt x="19" y="77"/>
                    <a:pt x="18" y="77"/>
                  </a:cubicBezTo>
                  <a:close/>
                  <a:moveTo>
                    <a:pt x="24" y="77"/>
                  </a:moveTo>
                  <a:cubicBezTo>
                    <a:pt x="24" y="78"/>
                    <a:pt x="24" y="79"/>
                    <a:pt x="24" y="79"/>
                  </a:cubicBezTo>
                  <a:cubicBezTo>
                    <a:pt x="25" y="79"/>
                    <a:pt x="26" y="79"/>
                    <a:pt x="28" y="79"/>
                  </a:cubicBezTo>
                  <a:cubicBezTo>
                    <a:pt x="28" y="79"/>
                    <a:pt x="28" y="78"/>
                    <a:pt x="28" y="77"/>
                  </a:cubicBezTo>
                  <a:cubicBezTo>
                    <a:pt x="26" y="77"/>
                    <a:pt x="25" y="77"/>
                    <a:pt x="24" y="77"/>
                  </a:cubicBezTo>
                  <a:close/>
                  <a:moveTo>
                    <a:pt x="36" y="77"/>
                  </a:moveTo>
                  <a:cubicBezTo>
                    <a:pt x="36" y="78"/>
                    <a:pt x="36" y="79"/>
                    <a:pt x="36" y="79"/>
                  </a:cubicBezTo>
                  <a:cubicBezTo>
                    <a:pt x="37" y="79"/>
                    <a:pt x="38" y="79"/>
                    <a:pt x="40" y="79"/>
                  </a:cubicBezTo>
                  <a:cubicBezTo>
                    <a:pt x="40" y="79"/>
                    <a:pt x="40" y="78"/>
                    <a:pt x="40" y="77"/>
                  </a:cubicBezTo>
                  <a:cubicBezTo>
                    <a:pt x="38" y="77"/>
                    <a:pt x="37" y="77"/>
                    <a:pt x="36" y="77"/>
                  </a:cubicBezTo>
                  <a:close/>
                  <a:moveTo>
                    <a:pt x="41" y="77"/>
                  </a:moveTo>
                  <a:cubicBezTo>
                    <a:pt x="41" y="78"/>
                    <a:pt x="41" y="79"/>
                    <a:pt x="41" y="79"/>
                  </a:cubicBezTo>
                  <a:cubicBezTo>
                    <a:pt x="42" y="79"/>
                    <a:pt x="44" y="79"/>
                    <a:pt x="45" y="79"/>
                  </a:cubicBezTo>
                  <a:cubicBezTo>
                    <a:pt x="45" y="79"/>
                    <a:pt x="45" y="78"/>
                    <a:pt x="45" y="77"/>
                  </a:cubicBezTo>
                  <a:cubicBezTo>
                    <a:pt x="44" y="77"/>
                    <a:pt x="42" y="77"/>
                    <a:pt x="41" y="77"/>
                  </a:cubicBezTo>
                  <a:close/>
                  <a:moveTo>
                    <a:pt x="47" y="77"/>
                  </a:moveTo>
                  <a:cubicBezTo>
                    <a:pt x="47" y="78"/>
                    <a:pt x="47" y="79"/>
                    <a:pt x="47" y="79"/>
                  </a:cubicBezTo>
                  <a:cubicBezTo>
                    <a:pt x="48" y="79"/>
                    <a:pt x="49" y="79"/>
                    <a:pt x="51" y="79"/>
                  </a:cubicBezTo>
                  <a:cubicBezTo>
                    <a:pt x="51" y="79"/>
                    <a:pt x="51" y="78"/>
                    <a:pt x="51" y="77"/>
                  </a:cubicBezTo>
                  <a:cubicBezTo>
                    <a:pt x="49" y="77"/>
                    <a:pt x="48" y="77"/>
                    <a:pt x="47" y="77"/>
                  </a:cubicBezTo>
                  <a:close/>
                  <a:moveTo>
                    <a:pt x="52" y="77"/>
                  </a:moveTo>
                  <a:cubicBezTo>
                    <a:pt x="52" y="78"/>
                    <a:pt x="52" y="79"/>
                    <a:pt x="52" y="79"/>
                  </a:cubicBezTo>
                  <a:cubicBezTo>
                    <a:pt x="53" y="79"/>
                    <a:pt x="55" y="79"/>
                    <a:pt x="56" y="79"/>
                  </a:cubicBezTo>
                  <a:cubicBezTo>
                    <a:pt x="56" y="79"/>
                    <a:pt x="56" y="78"/>
                    <a:pt x="56" y="77"/>
                  </a:cubicBezTo>
                  <a:cubicBezTo>
                    <a:pt x="55" y="77"/>
                    <a:pt x="53" y="77"/>
                    <a:pt x="52" y="77"/>
                  </a:cubicBezTo>
                  <a:close/>
                  <a:moveTo>
                    <a:pt x="11" y="82"/>
                  </a:moveTo>
                  <a:cubicBezTo>
                    <a:pt x="11" y="83"/>
                    <a:pt x="11" y="84"/>
                    <a:pt x="11" y="85"/>
                  </a:cubicBezTo>
                  <a:cubicBezTo>
                    <a:pt x="13" y="85"/>
                    <a:pt x="14" y="85"/>
                    <a:pt x="16" y="85"/>
                  </a:cubicBezTo>
                  <a:cubicBezTo>
                    <a:pt x="16" y="84"/>
                    <a:pt x="16" y="83"/>
                    <a:pt x="16" y="82"/>
                  </a:cubicBezTo>
                  <a:cubicBezTo>
                    <a:pt x="14" y="82"/>
                    <a:pt x="13" y="82"/>
                    <a:pt x="11" y="82"/>
                  </a:cubicBezTo>
                  <a:close/>
                  <a:moveTo>
                    <a:pt x="5" y="82"/>
                  </a:moveTo>
                  <a:cubicBezTo>
                    <a:pt x="5" y="83"/>
                    <a:pt x="5" y="84"/>
                    <a:pt x="5" y="85"/>
                  </a:cubicBezTo>
                  <a:cubicBezTo>
                    <a:pt x="7" y="85"/>
                    <a:pt x="8" y="85"/>
                    <a:pt x="10" y="85"/>
                  </a:cubicBezTo>
                  <a:cubicBezTo>
                    <a:pt x="10" y="84"/>
                    <a:pt x="10" y="83"/>
                    <a:pt x="10" y="82"/>
                  </a:cubicBezTo>
                  <a:cubicBezTo>
                    <a:pt x="8" y="82"/>
                    <a:pt x="7" y="82"/>
                    <a:pt x="5" y="82"/>
                  </a:cubicBezTo>
                  <a:close/>
                  <a:moveTo>
                    <a:pt x="18" y="82"/>
                  </a:moveTo>
                  <a:cubicBezTo>
                    <a:pt x="18" y="83"/>
                    <a:pt x="18" y="84"/>
                    <a:pt x="18" y="85"/>
                  </a:cubicBezTo>
                  <a:cubicBezTo>
                    <a:pt x="19" y="85"/>
                    <a:pt x="20" y="85"/>
                    <a:pt x="22" y="85"/>
                  </a:cubicBezTo>
                  <a:cubicBezTo>
                    <a:pt x="22" y="84"/>
                    <a:pt x="22" y="83"/>
                    <a:pt x="22" y="82"/>
                  </a:cubicBezTo>
                  <a:cubicBezTo>
                    <a:pt x="20" y="82"/>
                    <a:pt x="19" y="82"/>
                    <a:pt x="18" y="82"/>
                  </a:cubicBezTo>
                  <a:close/>
                  <a:moveTo>
                    <a:pt x="24" y="82"/>
                  </a:moveTo>
                  <a:cubicBezTo>
                    <a:pt x="24" y="83"/>
                    <a:pt x="24" y="84"/>
                    <a:pt x="24" y="85"/>
                  </a:cubicBezTo>
                  <a:cubicBezTo>
                    <a:pt x="25" y="85"/>
                    <a:pt x="26" y="85"/>
                    <a:pt x="28" y="85"/>
                  </a:cubicBezTo>
                  <a:cubicBezTo>
                    <a:pt x="28" y="84"/>
                    <a:pt x="28" y="83"/>
                    <a:pt x="28" y="82"/>
                  </a:cubicBezTo>
                  <a:cubicBezTo>
                    <a:pt x="26" y="82"/>
                    <a:pt x="25" y="82"/>
                    <a:pt x="24" y="82"/>
                  </a:cubicBezTo>
                  <a:close/>
                  <a:moveTo>
                    <a:pt x="36" y="82"/>
                  </a:moveTo>
                  <a:cubicBezTo>
                    <a:pt x="36" y="83"/>
                    <a:pt x="36" y="84"/>
                    <a:pt x="36" y="85"/>
                  </a:cubicBezTo>
                  <a:cubicBezTo>
                    <a:pt x="37" y="85"/>
                    <a:pt x="38" y="85"/>
                    <a:pt x="40" y="85"/>
                  </a:cubicBezTo>
                  <a:cubicBezTo>
                    <a:pt x="40" y="84"/>
                    <a:pt x="40" y="83"/>
                    <a:pt x="40" y="82"/>
                  </a:cubicBezTo>
                  <a:cubicBezTo>
                    <a:pt x="38" y="82"/>
                    <a:pt x="37" y="82"/>
                    <a:pt x="36" y="82"/>
                  </a:cubicBezTo>
                  <a:close/>
                  <a:moveTo>
                    <a:pt x="41" y="82"/>
                  </a:moveTo>
                  <a:cubicBezTo>
                    <a:pt x="41" y="83"/>
                    <a:pt x="41" y="84"/>
                    <a:pt x="41" y="85"/>
                  </a:cubicBezTo>
                  <a:cubicBezTo>
                    <a:pt x="42" y="85"/>
                    <a:pt x="44" y="85"/>
                    <a:pt x="45" y="85"/>
                  </a:cubicBezTo>
                  <a:cubicBezTo>
                    <a:pt x="45" y="84"/>
                    <a:pt x="45" y="83"/>
                    <a:pt x="45" y="82"/>
                  </a:cubicBezTo>
                  <a:cubicBezTo>
                    <a:pt x="44" y="82"/>
                    <a:pt x="42" y="82"/>
                    <a:pt x="41" y="82"/>
                  </a:cubicBezTo>
                  <a:close/>
                  <a:moveTo>
                    <a:pt x="47" y="82"/>
                  </a:moveTo>
                  <a:cubicBezTo>
                    <a:pt x="47" y="83"/>
                    <a:pt x="47" y="84"/>
                    <a:pt x="47" y="85"/>
                  </a:cubicBezTo>
                  <a:cubicBezTo>
                    <a:pt x="48" y="85"/>
                    <a:pt x="49" y="85"/>
                    <a:pt x="51" y="85"/>
                  </a:cubicBezTo>
                  <a:cubicBezTo>
                    <a:pt x="51" y="84"/>
                    <a:pt x="51" y="83"/>
                    <a:pt x="51" y="82"/>
                  </a:cubicBezTo>
                  <a:cubicBezTo>
                    <a:pt x="49" y="82"/>
                    <a:pt x="48" y="82"/>
                    <a:pt x="47" y="82"/>
                  </a:cubicBezTo>
                  <a:close/>
                  <a:moveTo>
                    <a:pt x="52" y="82"/>
                  </a:moveTo>
                  <a:cubicBezTo>
                    <a:pt x="52" y="83"/>
                    <a:pt x="52" y="84"/>
                    <a:pt x="52" y="85"/>
                  </a:cubicBezTo>
                  <a:cubicBezTo>
                    <a:pt x="53" y="85"/>
                    <a:pt x="55" y="85"/>
                    <a:pt x="56" y="85"/>
                  </a:cubicBezTo>
                  <a:cubicBezTo>
                    <a:pt x="56" y="84"/>
                    <a:pt x="56" y="83"/>
                    <a:pt x="56" y="82"/>
                  </a:cubicBezTo>
                  <a:cubicBezTo>
                    <a:pt x="55" y="82"/>
                    <a:pt x="53" y="82"/>
                    <a:pt x="52" y="82"/>
                  </a:cubicBezTo>
                  <a:close/>
                  <a:moveTo>
                    <a:pt x="11" y="87"/>
                  </a:moveTo>
                  <a:cubicBezTo>
                    <a:pt x="11" y="88"/>
                    <a:pt x="11" y="89"/>
                    <a:pt x="11" y="90"/>
                  </a:cubicBezTo>
                  <a:cubicBezTo>
                    <a:pt x="13" y="90"/>
                    <a:pt x="14" y="90"/>
                    <a:pt x="16" y="90"/>
                  </a:cubicBezTo>
                  <a:cubicBezTo>
                    <a:pt x="16" y="89"/>
                    <a:pt x="16" y="88"/>
                    <a:pt x="16" y="87"/>
                  </a:cubicBezTo>
                  <a:cubicBezTo>
                    <a:pt x="14" y="87"/>
                    <a:pt x="13" y="87"/>
                    <a:pt x="11" y="87"/>
                  </a:cubicBezTo>
                  <a:close/>
                  <a:moveTo>
                    <a:pt x="18" y="87"/>
                  </a:moveTo>
                  <a:cubicBezTo>
                    <a:pt x="18" y="88"/>
                    <a:pt x="18" y="89"/>
                    <a:pt x="18" y="90"/>
                  </a:cubicBezTo>
                  <a:cubicBezTo>
                    <a:pt x="19" y="90"/>
                    <a:pt x="20" y="90"/>
                    <a:pt x="22" y="90"/>
                  </a:cubicBezTo>
                  <a:cubicBezTo>
                    <a:pt x="22" y="89"/>
                    <a:pt x="22" y="88"/>
                    <a:pt x="22" y="87"/>
                  </a:cubicBezTo>
                  <a:cubicBezTo>
                    <a:pt x="20" y="87"/>
                    <a:pt x="19" y="87"/>
                    <a:pt x="18" y="87"/>
                  </a:cubicBezTo>
                  <a:close/>
                  <a:moveTo>
                    <a:pt x="24" y="87"/>
                  </a:moveTo>
                  <a:cubicBezTo>
                    <a:pt x="24" y="88"/>
                    <a:pt x="24" y="89"/>
                    <a:pt x="24" y="90"/>
                  </a:cubicBezTo>
                  <a:cubicBezTo>
                    <a:pt x="25" y="90"/>
                    <a:pt x="26" y="90"/>
                    <a:pt x="28" y="90"/>
                  </a:cubicBezTo>
                  <a:cubicBezTo>
                    <a:pt x="28" y="89"/>
                    <a:pt x="28" y="88"/>
                    <a:pt x="28" y="87"/>
                  </a:cubicBezTo>
                  <a:cubicBezTo>
                    <a:pt x="26" y="87"/>
                    <a:pt x="25" y="87"/>
                    <a:pt x="24" y="87"/>
                  </a:cubicBezTo>
                  <a:close/>
                  <a:moveTo>
                    <a:pt x="36" y="87"/>
                  </a:moveTo>
                  <a:cubicBezTo>
                    <a:pt x="36" y="88"/>
                    <a:pt x="36" y="89"/>
                    <a:pt x="36" y="90"/>
                  </a:cubicBezTo>
                  <a:cubicBezTo>
                    <a:pt x="37" y="90"/>
                    <a:pt x="38" y="90"/>
                    <a:pt x="40" y="90"/>
                  </a:cubicBezTo>
                  <a:cubicBezTo>
                    <a:pt x="40" y="89"/>
                    <a:pt x="40" y="88"/>
                    <a:pt x="40" y="87"/>
                  </a:cubicBezTo>
                  <a:cubicBezTo>
                    <a:pt x="38" y="87"/>
                    <a:pt x="37" y="87"/>
                    <a:pt x="36" y="87"/>
                  </a:cubicBezTo>
                  <a:close/>
                  <a:moveTo>
                    <a:pt x="41" y="87"/>
                  </a:moveTo>
                  <a:cubicBezTo>
                    <a:pt x="41" y="88"/>
                    <a:pt x="41" y="89"/>
                    <a:pt x="41" y="90"/>
                  </a:cubicBezTo>
                  <a:cubicBezTo>
                    <a:pt x="42" y="90"/>
                    <a:pt x="44" y="90"/>
                    <a:pt x="45" y="90"/>
                  </a:cubicBezTo>
                  <a:cubicBezTo>
                    <a:pt x="45" y="89"/>
                    <a:pt x="45" y="88"/>
                    <a:pt x="45" y="87"/>
                  </a:cubicBezTo>
                  <a:cubicBezTo>
                    <a:pt x="44" y="87"/>
                    <a:pt x="42" y="87"/>
                    <a:pt x="41" y="87"/>
                  </a:cubicBezTo>
                  <a:close/>
                  <a:moveTo>
                    <a:pt x="52" y="87"/>
                  </a:moveTo>
                  <a:cubicBezTo>
                    <a:pt x="52" y="88"/>
                    <a:pt x="52" y="89"/>
                    <a:pt x="52" y="90"/>
                  </a:cubicBezTo>
                  <a:cubicBezTo>
                    <a:pt x="53" y="90"/>
                    <a:pt x="55" y="90"/>
                    <a:pt x="56" y="90"/>
                  </a:cubicBezTo>
                  <a:cubicBezTo>
                    <a:pt x="56" y="89"/>
                    <a:pt x="56" y="88"/>
                    <a:pt x="56" y="87"/>
                  </a:cubicBezTo>
                  <a:cubicBezTo>
                    <a:pt x="55" y="87"/>
                    <a:pt x="53" y="87"/>
                    <a:pt x="52" y="87"/>
                  </a:cubicBezTo>
                  <a:close/>
                  <a:moveTo>
                    <a:pt x="5" y="92"/>
                  </a:moveTo>
                  <a:cubicBezTo>
                    <a:pt x="5" y="93"/>
                    <a:pt x="5" y="94"/>
                    <a:pt x="5" y="95"/>
                  </a:cubicBezTo>
                  <a:cubicBezTo>
                    <a:pt x="7" y="95"/>
                    <a:pt x="8" y="95"/>
                    <a:pt x="10" y="95"/>
                  </a:cubicBezTo>
                  <a:cubicBezTo>
                    <a:pt x="10" y="94"/>
                    <a:pt x="10" y="93"/>
                    <a:pt x="10" y="92"/>
                  </a:cubicBezTo>
                  <a:cubicBezTo>
                    <a:pt x="8" y="92"/>
                    <a:pt x="7" y="92"/>
                    <a:pt x="5" y="92"/>
                  </a:cubicBezTo>
                  <a:close/>
                  <a:moveTo>
                    <a:pt x="18" y="92"/>
                  </a:moveTo>
                  <a:cubicBezTo>
                    <a:pt x="18" y="93"/>
                    <a:pt x="18" y="94"/>
                    <a:pt x="18" y="95"/>
                  </a:cubicBezTo>
                  <a:cubicBezTo>
                    <a:pt x="19" y="95"/>
                    <a:pt x="20" y="95"/>
                    <a:pt x="22" y="95"/>
                  </a:cubicBezTo>
                  <a:cubicBezTo>
                    <a:pt x="22" y="94"/>
                    <a:pt x="22" y="93"/>
                    <a:pt x="22" y="92"/>
                  </a:cubicBezTo>
                  <a:cubicBezTo>
                    <a:pt x="20" y="92"/>
                    <a:pt x="19" y="92"/>
                    <a:pt x="18" y="92"/>
                  </a:cubicBezTo>
                  <a:close/>
                  <a:moveTo>
                    <a:pt x="24" y="92"/>
                  </a:moveTo>
                  <a:cubicBezTo>
                    <a:pt x="24" y="93"/>
                    <a:pt x="24" y="94"/>
                    <a:pt x="24" y="95"/>
                  </a:cubicBezTo>
                  <a:cubicBezTo>
                    <a:pt x="25" y="95"/>
                    <a:pt x="26" y="95"/>
                    <a:pt x="28" y="95"/>
                  </a:cubicBezTo>
                  <a:cubicBezTo>
                    <a:pt x="28" y="94"/>
                    <a:pt x="28" y="93"/>
                    <a:pt x="28" y="92"/>
                  </a:cubicBezTo>
                  <a:cubicBezTo>
                    <a:pt x="26" y="92"/>
                    <a:pt x="25" y="92"/>
                    <a:pt x="24" y="92"/>
                  </a:cubicBezTo>
                  <a:close/>
                  <a:moveTo>
                    <a:pt x="41" y="92"/>
                  </a:moveTo>
                  <a:cubicBezTo>
                    <a:pt x="41" y="93"/>
                    <a:pt x="41" y="94"/>
                    <a:pt x="41" y="95"/>
                  </a:cubicBezTo>
                  <a:cubicBezTo>
                    <a:pt x="42" y="95"/>
                    <a:pt x="44" y="95"/>
                    <a:pt x="45" y="95"/>
                  </a:cubicBezTo>
                  <a:cubicBezTo>
                    <a:pt x="45" y="94"/>
                    <a:pt x="45" y="93"/>
                    <a:pt x="45" y="92"/>
                  </a:cubicBezTo>
                  <a:cubicBezTo>
                    <a:pt x="44" y="92"/>
                    <a:pt x="42" y="92"/>
                    <a:pt x="41" y="92"/>
                  </a:cubicBezTo>
                  <a:close/>
                  <a:moveTo>
                    <a:pt x="47" y="92"/>
                  </a:moveTo>
                  <a:cubicBezTo>
                    <a:pt x="47" y="93"/>
                    <a:pt x="47" y="94"/>
                    <a:pt x="47" y="95"/>
                  </a:cubicBezTo>
                  <a:cubicBezTo>
                    <a:pt x="48" y="95"/>
                    <a:pt x="49" y="95"/>
                    <a:pt x="51" y="95"/>
                  </a:cubicBezTo>
                  <a:cubicBezTo>
                    <a:pt x="51" y="94"/>
                    <a:pt x="51" y="93"/>
                    <a:pt x="51" y="92"/>
                  </a:cubicBezTo>
                  <a:cubicBezTo>
                    <a:pt x="49" y="92"/>
                    <a:pt x="48" y="92"/>
                    <a:pt x="47" y="92"/>
                  </a:cubicBezTo>
                  <a:close/>
                  <a:moveTo>
                    <a:pt x="52" y="92"/>
                  </a:moveTo>
                  <a:cubicBezTo>
                    <a:pt x="52" y="93"/>
                    <a:pt x="52" y="94"/>
                    <a:pt x="52" y="95"/>
                  </a:cubicBezTo>
                  <a:cubicBezTo>
                    <a:pt x="53" y="95"/>
                    <a:pt x="55" y="95"/>
                    <a:pt x="56" y="95"/>
                  </a:cubicBezTo>
                  <a:cubicBezTo>
                    <a:pt x="56" y="94"/>
                    <a:pt x="56" y="93"/>
                    <a:pt x="56" y="92"/>
                  </a:cubicBezTo>
                  <a:cubicBezTo>
                    <a:pt x="55" y="92"/>
                    <a:pt x="53" y="92"/>
                    <a:pt x="52" y="92"/>
                  </a:cubicBezTo>
                  <a:close/>
                  <a:moveTo>
                    <a:pt x="11" y="97"/>
                  </a:moveTo>
                  <a:cubicBezTo>
                    <a:pt x="11" y="98"/>
                    <a:pt x="11" y="99"/>
                    <a:pt x="11" y="100"/>
                  </a:cubicBezTo>
                  <a:cubicBezTo>
                    <a:pt x="13" y="100"/>
                    <a:pt x="14" y="100"/>
                    <a:pt x="16" y="100"/>
                  </a:cubicBezTo>
                  <a:cubicBezTo>
                    <a:pt x="16" y="99"/>
                    <a:pt x="16" y="98"/>
                    <a:pt x="16" y="97"/>
                  </a:cubicBezTo>
                  <a:cubicBezTo>
                    <a:pt x="14" y="97"/>
                    <a:pt x="13" y="97"/>
                    <a:pt x="11" y="97"/>
                  </a:cubicBezTo>
                  <a:close/>
                  <a:moveTo>
                    <a:pt x="5" y="97"/>
                  </a:moveTo>
                  <a:cubicBezTo>
                    <a:pt x="5" y="98"/>
                    <a:pt x="5" y="99"/>
                    <a:pt x="5" y="100"/>
                  </a:cubicBezTo>
                  <a:cubicBezTo>
                    <a:pt x="7" y="100"/>
                    <a:pt x="8" y="100"/>
                    <a:pt x="10" y="100"/>
                  </a:cubicBezTo>
                  <a:cubicBezTo>
                    <a:pt x="10" y="99"/>
                    <a:pt x="10" y="98"/>
                    <a:pt x="10" y="97"/>
                  </a:cubicBezTo>
                  <a:cubicBezTo>
                    <a:pt x="8" y="97"/>
                    <a:pt x="7" y="97"/>
                    <a:pt x="5" y="97"/>
                  </a:cubicBezTo>
                  <a:close/>
                  <a:moveTo>
                    <a:pt x="18" y="97"/>
                  </a:moveTo>
                  <a:cubicBezTo>
                    <a:pt x="18" y="98"/>
                    <a:pt x="18" y="99"/>
                    <a:pt x="18" y="100"/>
                  </a:cubicBezTo>
                  <a:cubicBezTo>
                    <a:pt x="19" y="100"/>
                    <a:pt x="20" y="100"/>
                    <a:pt x="22" y="100"/>
                  </a:cubicBezTo>
                  <a:cubicBezTo>
                    <a:pt x="22" y="99"/>
                    <a:pt x="22" y="98"/>
                    <a:pt x="22" y="97"/>
                  </a:cubicBezTo>
                  <a:cubicBezTo>
                    <a:pt x="20" y="97"/>
                    <a:pt x="19" y="97"/>
                    <a:pt x="18" y="97"/>
                  </a:cubicBezTo>
                  <a:close/>
                  <a:moveTo>
                    <a:pt x="24" y="97"/>
                  </a:moveTo>
                  <a:cubicBezTo>
                    <a:pt x="24" y="98"/>
                    <a:pt x="24" y="99"/>
                    <a:pt x="24" y="100"/>
                  </a:cubicBezTo>
                  <a:cubicBezTo>
                    <a:pt x="25" y="100"/>
                    <a:pt x="26" y="100"/>
                    <a:pt x="28" y="100"/>
                  </a:cubicBezTo>
                  <a:cubicBezTo>
                    <a:pt x="28" y="99"/>
                    <a:pt x="28" y="98"/>
                    <a:pt x="28" y="97"/>
                  </a:cubicBezTo>
                  <a:cubicBezTo>
                    <a:pt x="26" y="97"/>
                    <a:pt x="25" y="97"/>
                    <a:pt x="24" y="97"/>
                  </a:cubicBezTo>
                  <a:close/>
                  <a:moveTo>
                    <a:pt x="36" y="97"/>
                  </a:moveTo>
                  <a:cubicBezTo>
                    <a:pt x="36" y="98"/>
                    <a:pt x="36" y="99"/>
                    <a:pt x="36" y="100"/>
                  </a:cubicBezTo>
                  <a:cubicBezTo>
                    <a:pt x="37" y="100"/>
                    <a:pt x="38" y="100"/>
                    <a:pt x="40" y="100"/>
                  </a:cubicBezTo>
                  <a:cubicBezTo>
                    <a:pt x="40" y="99"/>
                    <a:pt x="40" y="98"/>
                    <a:pt x="40" y="97"/>
                  </a:cubicBezTo>
                  <a:cubicBezTo>
                    <a:pt x="38" y="97"/>
                    <a:pt x="37" y="97"/>
                    <a:pt x="36" y="97"/>
                  </a:cubicBezTo>
                  <a:close/>
                  <a:moveTo>
                    <a:pt x="41" y="97"/>
                  </a:moveTo>
                  <a:cubicBezTo>
                    <a:pt x="41" y="98"/>
                    <a:pt x="41" y="99"/>
                    <a:pt x="41" y="100"/>
                  </a:cubicBezTo>
                  <a:cubicBezTo>
                    <a:pt x="42" y="100"/>
                    <a:pt x="44" y="100"/>
                    <a:pt x="45" y="100"/>
                  </a:cubicBezTo>
                  <a:cubicBezTo>
                    <a:pt x="45" y="99"/>
                    <a:pt x="45" y="98"/>
                    <a:pt x="45" y="97"/>
                  </a:cubicBezTo>
                  <a:cubicBezTo>
                    <a:pt x="44" y="97"/>
                    <a:pt x="42" y="97"/>
                    <a:pt x="41" y="97"/>
                  </a:cubicBezTo>
                  <a:close/>
                  <a:moveTo>
                    <a:pt x="47" y="97"/>
                  </a:moveTo>
                  <a:cubicBezTo>
                    <a:pt x="47" y="98"/>
                    <a:pt x="47" y="99"/>
                    <a:pt x="47" y="100"/>
                  </a:cubicBezTo>
                  <a:cubicBezTo>
                    <a:pt x="48" y="100"/>
                    <a:pt x="49" y="100"/>
                    <a:pt x="51" y="100"/>
                  </a:cubicBezTo>
                  <a:cubicBezTo>
                    <a:pt x="51" y="99"/>
                    <a:pt x="51" y="98"/>
                    <a:pt x="51" y="97"/>
                  </a:cubicBezTo>
                  <a:cubicBezTo>
                    <a:pt x="49" y="97"/>
                    <a:pt x="48" y="97"/>
                    <a:pt x="47" y="97"/>
                  </a:cubicBezTo>
                  <a:close/>
                  <a:moveTo>
                    <a:pt x="52" y="97"/>
                  </a:moveTo>
                  <a:cubicBezTo>
                    <a:pt x="52" y="98"/>
                    <a:pt x="52" y="99"/>
                    <a:pt x="52" y="100"/>
                  </a:cubicBezTo>
                  <a:cubicBezTo>
                    <a:pt x="53" y="100"/>
                    <a:pt x="55" y="100"/>
                    <a:pt x="56" y="100"/>
                  </a:cubicBezTo>
                  <a:cubicBezTo>
                    <a:pt x="56" y="99"/>
                    <a:pt x="56" y="98"/>
                    <a:pt x="56" y="97"/>
                  </a:cubicBezTo>
                  <a:cubicBezTo>
                    <a:pt x="55" y="97"/>
                    <a:pt x="53" y="97"/>
                    <a:pt x="52" y="97"/>
                  </a:cubicBezTo>
                  <a:close/>
                  <a:moveTo>
                    <a:pt x="11" y="102"/>
                  </a:moveTo>
                  <a:cubicBezTo>
                    <a:pt x="11" y="103"/>
                    <a:pt x="11" y="104"/>
                    <a:pt x="11" y="105"/>
                  </a:cubicBezTo>
                  <a:cubicBezTo>
                    <a:pt x="13" y="105"/>
                    <a:pt x="14" y="105"/>
                    <a:pt x="16" y="105"/>
                  </a:cubicBezTo>
                  <a:cubicBezTo>
                    <a:pt x="16" y="104"/>
                    <a:pt x="16" y="103"/>
                    <a:pt x="16" y="102"/>
                  </a:cubicBezTo>
                  <a:cubicBezTo>
                    <a:pt x="14" y="102"/>
                    <a:pt x="13" y="102"/>
                    <a:pt x="11" y="102"/>
                  </a:cubicBezTo>
                  <a:close/>
                  <a:moveTo>
                    <a:pt x="5" y="102"/>
                  </a:moveTo>
                  <a:cubicBezTo>
                    <a:pt x="5" y="103"/>
                    <a:pt x="5" y="104"/>
                    <a:pt x="5" y="105"/>
                  </a:cubicBezTo>
                  <a:cubicBezTo>
                    <a:pt x="7" y="105"/>
                    <a:pt x="8" y="105"/>
                    <a:pt x="10" y="105"/>
                  </a:cubicBezTo>
                  <a:cubicBezTo>
                    <a:pt x="10" y="104"/>
                    <a:pt x="10" y="103"/>
                    <a:pt x="10" y="102"/>
                  </a:cubicBezTo>
                  <a:cubicBezTo>
                    <a:pt x="8" y="102"/>
                    <a:pt x="7" y="102"/>
                    <a:pt x="5" y="102"/>
                  </a:cubicBezTo>
                  <a:close/>
                  <a:moveTo>
                    <a:pt x="18" y="102"/>
                  </a:moveTo>
                  <a:cubicBezTo>
                    <a:pt x="18" y="103"/>
                    <a:pt x="18" y="104"/>
                    <a:pt x="18" y="105"/>
                  </a:cubicBezTo>
                  <a:cubicBezTo>
                    <a:pt x="19" y="105"/>
                    <a:pt x="20" y="105"/>
                    <a:pt x="22" y="105"/>
                  </a:cubicBezTo>
                  <a:cubicBezTo>
                    <a:pt x="22" y="104"/>
                    <a:pt x="22" y="103"/>
                    <a:pt x="22" y="102"/>
                  </a:cubicBezTo>
                  <a:cubicBezTo>
                    <a:pt x="20" y="102"/>
                    <a:pt x="19" y="102"/>
                    <a:pt x="18" y="102"/>
                  </a:cubicBezTo>
                  <a:close/>
                  <a:moveTo>
                    <a:pt x="24" y="102"/>
                  </a:moveTo>
                  <a:cubicBezTo>
                    <a:pt x="24" y="103"/>
                    <a:pt x="24" y="104"/>
                    <a:pt x="24" y="105"/>
                  </a:cubicBezTo>
                  <a:cubicBezTo>
                    <a:pt x="25" y="105"/>
                    <a:pt x="26" y="105"/>
                    <a:pt x="28" y="105"/>
                  </a:cubicBezTo>
                  <a:cubicBezTo>
                    <a:pt x="28" y="104"/>
                    <a:pt x="28" y="103"/>
                    <a:pt x="28" y="102"/>
                  </a:cubicBezTo>
                  <a:cubicBezTo>
                    <a:pt x="26" y="102"/>
                    <a:pt x="25" y="102"/>
                    <a:pt x="24" y="102"/>
                  </a:cubicBezTo>
                  <a:close/>
                  <a:moveTo>
                    <a:pt x="36" y="102"/>
                  </a:moveTo>
                  <a:cubicBezTo>
                    <a:pt x="36" y="103"/>
                    <a:pt x="36" y="104"/>
                    <a:pt x="36" y="105"/>
                  </a:cubicBezTo>
                  <a:cubicBezTo>
                    <a:pt x="37" y="105"/>
                    <a:pt x="38" y="105"/>
                    <a:pt x="40" y="105"/>
                  </a:cubicBezTo>
                  <a:cubicBezTo>
                    <a:pt x="40" y="104"/>
                    <a:pt x="40" y="103"/>
                    <a:pt x="40" y="102"/>
                  </a:cubicBezTo>
                  <a:cubicBezTo>
                    <a:pt x="38" y="102"/>
                    <a:pt x="37" y="102"/>
                    <a:pt x="36" y="102"/>
                  </a:cubicBezTo>
                  <a:close/>
                  <a:moveTo>
                    <a:pt x="41" y="102"/>
                  </a:moveTo>
                  <a:cubicBezTo>
                    <a:pt x="41" y="103"/>
                    <a:pt x="41" y="104"/>
                    <a:pt x="41" y="105"/>
                  </a:cubicBezTo>
                  <a:cubicBezTo>
                    <a:pt x="42" y="105"/>
                    <a:pt x="44" y="105"/>
                    <a:pt x="45" y="105"/>
                  </a:cubicBezTo>
                  <a:cubicBezTo>
                    <a:pt x="45" y="104"/>
                    <a:pt x="45" y="103"/>
                    <a:pt x="45" y="102"/>
                  </a:cubicBezTo>
                  <a:cubicBezTo>
                    <a:pt x="44" y="102"/>
                    <a:pt x="42" y="102"/>
                    <a:pt x="41" y="102"/>
                  </a:cubicBezTo>
                  <a:close/>
                  <a:moveTo>
                    <a:pt x="47" y="102"/>
                  </a:moveTo>
                  <a:cubicBezTo>
                    <a:pt x="47" y="103"/>
                    <a:pt x="47" y="104"/>
                    <a:pt x="47" y="105"/>
                  </a:cubicBezTo>
                  <a:cubicBezTo>
                    <a:pt x="48" y="105"/>
                    <a:pt x="49" y="105"/>
                    <a:pt x="51" y="105"/>
                  </a:cubicBezTo>
                  <a:cubicBezTo>
                    <a:pt x="51" y="104"/>
                    <a:pt x="51" y="103"/>
                    <a:pt x="51" y="102"/>
                  </a:cubicBezTo>
                  <a:cubicBezTo>
                    <a:pt x="49" y="102"/>
                    <a:pt x="48" y="102"/>
                    <a:pt x="47" y="102"/>
                  </a:cubicBezTo>
                  <a:close/>
                  <a:moveTo>
                    <a:pt x="52" y="102"/>
                  </a:moveTo>
                  <a:cubicBezTo>
                    <a:pt x="52" y="103"/>
                    <a:pt x="52" y="104"/>
                    <a:pt x="52" y="105"/>
                  </a:cubicBezTo>
                  <a:cubicBezTo>
                    <a:pt x="53" y="105"/>
                    <a:pt x="55" y="105"/>
                    <a:pt x="56" y="105"/>
                  </a:cubicBezTo>
                  <a:cubicBezTo>
                    <a:pt x="56" y="104"/>
                    <a:pt x="56" y="103"/>
                    <a:pt x="56" y="102"/>
                  </a:cubicBezTo>
                  <a:cubicBezTo>
                    <a:pt x="55" y="102"/>
                    <a:pt x="53" y="102"/>
                    <a:pt x="52" y="102"/>
                  </a:cubicBezTo>
                  <a:close/>
                  <a:moveTo>
                    <a:pt x="11" y="108"/>
                  </a:moveTo>
                  <a:cubicBezTo>
                    <a:pt x="11" y="108"/>
                    <a:pt x="11" y="109"/>
                    <a:pt x="11" y="110"/>
                  </a:cubicBezTo>
                  <a:cubicBezTo>
                    <a:pt x="13" y="110"/>
                    <a:pt x="14" y="110"/>
                    <a:pt x="16" y="110"/>
                  </a:cubicBezTo>
                  <a:cubicBezTo>
                    <a:pt x="16" y="109"/>
                    <a:pt x="16" y="108"/>
                    <a:pt x="16" y="108"/>
                  </a:cubicBezTo>
                  <a:cubicBezTo>
                    <a:pt x="14" y="108"/>
                    <a:pt x="13" y="108"/>
                    <a:pt x="11" y="108"/>
                  </a:cubicBezTo>
                  <a:close/>
                  <a:moveTo>
                    <a:pt x="5" y="108"/>
                  </a:moveTo>
                  <a:cubicBezTo>
                    <a:pt x="5" y="108"/>
                    <a:pt x="5" y="109"/>
                    <a:pt x="5" y="110"/>
                  </a:cubicBezTo>
                  <a:cubicBezTo>
                    <a:pt x="7" y="110"/>
                    <a:pt x="8" y="110"/>
                    <a:pt x="10" y="110"/>
                  </a:cubicBezTo>
                  <a:cubicBezTo>
                    <a:pt x="10" y="109"/>
                    <a:pt x="10" y="108"/>
                    <a:pt x="10" y="108"/>
                  </a:cubicBezTo>
                  <a:cubicBezTo>
                    <a:pt x="8" y="108"/>
                    <a:pt x="7" y="108"/>
                    <a:pt x="5" y="108"/>
                  </a:cubicBezTo>
                  <a:close/>
                  <a:moveTo>
                    <a:pt x="18" y="108"/>
                  </a:moveTo>
                  <a:cubicBezTo>
                    <a:pt x="18" y="108"/>
                    <a:pt x="18" y="109"/>
                    <a:pt x="18" y="110"/>
                  </a:cubicBezTo>
                  <a:cubicBezTo>
                    <a:pt x="19" y="110"/>
                    <a:pt x="20" y="110"/>
                    <a:pt x="22" y="110"/>
                  </a:cubicBezTo>
                  <a:cubicBezTo>
                    <a:pt x="22" y="109"/>
                    <a:pt x="22" y="108"/>
                    <a:pt x="22" y="108"/>
                  </a:cubicBezTo>
                  <a:cubicBezTo>
                    <a:pt x="20" y="108"/>
                    <a:pt x="19" y="108"/>
                    <a:pt x="18" y="108"/>
                  </a:cubicBezTo>
                  <a:close/>
                  <a:moveTo>
                    <a:pt x="24" y="108"/>
                  </a:moveTo>
                  <a:cubicBezTo>
                    <a:pt x="24" y="108"/>
                    <a:pt x="24" y="109"/>
                    <a:pt x="24" y="110"/>
                  </a:cubicBezTo>
                  <a:cubicBezTo>
                    <a:pt x="25" y="110"/>
                    <a:pt x="26" y="110"/>
                    <a:pt x="28" y="110"/>
                  </a:cubicBezTo>
                  <a:cubicBezTo>
                    <a:pt x="28" y="109"/>
                    <a:pt x="28" y="108"/>
                    <a:pt x="28" y="108"/>
                  </a:cubicBezTo>
                  <a:cubicBezTo>
                    <a:pt x="26" y="108"/>
                    <a:pt x="25" y="108"/>
                    <a:pt x="24" y="108"/>
                  </a:cubicBezTo>
                  <a:close/>
                  <a:moveTo>
                    <a:pt x="36" y="108"/>
                  </a:moveTo>
                  <a:cubicBezTo>
                    <a:pt x="36" y="108"/>
                    <a:pt x="36" y="109"/>
                    <a:pt x="36" y="110"/>
                  </a:cubicBezTo>
                  <a:cubicBezTo>
                    <a:pt x="37" y="110"/>
                    <a:pt x="38" y="110"/>
                    <a:pt x="40" y="110"/>
                  </a:cubicBezTo>
                  <a:cubicBezTo>
                    <a:pt x="40" y="109"/>
                    <a:pt x="40" y="108"/>
                    <a:pt x="40" y="108"/>
                  </a:cubicBezTo>
                  <a:cubicBezTo>
                    <a:pt x="38" y="108"/>
                    <a:pt x="37" y="108"/>
                    <a:pt x="36" y="108"/>
                  </a:cubicBezTo>
                  <a:close/>
                  <a:moveTo>
                    <a:pt x="41" y="108"/>
                  </a:moveTo>
                  <a:cubicBezTo>
                    <a:pt x="41" y="108"/>
                    <a:pt x="41" y="109"/>
                    <a:pt x="41" y="110"/>
                  </a:cubicBezTo>
                  <a:cubicBezTo>
                    <a:pt x="42" y="110"/>
                    <a:pt x="44" y="110"/>
                    <a:pt x="45" y="110"/>
                  </a:cubicBezTo>
                  <a:cubicBezTo>
                    <a:pt x="45" y="109"/>
                    <a:pt x="45" y="108"/>
                    <a:pt x="45" y="108"/>
                  </a:cubicBezTo>
                  <a:cubicBezTo>
                    <a:pt x="44" y="108"/>
                    <a:pt x="42" y="108"/>
                    <a:pt x="41" y="108"/>
                  </a:cubicBezTo>
                  <a:close/>
                  <a:moveTo>
                    <a:pt x="47" y="108"/>
                  </a:moveTo>
                  <a:cubicBezTo>
                    <a:pt x="47" y="108"/>
                    <a:pt x="47" y="109"/>
                    <a:pt x="47" y="110"/>
                  </a:cubicBezTo>
                  <a:cubicBezTo>
                    <a:pt x="48" y="110"/>
                    <a:pt x="49" y="110"/>
                    <a:pt x="51" y="110"/>
                  </a:cubicBezTo>
                  <a:cubicBezTo>
                    <a:pt x="51" y="109"/>
                    <a:pt x="51" y="108"/>
                    <a:pt x="51" y="108"/>
                  </a:cubicBezTo>
                  <a:cubicBezTo>
                    <a:pt x="49" y="108"/>
                    <a:pt x="48" y="108"/>
                    <a:pt x="47" y="108"/>
                  </a:cubicBezTo>
                  <a:close/>
                  <a:moveTo>
                    <a:pt x="52" y="108"/>
                  </a:moveTo>
                  <a:cubicBezTo>
                    <a:pt x="52" y="108"/>
                    <a:pt x="52" y="109"/>
                    <a:pt x="52" y="110"/>
                  </a:cubicBezTo>
                  <a:cubicBezTo>
                    <a:pt x="53" y="110"/>
                    <a:pt x="55" y="110"/>
                    <a:pt x="56" y="110"/>
                  </a:cubicBezTo>
                  <a:cubicBezTo>
                    <a:pt x="56" y="109"/>
                    <a:pt x="56" y="108"/>
                    <a:pt x="56" y="108"/>
                  </a:cubicBezTo>
                  <a:cubicBezTo>
                    <a:pt x="55" y="108"/>
                    <a:pt x="53" y="108"/>
                    <a:pt x="52" y="108"/>
                  </a:cubicBezTo>
                  <a:close/>
                  <a:moveTo>
                    <a:pt x="11" y="113"/>
                  </a:moveTo>
                  <a:cubicBezTo>
                    <a:pt x="11" y="114"/>
                    <a:pt x="11" y="115"/>
                    <a:pt x="11" y="115"/>
                  </a:cubicBezTo>
                  <a:cubicBezTo>
                    <a:pt x="13" y="115"/>
                    <a:pt x="14" y="115"/>
                    <a:pt x="16" y="115"/>
                  </a:cubicBezTo>
                  <a:cubicBezTo>
                    <a:pt x="16" y="115"/>
                    <a:pt x="16" y="114"/>
                    <a:pt x="16" y="113"/>
                  </a:cubicBezTo>
                  <a:cubicBezTo>
                    <a:pt x="14" y="113"/>
                    <a:pt x="13" y="113"/>
                    <a:pt x="11" y="113"/>
                  </a:cubicBezTo>
                  <a:close/>
                  <a:moveTo>
                    <a:pt x="5" y="113"/>
                  </a:moveTo>
                  <a:cubicBezTo>
                    <a:pt x="5" y="114"/>
                    <a:pt x="5" y="115"/>
                    <a:pt x="5" y="115"/>
                  </a:cubicBezTo>
                  <a:cubicBezTo>
                    <a:pt x="7" y="115"/>
                    <a:pt x="8" y="115"/>
                    <a:pt x="10" y="115"/>
                  </a:cubicBezTo>
                  <a:cubicBezTo>
                    <a:pt x="10" y="115"/>
                    <a:pt x="10" y="114"/>
                    <a:pt x="10" y="113"/>
                  </a:cubicBezTo>
                  <a:cubicBezTo>
                    <a:pt x="8" y="113"/>
                    <a:pt x="7" y="113"/>
                    <a:pt x="5" y="113"/>
                  </a:cubicBezTo>
                  <a:close/>
                  <a:moveTo>
                    <a:pt x="18" y="113"/>
                  </a:moveTo>
                  <a:cubicBezTo>
                    <a:pt x="18" y="114"/>
                    <a:pt x="18" y="115"/>
                    <a:pt x="18" y="115"/>
                  </a:cubicBezTo>
                  <a:cubicBezTo>
                    <a:pt x="19" y="115"/>
                    <a:pt x="20" y="115"/>
                    <a:pt x="22" y="115"/>
                  </a:cubicBezTo>
                  <a:cubicBezTo>
                    <a:pt x="22" y="115"/>
                    <a:pt x="22" y="114"/>
                    <a:pt x="22" y="113"/>
                  </a:cubicBezTo>
                  <a:cubicBezTo>
                    <a:pt x="20" y="113"/>
                    <a:pt x="19" y="113"/>
                    <a:pt x="18" y="113"/>
                  </a:cubicBezTo>
                  <a:close/>
                  <a:moveTo>
                    <a:pt x="24" y="113"/>
                  </a:moveTo>
                  <a:cubicBezTo>
                    <a:pt x="24" y="114"/>
                    <a:pt x="24" y="115"/>
                    <a:pt x="24" y="115"/>
                  </a:cubicBezTo>
                  <a:cubicBezTo>
                    <a:pt x="25" y="115"/>
                    <a:pt x="26" y="115"/>
                    <a:pt x="28" y="115"/>
                  </a:cubicBezTo>
                  <a:cubicBezTo>
                    <a:pt x="28" y="115"/>
                    <a:pt x="28" y="114"/>
                    <a:pt x="28" y="113"/>
                  </a:cubicBezTo>
                  <a:cubicBezTo>
                    <a:pt x="26" y="113"/>
                    <a:pt x="25" y="113"/>
                    <a:pt x="24" y="113"/>
                  </a:cubicBezTo>
                  <a:close/>
                  <a:moveTo>
                    <a:pt x="36" y="113"/>
                  </a:moveTo>
                  <a:cubicBezTo>
                    <a:pt x="36" y="114"/>
                    <a:pt x="36" y="115"/>
                    <a:pt x="36" y="115"/>
                  </a:cubicBezTo>
                  <a:cubicBezTo>
                    <a:pt x="37" y="115"/>
                    <a:pt x="38" y="115"/>
                    <a:pt x="40" y="115"/>
                  </a:cubicBezTo>
                  <a:cubicBezTo>
                    <a:pt x="40" y="115"/>
                    <a:pt x="40" y="114"/>
                    <a:pt x="40" y="113"/>
                  </a:cubicBezTo>
                  <a:cubicBezTo>
                    <a:pt x="38" y="113"/>
                    <a:pt x="37" y="113"/>
                    <a:pt x="36" y="113"/>
                  </a:cubicBezTo>
                  <a:close/>
                  <a:moveTo>
                    <a:pt x="41" y="113"/>
                  </a:moveTo>
                  <a:cubicBezTo>
                    <a:pt x="41" y="114"/>
                    <a:pt x="41" y="115"/>
                    <a:pt x="41" y="115"/>
                  </a:cubicBezTo>
                  <a:cubicBezTo>
                    <a:pt x="42" y="115"/>
                    <a:pt x="44" y="115"/>
                    <a:pt x="45" y="115"/>
                  </a:cubicBezTo>
                  <a:cubicBezTo>
                    <a:pt x="45" y="115"/>
                    <a:pt x="45" y="114"/>
                    <a:pt x="45" y="113"/>
                  </a:cubicBezTo>
                  <a:cubicBezTo>
                    <a:pt x="44" y="113"/>
                    <a:pt x="42" y="113"/>
                    <a:pt x="41" y="113"/>
                  </a:cubicBezTo>
                  <a:close/>
                  <a:moveTo>
                    <a:pt x="47" y="113"/>
                  </a:moveTo>
                  <a:cubicBezTo>
                    <a:pt x="47" y="114"/>
                    <a:pt x="47" y="115"/>
                    <a:pt x="47" y="115"/>
                  </a:cubicBezTo>
                  <a:cubicBezTo>
                    <a:pt x="48" y="115"/>
                    <a:pt x="49" y="115"/>
                    <a:pt x="51" y="115"/>
                  </a:cubicBezTo>
                  <a:cubicBezTo>
                    <a:pt x="51" y="115"/>
                    <a:pt x="51" y="114"/>
                    <a:pt x="51" y="113"/>
                  </a:cubicBezTo>
                  <a:cubicBezTo>
                    <a:pt x="49" y="113"/>
                    <a:pt x="48" y="113"/>
                    <a:pt x="47" y="113"/>
                  </a:cubicBezTo>
                  <a:close/>
                  <a:moveTo>
                    <a:pt x="52" y="113"/>
                  </a:moveTo>
                  <a:cubicBezTo>
                    <a:pt x="52" y="114"/>
                    <a:pt x="52" y="115"/>
                    <a:pt x="52" y="115"/>
                  </a:cubicBezTo>
                  <a:cubicBezTo>
                    <a:pt x="53" y="115"/>
                    <a:pt x="55" y="115"/>
                    <a:pt x="56" y="115"/>
                  </a:cubicBezTo>
                  <a:cubicBezTo>
                    <a:pt x="56" y="115"/>
                    <a:pt x="56" y="114"/>
                    <a:pt x="56" y="113"/>
                  </a:cubicBezTo>
                  <a:cubicBezTo>
                    <a:pt x="55" y="113"/>
                    <a:pt x="53" y="113"/>
                    <a:pt x="52" y="113"/>
                  </a:cubicBezTo>
                  <a:close/>
                  <a:moveTo>
                    <a:pt x="11" y="118"/>
                  </a:moveTo>
                  <a:cubicBezTo>
                    <a:pt x="11" y="119"/>
                    <a:pt x="11" y="120"/>
                    <a:pt x="11" y="121"/>
                  </a:cubicBezTo>
                  <a:cubicBezTo>
                    <a:pt x="13" y="121"/>
                    <a:pt x="14" y="121"/>
                    <a:pt x="16" y="121"/>
                  </a:cubicBezTo>
                  <a:cubicBezTo>
                    <a:pt x="16" y="120"/>
                    <a:pt x="16" y="119"/>
                    <a:pt x="16" y="118"/>
                  </a:cubicBezTo>
                  <a:cubicBezTo>
                    <a:pt x="14" y="118"/>
                    <a:pt x="13" y="118"/>
                    <a:pt x="11" y="118"/>
                  </a:cubicBezTo>
                  <a:close/>
                  <a:moveTo>
                    <a:pt x="18" y="118"/>
                  </a:moveTo>
                  <a:cubicBezTo>
                    <a:pt x="18" y="119"/>
                    <a:pt x="18" y="120"/>
                    <a:pt x="18" y="121"/>
                  </a:cubicBezTo>
                  <a:cubicBezTo>
                    <a:pt x="19" y="121"/>
                    <a:pt x="20" y="121"/>
                    <a:pt x="22" y="121"/>
                  </a:cubicBezTo>
                  <a:cubicBezTo>
                    <a:pt x="22" y="120"/>
                    <a:pt x="22" y="119"/>
                    <a:pt x="22" y="118"/>
                  </a:cubicBezTo>
                  <a:cubicBezTo>
                    <a:pt x="20" y="118"/>
                    <a:pt x="19" y="118"/>
                    <a:pt x="18" y="118"/>
                  </a:cubicBezTo>
                  <a:close/>
                  <a:moveTo>
                    <a:pt x="24" y="118"/>
                  </a:moveTo>
                  <a:cubicBezTo>
                    <a:pt x="24" y="119"/>
                    <a:pt x="24" y="120"/>
                    <a:pt x="24" y="121"/>
                  </a:cubicBezTo>
                  <a:cubicBezTo>
                    <a:pt x="25" y="121"/>
                    <a:pt x="26" y="121"/>
                    <a:pt x="28" y="121"/>
                  </a:cubicBezTo>
                  <a:cubicBezTo>
                    <a:pt x="28" y="120"/>
                    <a:pt x="28" y="119"/>
                    <a:pt x="28" y="118"/>
                  </a:cubicBezTo>
                  <a:cubicBezTo>
                    <a:pt x="26" y="118"/>
                    <a:pt x="25" y="118"/>
                    <a:pt x="24" y="118"/>
                  </a:cubicBezTo>
                  <a:close/>
                  <a:moveTo>
                    <a:pt x="36" y="118"/>
                  </a:moveTo>
                  <a:cubicBezTo>
                    <a:pt x="36" y="119"/>
                    <a:pt x="36" y="120"/>
                    <a:pt x="36" y="121"/>
                  </a:cubicBezTo>
                  <a:cubicBezTo>
                    <a:pt x="37" y="121"/>
                    <a:pt x="38" y="121"/>
                    <a:pt x="40" y="121"/>
                  </a:cubicBezTo>
                  <a:cubicBezTo>
                    <a:pt x="40" y="120"/>
                    <a:pt x="40" y="119"/>
                    <a:pt x="40" y="118"/>
                  </a:cubicBezTo>
                  <a:cubicBezTo>
                    <a:pt x="38" y="118"/>
                    <a:pt x="37" y="118"/>
                    <a:pt x="36" y="118"/>
                  </a:cubicBezTo>
                  <a:close/>
                  <a:moveTo>
                    <a:pt x="41" y="118"/>
                  </a:moveTo>
                  <a:cubicBezTo>
                    <a:pt x="41" y="119"/>
                    <a:pt x="41" y="120"/>
                    <a:pt x="41" y="121"/>
                  </a:cubicBezTo>
                  <a:cubicBezTo>
                    <a:pt x="42" y="121"/>
                    <a:pt x="44" y="121"/>
                    <a:pt x="45" y="121"/>
                  </a:cubicBezTo>
                  <a:cubicBezTo>
                    <a:pt x="45" y="120"/>
                    <a:pt x="45" y="119"/>
                    <a:pt x="45" y="118"/>
                  </a:cubicBezTo>
                  <a:cubicBezTo>
                    <a:pt x="44" y="118"/>
                    <a:pt x="42" y="118"/>
                    <a:pt x="41" y="118"/>
                  </a:cubicBezTo>
                  <a:close/>
                  <a:moveTo>
                    <a:pt x="47" y="118"/>
                  </a:moveTo>
                  <a:cubicBezTo>
                    <a:pt x="47" y="119"/>
                    <a:pt x="47" y="120"/>
                    <a:pt x="47" y="121"/>
                  </a:cubicBezTo>
                  <a:cubicBezTo>
                    <a:pt x="48" y="121"/>
                    <a:pt x="49" y="121"/>
                    <a:pt x="51" y="121"/>
                  </a:cubicBezTo>
                  <a:cubicBezTo>
                    <a:pt x="51" y="120"/>
                    <a:pt x="51" y="119"/>
                    <a:pt x="51" y="118"/>
                  </a:cubicBezTo>
                  <a:cubicBezTo>
                    <a:pt x="49" y="118"/>
                    <a:pt x="48" y="118"/>
                    <a:pt x="47" y="118"/>
                  </a:cubicBezTo>
                  <a:close/>
                  <a:moveTo>
                    <a:pt x="52" y="118"/>
                  </a:moveTo>
                  <a:cubicBezTo>
                    <a:pt x="52" y="119"/>
                    <a:pt x="52" y="120"/>
                    <a:pt x="52" y="121"/>
                  </a:cubicBezTo>
                  <a:cubicBezTo>
                    <a:pt x="53" y="121"/>
                    <a:pt x="55" y="121"/>
                    <a:pt x="56" y="121"/>
                  </a:cubicBezTo>
                  <a:cubicBezTo>
                    <a:pt x="56" y="120"/>
                    <a:pt x="56" y="119"/>
                    <a:pt x="56" y="118"/>
                  </a:cubicBezTo>
                  <a:cubicBezTo>
                    <a:pt x="55" y="118"/>
                    <a:pt x="53" y="118"/>
                    <a:pt x="52" y="118"/>
                  </a:cubicBezTo>
                  <a:close/>
                  <a:moveTo>
                    <a:pt x="5" y="123"/>
                  </a:moveTo>
                  <a:cubicBezTo>
                    <a:pt x="5" y="124"/>
                    <a:pt x="5" y="125"/>
                    <a:pt x="5" y="126"/>
                  </a:cubicBezTo>
                  <a:cubicBezTo>
                    <a:pt x="7" y="126"/>
                    <a:pt x="8" y="126"/>
                    <a:pt x="10" y="126"/>
                  </a:cubicBezTo>
                  <a:cubicBezTo>
                    <a:pt x="10" y="125"/>
                    <a:pt x="10" y="124"/>
                    <a:pt x="10" y="123"/>
                  </a:cubicBezTo>
                  <a:cubicBezTo>
                    <a:pt x="8" y="123"/>
                    <a:pt x="7" y="123"/>
                    <a:pt x="5" y="123"/>
                  </a:cubicBezTo>
                  <a:close/>
                  <a:moveTo>
                    <a:pt x="18" y="123"/>
                  </a:moveTo>
                  <a:cubicBezTo>
                    <a:pt x="18" y="124"/>
                    <a:pt x="18" y="125"/>
                    <a:pt x="18" y="126"/>
                  </a:cubicBezTo>
                  <a:cubicBezTo>
                    <a:pt x="19" y="126"/>
                    <a:pt x="20" y="126"/>
                    <a:pt x="22" y="126"/>
                  </a:cubicBezTo>
                  <a:cubicBezTo>
                    <a:pt x="22" y="125"/>
                    <a:pt x="22" y="124"/>
                    <a:pt x="22" y="123"/>
                  </a:cubicBezTo>
                  <a:cubicBezTo>
                    <a:pt x="20" y="123"/>
                    <a:pt x="19" y="123"/>
                    <a:pt x="18" y="123"/>
                  </a:cubicBezTo>
                  <a:close/>
                  <a:moveTo>
                    <a:pt x="24" y="123"/>
                  </a:moveTo>
                  <a:cubicBezTo>
                    <a:pt x="24" y="124"/>
                    <a:pt x="24" y="125"/>
                    <a:pt x="24" y="126"/>
                  </a:cubicBezTo>
                  <a:cubicBezTo>
                    <a:pt x="25" y="126"/>
                    <a:pt x="26" y="126"/>
                    <a:pt x="28" y="126"/>
                  </a:cubicBezTo>
                  <a:cubicBezTo>
                    <a:pt x="28" y="125"/>
                    <a:pt x="28" y="124"/>
                    <a:pt x="28" y="123"/>
                  </a:cubicBezTo>
                  <a:cubicBezTo>
                    <a:pt x="26" y="123"/>
                    <a:pt x="25" y="123"/>
                    <a:pt x="24" y="123"/>
                  </a:cubicBezTo>
                  <a:close/>
                  <a:moveTo>
                    <a:pt x="36" y="123"/>
                  </a:moveTo>
                  <a:cubicBezTo>
                    <a:pt x="36" y="124"/>
                    <a:pt x="36" y="125"/>
                    <a:pt x="36" y="126"/>
                  </a:cubicBezTo>
                  <a:cubicBezTo>
                    <a:pt x="37" y="126"/>
                    <a:pt x="38" y="126"/>
                    <a:pt x="40" y="126"/>
                  </a:cubicBezTo>
                  <a:cubicBezTo>
                    <a:pt x="40" y="125"/>
                    <a:pt x="40" y="124"/>
                    <a:pt x="40" y="123"/>
                  </a:cubicBezTo>
                  <a:cubicBezTo>
                    <a:pt x="38" y="123"/>
                    <a:pt x="37" y="123"/>
                    <a:pt x="36" y="123"/>
                  </a:cubicBezTo>
                  <a:close/>
                  <a:moveTo>
                    <a:pt x="47" y="123"/>
                  </a:moveTo>
                  <a:cubicBezTo>
                    <a:pt x="47" y="124"/>
                    <a:pt x="47" y="125"/>
                    <a:pt x="47" y="126"/>
                  </a:cubicBezTo>
                  <a:cubicBezTo>
                    <a:pt x="48" y="126"/>
                    <a:pt x="49" y="126"/>
                    <a:pt x="51" y="126"/>
                  </a:cubicBezTo>
                  <a:cubicBezTo>
                    <a:pt x="51" y="125"/>
                    <a:pt x="51" y="124"/>
                    <a:pt x="51" y="123"/>
                  </a:cubicBezTo>
                  <a:cubicBezTo>
                    <a:pt x="49" y="123"/>
                    <a:pt x="48" y="123"/>
                    <a:pt x="47" y="123"/>
                  </a:cubicBezTo>
                  <a:close/>
                  <a:moveTo>
                    <a:pt x="52" y="123"/>
                  </a:moveTo>
                  <a:cubicBezTo>
                    <a:pt x="52" y="124"/>
                    <a:pt x="52" y="125"/>
                    <a:pt x="52" y="126"/>
                  </a:cubicBezTo>
                  <a:cubicBezTo>
                    <a:pt x="53" y="126"/>
                    <a:pt x="55" y="126"/>
                    <a:pt x="56" y="126"/>
                  </a:cubicBezTo>
                  <a:cubicBezTo>
                    <a:pt x="56" y="125"/>
                    <a:pt x="56" y="124"/>
                    <a:pt x="56" y="123"/>
                  </a:cubicBezTo>
                  <a:cubicBezTo>
                    <a:pt x="55" y="123"/>
                    <a:pt x="53" y="123"/>
                    <a:pt x="52" y="123"/>
                  </a:cubicBezTo>
                  <a:close/>
                  <a:moveTo>
                    <a:pt x="11" y="128"/>
                  </a:moveTo>
                  <a:cubicBezTo>
                    <a:pt x="11" y="129"/>
                    <a:pt x="11" y="130"/>
                    <a:pt x="11" y="131"/>
                  </a:cubicBezTo>
                  <a:cubicBezTo>
                    <a:pt x="13" y="131"/>
                    <a:pt x="14" y="131"/>
                    <a:pt x="16" y="131"/>
                  </a:cubicBezTo>
                  <a:cubicBezTo>
                    <a:pt x="16" y="130"/>
                    <a:pt x="16" y="129"/>
                    <a:pt x="16" y="128"/>
                  </a:cubicBezTo>
                  <a:cubicBezTo>
                    <a:pt x="14" y="128"/>
                    <a:pt x="13" y="128"/>
                    <a:pt x="11" y="128"/>
                  </a:cubicBezTo>
                  <a:close/>
                  <a:moveTo>
                    <a:pt x="5" y="128"/>
                  </a:moveTo>
                  <a:cubicBezTo>
                    <a:pt x="5" y="129"/>
                    <a:pt x="5" y="130"/>
                    <a:pt x="5" y="131"/>
                  </a:cubicBezTo>
                  <a:cubicBezTo>
                    <a:pt x="7" y="131"/>
                    <a:pt x="8" y="131"/>
                    <a:pt x="10" y="131"/>
                  </a:cubicBezTo>
                  <a:cubicBezTo>
                    <a:pt x="10" y="130"/>
                    <a:pt x="10" y="129"/>
                    <a:pt x="10" y="128"/>
                  </a:cubicBezTo>
                  <a:cubicBezTo>
                    <a:pt x="8" y="128"/>
                    <a:pt x="7" y="128"/>
                    <a:pt x="5" y="128"/>
                  </a:cubicBezTo>
                  <a:close/>
                  <a:moveTo>
                    <a:pt x="18" y="128"/>
                  </a:moveTo>
                  <a:cubicBezTo>
                    <a:pt x="18" y="129"/>
                    <a:pt x="18" y="130"/>
                    <a:pt x="18" y="131"/>
                  </a:cubicBezTo>
                  <a:cubicBezTo>
                    <a:pt x="19" y="131"/>
                    <a:pt x="20" y="131"/>
                    <a:pt x="22" y="131"/>
                  </a:cubicBezTo>
                  <a:cubicBezTo>
                    <a:pt x="22" y="130"/>
                    <a:pt x="22" y="129"/>
                    <a:pt x="22" y="128"/>
                  </a:cubicBezTo>
                  <a:cubicBezTo>
                    <a:pt x="20" y="128"/>
                    <a:pt x="19" y="128"/>
                    <a:pt x="18" y="128"/>
                  </a:cubicBezTo>
                  <a:close/>
                  <a:moveTo>
                    <a:pt x="24" y="128"/>
                  </a:moveTo>
                  <a:cubicBezTo>
                    <a:pt x="24" y="129"/>
                    <a:pt x="24" y="130"/>
                    <a:pt x="24" y="131"/>
                  </a:cubicBezTo>
                  <a:cubicBezTo>
                    <a:pt x="25" y="131"/>
                    <a:pt x="26" y="131"/>
                    <a:pt x="28" y="131"/>
                  </a:cubicBezTo>
                  <a:cubicBezTo>
                    <a:pt x="28" y="130"/>
                    <a:pt x="28" y="129"/>
                    <a:pt x="28" y="128"/>
                  </a:cubicBezTo>
                  <a:cubicBezTo>
                    <a:pt x="26" y="128"/>
                    <a:pt x="25" y="128"/>
                    <a:pt x="24" y="128"/>
                  </a:cubicBezTo>
                  <a:close/>
                  <a:moveTo>
                    <a:pt x="36" y="128"/>
                  </a:moveTo>
                  <a:cubicBezTo>
                    <a:pt x="36" y="129"/>
                    <a:pt x="36" y="130"/>
                    <a:pt x="36" y="131"/>
                  </a:cubicBezTo>
                  <a:cubicBezTo>
                    <a:pt x="37" y="131"/>
                    <a:pt x="38" y="131"/>
                    <a:pt x="40" y="131"/>
                  </a:cubicBezTo>
                  <a:cubicBezTo>
                    <a:pt x="40" y="130"/>
                    <a:pt x="40" y="129"/>
                    <a:pt x="40" y="128"/>
                  </a:cubicBezTo>
                  <a:cubicBezTo>
                    <a:pt x="38" y="128"/>
                    <a:pt x="37" y="128"/>
                    <a:pt x="36" y="128"/>
                  </a:cubicBezTo>
                  <a:close/>
                  <a:moveTo>
                    <a:pt x="41" y="128"/>
                  </a:moveTo>
                  <a:cubicBezTo>
                    <a:pt x="41" y="129"/>
                    <a:pt x="41" y="130"/>
                    <a:pt x="41" y="131"/>
                  </a:cubicBezTo>
                  <a:cubicBezTo>
                    <a:pt x="42" y="131"/>
                    <a:pt x="44" y="131"/>
                    <a:pt x="45" y="131"/>
                  </a:cubicBezTo>
                  <a:cubicBezTo>
                    <a:pt x="45" y="130"/>
                    <a:pt x="45" y="129"/>
                    <a:pt x="45" y="128"/>
                  </a:cubicBezTo>
                  <a:cubicBezTo>
                    <a:pt x="44" y="128"/>
                    <a:pt x="42" y="128"/>
                    <a:pt x="41" y="128"/>
                  </a:cubicBezTo>
                  <a:close/>
                  <a:moveTo>
                    <a:pt x="47" y="128"/>
                  </a:moveTo>
                  <a:cubicBezTo>
                    <a:pt x="47" y="129"/>
                    <a:pt x="47" y="130"/>
                    <a:pt x="47" y="131"/>
                  </a:cubicBezTo>
                  <a:cubicBezTo>
                    <a:pt x="48" y="131"/>
                    <a:pt x="49" y="131"/>
                    <a:pt x="51" y="131"/>
                  </a:cubicBezTo>
                  <a:cubicBezTo>
                    <a:pt x="51" y="130"/>
                    <a:pt x="51" y="129"/>
                    <a:pt x="51" y="128"/>
                  </a:cubicBezTo>
                  <a:cubicBezTo>
                    <a:pt x="49" y="128"/>
                    <a:pt x="48" y="128"/>
                    <a:pt x="47" y="128"/>
                  </a:cubicBezTo>
                  <a:close/>
                  <a:moveTo>
                    <a:pt x="52" y="128"/>
                  </a:moveTo>
                  <a:cubicBezTo>
                    <a:pt x="52" y="129"/>
                    <a:pt x="52" y="130"/>
                    <a:pt x="52" y="131"/>
                  </a:cubicBezTo>
                  <a:cubicBezTo>
                    <a:pt x="53" y="131"/>
                    <a:pt x="55" y="131"/>
                    <a:pt x="56" y="131"/>
                  </a:cubicBezTo>
                  <a:cubicBezTo>
                    <a:pt x="56" y="130"/>
                    <a:pt x="56" y="129"/>
                    <a:pt x="56" y="128"/>
                  </a:cubicBezTo>
                  <a:cubicBezTo>
                    <a:pt x="55" y="128"/>
                    <a:pt x="53" y="128"/>
                    <a:pt x="52" y="128"/>
                  </a:cubicBezTo>
                  <a:close/>
                  <a:moveTo>
                    <a:pt x="11" y="133"/>
                  </a:moveTo>
                  <a:cubicBezTo>
                    <a:pt x="11" y="134"/>
                    <a:pt x="11" y="135"/>
                    <a:pt x="11" y="136"/>
                  </a:cubicBezTo>
                  <a:cubicBezTo>
                    <a:pt x="13" y="136"/>
                    <a:pt x="14" y="136"/>
                    <a:pt x="16" y="136"/>
                  </a:cubicBezTo>
                  <a:cubicBezTo>
                    <a:pt x="16" y="135"/>
                    <a:pt x="16" y="134"/>
                    <a:pt x="16" y="133"/>
                  </a:cubicBezTo>
                  <a:cubicBezTo>
                    <a:pt x="14" y="133"/>
                    <a:pt x="13" y="133"/>
                    <a:pt x="11" y="133"/>
                  </a:cubicBezTo>
                  <a:close/>
                  <a:moveTo>
                    <a:pt x="5" y="133"/>
                  </a:moveTo>
                  <a:cubicBezTo>
                    <a:pt x="5" y="134"/>
                    <a:pt x="5" y="135"/>
                    <a:pt x="5" y="136"/>
                  </a:cubicBezTo>
                  <a:cubicBezTo>
                    <a:pt x="7" y="136"/>
                    <a:pt x="8" y="136"/>
                    <a:pt x="10" y="136"/>
                  </a:cubicBezTo>
                  <a:cubicBezTo>
                    <a:pt x="10" y="135"/>
                    <a:pt x="10" y="134"/>
                    <a:pt x="10" y="133"/>
                  </a:cubicBezTo>
                  <a:cubicBezTo>
                    <a:pt x="8" y="133"/>
                    <a:pt x="7" y="133"/>
                    <a:pt x="5" y="133"/>
                  </a:cubicBezTo>
                  <a:close/>
                  <a:moveTo>
                    <a:pt x="18" y="133"/>
                  </a:moveTo>
                  <a:cubicBezTo>
                    <a:pt x="18" y="134"/>
                    <a:pt x="18" y="135"/>
                    <a:pt x="18" y="136"/>
                  </a:cubicBezTo>
                  <a:cubicBezTo>
                    <a:pt x="19" y="136"/>
                    <a:pt x="20" y="136"/>
                    <a:pt x="22" y="136"/>
                  </a:cubicBezTo>
                  <a:cubicBezTo>
                    <a:pt x="22" y="135"/>
                    <a:pt x="22" y="134"/>
                    <a:pt x="22" y="133"/>
                  </a:cubicBezTo>
                  <a:cubicBezTo>
                    <a:pt x="20" y="133"/>
                    <a:pt x="19" y="133"/>
                    <a:pt x="18" y="133"/>
                  </a:cubicBezTo>
                  <a:close/>
                  <a:moveTo>
                    <a:pt x="24" y="133"/>
                  </a:moveTo>
                  <a:cubicBezTo>
                    <a:pt x="24" y="134"/>
                    <a:pt x="24" y="135"/>
                    <a:pt x="24" y="136"/>
                  </a:cubicBezTo>
                  <a:cubicBezTo>
                    <a:pt x="25" y="136"/>
                    <a:pt x="26" y="136"/>
                    <a:pt x="28" y="136"/>
                  </a:cubicBezTo>
                  <a:cubicBezTo>
                    <a:pt x="28" y="135"/>
                    <a:pt x="28" y="134"/>
                    <a:pt x="28" y="133"/>
                  </a:cubicBezTo>
                  <a:cubicBezTo>
                    <a:pt x="26" y="133"/>
                    <a:pt x="25" y="133"/>
                    <a:pt x="24" y="133"/>
                  </a:cubicBezTo>
                  <a:close/>
                  <a:moveTo>
                    <a:pt x="41" y="133"/>
                  </a:moveTo>
                  <a:cubicBezTo>
                    <a:pt x="41" y="134"/>
                    <a:pt x="41" y="135"/>
                    <a:pt x="41" y="136"/>
                  </a:cubicBezTo>
                  <a:cubicBezTo>
                    <a:pt x="42" y="136"/>
                    <a:pt x="44" y="136"/>
                    <a:pt x="45" y="136"/>
                  </a:cubicBezTo>
                  <a:cubicBezTo>
                    <a:pt x="45" y="135"/>
                    <a:pt x="45" y="134"/>
                    <a:pt x="45" y="133"/>
                  </a:cubicBezTo>
                  <a:cubicBezTo>
                    <a:pt x="44" y="133"/>
                    <a:pt x="42" y="133"/>
                    <a:pt x="41" y="133"/>
                  </a:cubicBezTo>
                  <a:close/>
                  <a:moveTo>
                    <a:pt x="47" y="133"/>
                  </a:moveTo>
                  <a:cubicBezTo>
                    <a:pt x="47" y="134"/>
                    <a:pt x="47" y="135"/>
                    <a:pt x="47" y="136"/>
                  </a:cubicBezTo>
                  <a:cubicBezTo>
                    <a:pt x="48" y="136"/>
                    <a:pt x="49" y="136"/>
                    <a:pt x="51" y="136"/>
                  </a:cubicBezTo>
                  <a:cubicBezTo>
                    <a:pt x="51" y="135"/>
                    <a:pt x="51" y="134"/>
                    <a:pt x="51" y="133"/>
                  </a:cubicBezTo>
                  <a:cubicBezTo>
                    <a:pt x="49" y="133"/>
                    <a:pt x="48" y="133"/>
                    <a:pt x="47" y="133"/>
                  </a:cubicBezTo>
                  <a:close/>
                  <a:moveTo>
                    <a:pt x="52" y="133"/>
                  </a:moveTo>
                  <a:cubicBezTo>
                    <a:pt x="52" y="134"/>
                    <a:pt x="52" y="135"/>
                    <a:pt x="52" y="136"/>
                  </a:cubicBezTo>
                  <a:cubicBezTo>
                    <a:pt x="53" y="136"/>
                    <a:pt x="55" y="136"/>
                    <a:pt x="56" y="136"/>
                  </a:cubicBezTo>
                  <a:cubicBezTo>
                    <a:pt x="56" y="135"/>
                    <a:pt x="56" y="134"/>
                    <a:pt x="56" y="133"/>
                  </a:cubicBezTo>
                  <a:cubicBezTo>
                    <a:pt x="55" y="133"/>
                    <a:pt x="53" y="133"/>
                    <a:pt x="52" y="133"/>
                  </a:cubicBezTo>
                  <a:close/>
                  <a:moveTo>
                    <a:pt x="11" y="138"/>
                  </a:moveTo>
                  <a:cubicBezTo>
                    <a:pt x="11" y="139"/>
                    <a:pt x="11" y="140"/>
                    <a:pt x="11" y="141"/>
                  </a:cubicBezTo>
                  <a:cubicBezTo>
                    <a:pt x="13" y="141"/>
                    <a:pt x="14" y="141"/>
                    <a:pt x="16" y="141"/>
                  </a:cubicBezTo>
                  <a:cubicBezTo>
                    <a:pt x="16" y="140"/>
                    <a:pt x="16" y="139"/>
                    <a:pt x="16" y="138"/>
                  </a:cubicBezTo>
                  <a:cubicBezTo>
                    <a:pt x="14" y="138"/>
                    <a:pt x="13" y="138"/>
                    <a:pt x="11" y="138"/>
                  </a:cubicBezTo>
                  <a:close/>
                  <a:moveTo>
                    <a:pt x="5" y="138"/>
                  </a:moveTo>
                  <a:cubicBezTo>
                    <a:pt x="5" y="139"/>
                    <a:pt x="5" y="140"/>
                    <a:pt x="5" y="141"/>
                  </a:cubicBezTo>
                  <a:cubicBezTo>
                    <a:pt x="7" y="141"/>
                    <a:pt x="8" y="141"/>
                    <a:pt x="10" y="141"/>
                  </a:cubicBezTo>
                  <a:cubicBezTo>
                    <a:pt x="10" y="140"/>
                    <a:pt x="10" y="139"/>
                    <a:pt x="10" y="138"/>
                  </a:cubicBezTo>
                  <a:cubicBezTo>
                    <a:pt x="8" y="138"/>
                    <a:pt x="7" y="138"/>
                    <a:pt x="5" y="138"/>
                  </a:cubicBezTo>
                  <a:close/>
                  <a:moveTo>
                    <a:pt x="18" y="138"/>
                  </a:moveTo>
                  <a:cubicBezTo>
                    <a:pt x="18" y="139"/>
                    <a:pt x="18" y="140"/>
                    <a:pt x="18" y="141"/>
                  </a:cubicBezTo>
                  <a:cubicBezTo>
                    <a:pt x="19" y="141"/>
                    <a:pt x="20" y="141"/>
                    <a:pt x="22" y="141"/>
                  </a:cubicBezTo>
                  <a:cubicBezTo>
                    <a:pt x="22" y="140"/>
                    <a:pt x="22" y="139"/>
                    <a:pt x="22" y="138"/>
                  </a:cubicBezTo>
                  <a:cubicBezTo>
                    <a:pt x="20" y="138"/>
                    <a:pt x="19" y="138"/>
                    <a:pt x="18" y="138"/>
                  </a:cubicBezTo>
                  <a:close/>
                  <a:moveTo>
                    <a:pt x="36" y="138"/>
                  </a:moveTo>
                  <a:cubicBezTo>
                    <a:pt x="36" y="139"/>
                    <a:pt x="36" y="140"/>
                    <a:pt x="36" y="141"/>
                  </a:cubicBezTo>
                  <a:cubicBezTo>
                    <a:pt x="37" y="141"/>
                    <a:pt x="38" y="141"/>
                    <a:pt x="40" y="141"/>
                  </a:cubicBezTo>
                  <a:cubicBezTo>
                    <a:pt x="40" y="140"/>
                    <a:pt x="40" y="139"/>
                    <a:pt x="40" y="138"/>
                  </a:cubicBezTo>
                  <a:cubicBezTo>
                    <a:pt x="38" y="138"/>
                    <a:pt x="37" y="138"/>
                    <a:pt x="36" y="138"/>
                  </a:cubicBezTo>
                  <a:close/>
                  <a:moveTo>
                    <a:pt x="41" y="138"/>
                  </a:moveTo>
                  <a:cubicBezTo>
                    <a:pt x="41" y="139"/>
                    <a:pt x="41" y="140"/>
                    <a:pt x="41" y="141"/>
                  </a:cubicBezTo>
                  <a:cubicBezTo>
                    <a:pt x="42" y="141"/>
                    <a:pt x="44" y="141"/>
                    <a:pt x="45" y="141"/>
                  </a:cubicBezTo>
                  <a:cubicBezTo>
                    <a:pt x="45" y="140"/>
                    <a:pt x="45" y="139"/>
                    <a:pt x="45" y="138"/>
                  </a:cubicBezTo>
                  <a:cubicBezTo>
                    <a:pt x="44" y="138"/>
                    <a:pt x="42" y="138"/>
                    <a:pt x="41" y="138"/>
                  </a:cubicBezTo>
                  <a:close/>
                  <a:moveTo>
                    <a:pt x="47" y="138"/>
                  </a:moveTo>
                  <a:cubicBezTo>
                    <a:pt x="47" y="139"/>
                    <a:pt x="47" y="140"/>
                    <a:pt x="47" y="141"/>
                  </a:cubicBezTo>
                  <a:cubicBezTo>
                    <a:pt x="48" y="141"/>
                    <a:pt x="49" y="141"/>
                    <a:pt x="51" y="141"/>
                  </a:cubicBezTo>
                  <a:cubicBezTo>
                    <a:pt x="51" y="140"/>
                    <a:pt x="51" y="139"/>
                    <a:pt x="51" y="138"/>
                  </a:cubicBezTo>
                  <a:cubicBezTo>
                    <a:pt x="49" y="138"/>
                    <a:pt x="48" y="138"/>
                    <a:pt x="47" y="138"/>
                  </a:cubicBezTo>
                  <a:close/>
                  <a:moveTo>
                    <a:pt x="52" y="138"/>
                  </a:moveTo>
                  <a:cubicBezTo>
                    <a:pt x="52" y="139"/>
                    <a:pt x="52" y="140"/>
                    <a:pt x="52" y="141"/>
                  </a:cubicBezTo>
                  <a:cubicBezTo>
                    <a:pt x="53" y="141"/>
                    <a:pt x="55" y="141"/>
                    <a:pt x="56" y="141"/>
                  </a:cubicBezTo>
                  <a:cubicBezTo>
                    <a:pt x="56" y="140"/>
                    <a:pt x="56" y="139"/>
                    <a:pt x="56" y="138"/>
                  </a:cubicBezTo>
                  <a:cubicBezTo>
                    <a:pt x="55" y="138"/>
                    <a:pt x="53" y="138"/>
                    <a:pt x="52" y="138"/>
                  </a:cubicBezTo>
                  <a:close/>
                  <a:moveTo>
                    <a:pt x="11" y="144"/>
                  </a:moveTo>
                  <a:cubicBezTo>
                    <a:pt x="11" y="144"/>
                    <a:pt x="11" y="145"/>
                    <a:pt x="11" y="146"/>
                  </a:cubicBezTo>
                  <a:cubicBezTo>
                    <a:pt x="13" y="146"/>
                    <a:pt x="14" y="146"/>
                    <a:pt x="16" y="146"/>
                  </a:cubicBezTo>
                  <a:cubicBezTo>
                    <a:pt x="16" y="145"/>
                    <a:pt x="16" y="144"/>
                    <a:pt x="16" y="144"/>
                  </a:cubicBezTo>
                  <a:cubicBezTo>
                    <a:pt x="14" y="144"/>
                    <a:pt x="13" y="144"/>
                    <a:pt x="11" y="144"/>
                  </a:cubicBezTo>
                  <a:close/>
                  <a:moveTo>
                    <a:pt x="5" y="144"/>
                  </a:moveTo>
                  <a:cubicBezTo>
                    <a:pt x="5" y="144"/>
                    <a:pt x="5" y="145"/>
                    <a:pt x="5" y="146"/>
                  </a:cubicBezTo>
                  <a:cubicBezTo>
                    <a:pt x="7" y="146"/>
                    <a:pt x="8" y="146"/>
                    <a:pt x="10" y="146"/>
                  </a:cubicBezTo>
                  <a:cubicBezTo>
                    <a:pt x="10" y="145"/>
                    <a:pt x="10" y="144"/>
                    <a:pt x="10" y="144"/>
                  </a:cubicBezTo>
                  <a:cubicBezTo>
                    <a:pt x="8" y="144"/>
                    <a:pt x="7" y="144"/>
                    <a:pt x="5" y="144"/>
                  </a:cubicBezTo>
                  <a:close/>
                  <a:moveTo>
                    <a:pt x="18" y="144"/>
                  </a:moveTo>
                  <a:cubicBezTo>
                    <a:pt x="18" y="144"/>
                    <a:pt x="18" y="145"/>
                    <a:pt x="18" y="146"/>
                  </a:cubicBezTo>
                  <a:cubicBezTo>
                    <a:pt x="19" y="146"/>
                    <a:pt x="20" y="146"/>
                    <a:pt x="22" y="146"/>
                  </a:cubicBezTo>
                  <a:cubicBezTo>
                    <a:pt x="22" y="145"/>
                    <a:pt x="22" y="144"/>
                    <a:pt x="22" y="144"/>
                  </a:cubicBezTo>
                  <a:cubicBezTo>
                    <a:pt x="20" y="144"/>
                    <a:pt x="19" y="144"/>
                    <a:pt x="18" y="144"/>
                  </a:cubicBezTo>
                  <a:close/>
                  <a:moveTo>
                    <a:pt x="24" y="144"/>
                  </a:moveTo>
                  <a:cubicBezTo>
                    <a:pt x="24" y="144"/>
                    <a:pt x="24" y="145"/>
                    <a:pt x="24" y="146"/>
                  </a:cubicBezTo>
                  <a:cubicBezTo>
                    <a:pt x="25" y="146"/>
                    <a:pt x="26" y="146"/>
                    <a:pt x="28" y="146"/>
                  </a:cubicBezTo>
                  <a:cubicBezTo>
                    <a:pt x="28" y="145"/>
                    <a:pt x="28" y="144"/>
                    <a:pt x="28" y="144"/>
                  </a:cubicBezTo>
                  <a:cubicBezTo>
                    <a:pt x="26" y="144"/>
                    <a:pt x="25" y="144"/>
                    <a:pt x="24" y="144"/>
                  </a:cubicBezTo>
                  <a:close/>
                  <a:moveTo>
                    <a:pt x="41" y="144"/>
                  </a:moveTo>
                  <a:cubicBezTo>
                    <a:pt x="41" y="144"/>
                    <a:pt x="41" y="145"/>
                    <a:pt x="41" y="146"/>
                  </a:cubicBezTo>
                  <a:cubicBezTo>
                    <a:pt x="42" y="146"/>
                    <a:pt x="44" y="146"/>
                    <a:pt x="45" y="146"/>
                  </a:cubicBezTo>
                  <a:cubicBezTo>
                    <a:pt x="45" y="145"/>
                    <a:pt x="45" y="144"/>
                    <a:pt x="45" y="144"/>
                  </a:cubicBezTo>
                  <a:cubicBezTo>
                    <a:pt x="44" y="144"/>
                    <a:pt x="42" y="144"/>
                    <a:pt x="41" y="144"/>
                  </a:cubicBezTo>
                  <a:close/>
                  <a:moveTo>
                    <a:pt x="47" y="144"/>
                  </a:moveTo>
                  <a:cubicBezTo>
                    <a:pt x="47" y="144"/>
                    <a:pt x="47" y="145"/>
                    <a:pt x="47" y="146"/>
                  </a:cubicBezTo>
                  <a:cubicBezTo>
                    <a:pt x="48" y="146"/>
                    <a:pt x="49" y="146"/>
                    <a:pt x="51" y="146"/>
                  </a:cubicBezTo>
                  <a:cubicBezTo>
                    <a:pt x="51" y="145"/>
                    <a:pt x="51" y="144"/>
                    <a:pt x="51" y="144"/>
                  </a:cubicBezTo>
                  <a:cubicBezTo>
                    <a:pt x="49" y="144"/>
                    <a:pt x="48" y="144"/>
                    <a:pt x="47" y="144"/>
                  </a:cubicBezTo>
                  <a:close/>
                  <a:moveTo>
                    <a:pt x="52" y="144"/>
                  </a:moveTo>
                  <a:cubicBezTo>
                    <a:pt x="52" y="144"/>
                    <a:pt x="52" y="145"/>
                    <a:pt x="52" y="146"/>
                  </a:cubicBezTo>
                  <a:cubicBezTo>
                    <a:pt x="53" y="146"/>
                    <a:pt x="55" y="146"/>
                    <a:pt x="56" y="146"/>
                  </a:cubicBezTo>
                  <a:cubicBezTo>
                    <a:pt x="56" y="145"/>
                    <a:pt x="56" y="144"/>
                    <a:pt x="56" y="144"/>
                  </a:cubicBezTo>
                  <a:cubicBezTo>
                    <a:pt x="55" y="144"/>
                    <a:pt x="53" y="144"/>
                    <a:pt x="52" y="144"/>
                  </a:cubicBezTo>
                  <a:close/>
                  <a:moveTo>
                    <a:pt x="36" y="31"/>
                  </a:moveTo>
                  <a:cubicBezTo>
                    <a:pt x="36" y="31"/>
                    <a:pt x="36" y="32"/>
                    <a:pt x="36" y="33"/>
                  </a:cubicBezTo>
                  <a:cubicBezTo>
                    <a:pt x="37" y="33"/>
                    <a:pt x="38" y="33"/>
                    <a:pt x="40" y="33"/>
                  </a:cubicBezTo>
                  <a:cubicBezTo>
                    <a:pt x="40" y="32"/>
                    <a:pt x="40" y="31"/>
                    <a:pt x="40" y="31"/>
                  </a:cubicBezTo>
                  <a:cubicBezTo>
                    <a:pt x="38" y="31"/>
                    <a:pt x="37" y="31"/>
                    <a:pt x="3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0" name="Rectangle 2614"/>
            <p:cNvSpPr>
              <a:spLocks noChangeArrowheads="1"/>
            </p:cNvSpPr>
            <p:nvPr/>
          </p:nvSpPr>
          <p:spPr bwMode="auto">
            <a:xfrm>
              <a:off x="-1873249" y="827087"/>
              <a:ext cx="6508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1" name="Freeform 2615"/>
            <p:cNvSpPr>
              <a:spLocks noEditPoints="1"/>
            </p:cNvSpPr>
            <p:nvPr/>
          </p:nvSpPr>
          <p:spPr bwMode="auto">
            <a:xfrm>
              <a:off x="-196849" y="635000"/>
              <a:ext cx="123825" cy="520700"/>
            </a:xfrm>
            <a:custGeom>
              <a:avLst/>
              <a:gdLst>
                <a:gd name="T0" fmla="*/ 26 w 38"/>
                <a:gd name="T1" fmla="*/ 160 h 160"/>
                <a:gd name="T2" fmla="*/ 2 w 38"/>
                <a:gd name="T3" fmla="*/ 61 h 160"/>
                <a:gd name="T4" fmla="*/ 0 w 38"/>
                <a:gd name="T5" fmla="*/ 48 h 160"/>
                <a:gd name="T6" fmla="*/ 2 w 38"/>
                <a:gd name="T7" fmla="*/ 39 h 160"/>
                <a:gd name="T8" fmla="*/ 6 w 38"/>
                <a:gd name="T9" fmla="*/ 22 h 160"/>
                <a:gd name="T10" fmla="*/ 4 w 38"/>
                <a:gd name="T11" fmla="*/ 14 h 160"/>
                <a:gd name="T12" fmla="*/ 20 w 38"/>
                <a:gd name="T13" fmla="*/ 0 h 160"/>
                <a:gd name="T14" fmla="*/ 35 w 38"/>
                <a:gd name="T15" fmla="*/ 14 h 160"/>
                <a:gd name="T16" fmla="*/ 33 w 38"/>
                <a:gd name="T17" fmla="*/ 22 h 160"/>
                <a:gd name="T18" fmla="*/ 37 w 38"/>
                <a:gd name="T19" fmla="*/ 39 h 160"/>
                <a:gd name="T20" fmla="*/ 38 w 38"/>
                <a:gd name="T21" fmla="*/ 48 h 160"/>
                <a:gd name="T22" fmla="*/ 37 w 38"/>
                <a:gd name="T23" fmla="*/ 160 h 160"/>
                <a:gd name="T24" fmla="*/ 8 w 38"/>
                <a:gd name="T25" fmla="*/ 39 h 160"/>
                <a:gd name="T26" fmla="*/ 9 w 38"/>
                <a:gd name="T27" fmla="*/ 35 h 160"/>
                <a:gd name="T28" fmla="*/ 8 w 38"/>
                <a:gd name="T29" fmla="*/ 28 h 160"/>
                <a:gd name="T30" fmla="*/ 9 w 38"/>
                <a:gd name="T31" fmla="*/ 32 h 160"/>
                <a:gd name="T32" fmla="*/ 8 w 38"/>
                <a:gd name="T33" fmla="*/ 28 h 160"/>
                <a:gd name="T34" fmla="*/ 4 w 38"/>
                <a:gd name="T35" fmla="*/ 32 h 160"/>
                <a:gd name="T36" fmla="*/ 6 w 38"/>
                <a:gd name="T37" fmla="*/ 28 h 160"/>
                <a:gd name="T38" fmla="*/ 11 w 38"/>
                <a:gd name="T39" fmla="*/ 28 h 160"/>
                <a:gd name="T40" fmla="*/ 13 w 38"/>
                <a:gd name="T41" fmla="*/ 32 h 160"/>
                <a:gd name="T42" fmla="*/ 11 w 38"/>
                <a:gd name="T43" fmla="*/ 28 h 160"/>
                <a:gd name="T44" fmla="*/ 15 w 38"/>
                <a:gd name="T45" fmla="*/ 32 h 160"/>
                <a:gd name="T46" fmla="*/ 16 w 38"/>
                <a:gd name="T47" fmla="*/ 28 h 160"/>
                <a:gd name="T48" fmla="*/ 18 w 38"/>
                <a:gd name="T49" fmla="*/ 28 h 160"/>
                <a:gd name="T50" fmla="*/ 20 w 38"/>
                <a:gd name="T51" fmla="*/ 32 h 160"/>
                <a:gd name="T52" fmla="*/ 18 w 38"/>
                <a:gd name="T53" fmla="*/ 28 h 160"/>
                <a:gd name="T54" fmla="*/ 22 w 38"/>
                <a:gd name="T55" fmla="*/ 32 h 160"/>
                <a:gd name="T56" fmla="*/ 24 w 38"/>
                <a:gd name="T57" fmla="*/ 28 h 160"/>
                <a:gd name="T58" fmla="*/ 26 w 38"/>
                <a:gd name="T59" fmla="*/ 28 h 160"/>
                <a:gd name="T60" fmla="*/ 27 w 38"/>
                <a:gd name="T61" fmla="*/ 32 h 160"/>
                <a:gd name="T62" fmla="*/ 26 w 38"/>
                <a:gd name="T63" fmla="*/ 28 h 160"/>
                <a:gd name="T64" fmla="*/ 29 w 38"/>
                <a:gd name="T65" fmla="*/ 32 h 160"/>
                <a:gd name="T66" fmla="*/ 31 w 38"/>
                <a:gd name="T67" fmla="*/ 28 h 160"/>
                <a:gd name="T68" fmla="*/ 33 w 38"/>
                <a:gd name="T69" fmla="*/ 28 h 160"/>
                <a:gd name="T70" fmla="*/ 35 w 38"/>
                <a:gd name="T71" fmla="*/ 32 h 160"/>
                <a:gd name="T72" fmla="*/ 33 w 38"/>
                <a:gd name="T73" fmla="*/ 28 h 160"/>
                <a:gd name="T74" fmla="*/ 4 w 38"/>
                <a:gd name="T75" fmla="*/ 39 h 160"/>
                <a:gd name="T76" fmla="*/ 6 w 38"/>
                <a:gd name="T77" fmla="*/ 35 h 160"/>
                <a:gd name="T78" fmla="*/ 11 w 38"/>
                <a:gd name="T79" fmla="*/ 35 h 160"/>
                <a:gd name="T80" fmla="*/ 13 w 38"/>
                <a:gd name="T81" fmla="*/ 39 h 160"/>
                <a:gd name="T82" fmla="*/ 11 w 38"/>
                <a:gd name="T83" fmla="*/ 35 h 160"/>
                <a:gd name="T84" fmla="*/ 15 w 38"/>
                <a:gd name="T85" fmla="*/ 39 h 160"/>
                <a:gd name="T86" fmla="*/ 16 w 38"/>
                <a:gd name="T87" fmla="*/ 35 h 160"/>
                <a:gd name="T88" fmla="*/ 18 w 38"/>
                <a:gd name="T89" fmla="*/ 35 h 160"/>
                <a:gd name="T90" fmla="*/ 20 w 38"/>
                <a:gd name="T91" fmla="*/ 39 h 160"/>
                <a:gd name="T92" fmla="*/ 18 w 38"/>
                <a:gd name="T93" fmla="*/ 35 h 160"/>
                <a:gd name="T94" fmla="*/ 22 w 38"/>
                <a:gd name="T95" fmla="*/ 39 h 160"/>
                <a:gd name="T96" fmla="*/ 24 w 38"/>
                <a:gd name="T97" fmla="*/ 35 h 160"/>
                <a:gd name="T98" fmla="*/ 26 w 38"/>
                <a:gd name="T99" fmla="*/ 35 h 160"/>
                <a:gd name="T100" fmla="*/ 27 w 38"/>
                <a:gd name="T101" fmla="*/ 39 h 160"/>
                <a:gd name="T102" fmla="*/ 26 w 38"/>
                <a:gd name="T103" fmla="*/ 35 h 160"/>
                <a:gd name="T104" fmla="*/ 29 w 38"/>
                <a:gd name="T105" fmla="*/ 39 h 160"/>
                <a:gd name="T106" fmla="*/ 31 w 38"/>
                <a:gd name="T107" fmla="*/ 35 h 160"/>
                <a:gd name="T108" fmla="*/ 33 w 38"/>
                <a:gd name="T109" fmla="*/ 35 h 160"/>
                <a:gd name="T110" fmla="*/ 35 w 38"/>
                <a:gd name="T111" fmla="*/ 39 h 160"/>
                <a:gd name="T112" fmla="*/ 33 w 38"/>
                <a:gd name="T113" fmla="*/ 3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 h="160">
                  <a:moveTo>
                    <a:pt x="37" y="160"/>
                  </a:moveTo>
                  <a:cubicBezTo>
                    <a:pt x="26" y="160"/>
                    <a:pt x="26" y="160"/>
                    <a:pt x="26" y="160"/>
                  </a:cubicBezTo>
                  <a:cubicBezTo>
                    <a:pt x="26" y="77"/>
                    <a:pt x="26" y="77"/>
                    <a:pt x="26" y="77"/>
                  </a:cubicBezTo>
                  <a:cubicBezTo>
                    <a:pt x="2" y="61"/>
                    <a:pt x="2" y="61"/>
                    <a:pt x="2" y="61"/>
                  </a:cubicBezTo>
                  <a:cubicBezTo>
                    <a:pt x="2" y="48"/>
                    <a:pt x="2" y="48"/>
                    <a:pt x="2" y="48"/>
                  </a:cubicBezTo>
                  <a:cubicBezTo>
                    <a:pt x="0" y="48"/>
                    <a:pt x="0" y="48"/>
                    <a:pt x="0" y="48"/>
                  </a:cubicBezTo>
                  <a:cubicBezTo>
                    <a:pt x="0" y="39"/>
                    <a:pt x="0" y="39"/>
                    <a:pt x="0" y="39"/>
                  </a:cubicBezTo>
                  <a:cubicBezTo>
                    <a:pt x="2" y="39"/>
                    <a:pt x="2" y="39"/>
                    <a:pt x="2" y="39"/>
                  </a:cubicBezTo>
                  <a:cubicBezTo>
                    <a:pt x="2" y="24"/>
                    <a:pt x="2" y="24"/>
                    <a:pt x="2" y="24"/>
                  </a:cubicBezTo>
                  <a:cubicBezTo>
                    <a:pt x="3" y="23"/>
                    <a:pt x="5" y="23"/>
                    <a:pt x="6" y="22"/>
                  </a:cubicBezTo>
                  <a:cubicBezTo>
                    <a:pt x="6" y="14"/>
                    <a:pt x="6" y="14"/>
                    <a:pt x="6" y="14"/>
                  </a:cubicBezTo>
                  <a:cubicBezTo>
                    <a:pt x="4" y="14"/>
                    <a:pt x="4" y="14"/>
                    <a:pt x="4" y="14"/>
                  </a:cubicBezTo>
                  <a:cubicBezTo>
                    <a:pt x="12" y="7"/>
                    <a:pt x="12" y="7"/>
                    <a:pt x="12" y="7"/>
                  </a:cubicBezTo>
                  <a:cubicBezTo>
                    <a:pt x="20" y="0"/>
                    <a:pt x="20" y="0"/>
                    <a:pt x="20" y="0"/>
                  </a:cubicBezTo>
                  <a:cubicBezTo>
                    <a:pt x="28" y="7"/>
                    <a:pt x="28" y="7"/>
                    <a:pt x="28" y="7"/>
                  </a:cubicBezTo>
                  <a:cubicBezTo>
                    <a:pt x="35" y="14"/>
                    <a:pt x="35" y="14"/>
                    <a:pt x="35" y="14"/>
                  </a:cubicBezTo>
                  <a:cubicBezTo>
                    <a:pt x="33" y="14"/>
                    <a:pt x="33" y="14"/>
                    <a:pt x="33" y="14"/>
                  </a:cubicBezTo>
                  <a:cubicBezTo>
                    <a:pt x="33" y="22"/>
                    <a:pt x="33" y="22"/>
                    <a:pt x="33" y="22"/>
                  </a:cubicBezTo>
                  <a:cubicBezTo>
                    <a:pt x="35" y="23"/>
                    <a:pt x="36" y="23"/>
                    <a:pt x="37" y="24"/>
                  </a:cubicBezTo>
                  <a:cubicBezTo>
                    <a:pt x="37" y="39"/>
                    <a:pt x="37" y="39"/>
                    <a:pt x="37" y="39"/>
                  </a:cubicBezTo>
                  <a:cubicBezTo>
                    <a:pt x="38" y="39"/>
                    <a:pt x="38" y="39"/>
                    <a:pt x="38" y="39"/>
                  </a:cubicBezTo>
                  <a:cubicBezTo>
                    <a:pt x="38" y="48"/>
                    <a:pt x="38" y="48"/>
                    <a:pt x="38" y="48"/>
                  </a:cubicBezTo>
                  <a:cubicBezTo>
                    <a:pt x="37" y="48"/>
                    <a:pt x="37" y="48"/>
                    <a:pt x="37" y="48"/>
                  </a:cubicBezTo>
                  <a:cubicBezTo>
                    <a:pt x="37" y="160"/>
                    <a:pt x="37" y="160"/>
                    <a:pt x="37" y="160"/>
                  </a:cubicBezTo>
                  <a:close/>
                  <a:moveTo>
                    <a:pt x="8" y="35"/>
                  </a:moveTo>
                  <a:cubicBezTo>
                    <a:pt x="8" y="36"/>
                    <a:pt x="8" y="38"/>
                    <a:pt x="8" y="39"/>
                  </a:cubicBezTo>
                  <a:cubicBezTo>
                    <a:pt x="8" y="39"/>
                    <a:pt x="9" y="39"/>
                    <a:pt x="9" y="39"/>
                  </a:cubicBezTo>
                  <a:cubicBezTo>
                    <a:pt x="9" y="38"/>
                    <a:pt x="9" y="36"/>
                    <a:pt x="9" y="35"/>
                  </a:cubicBezTo>
                  <a:cubicBezTo>
                    <a:pt x="9" y="35"/>
                    <a:pt x="8" y="35"/>
                    <a:pt x="8" y="35"/>
                  </a:cubicBezTo>
                  <a:close/>
                  <a:moveTo>
                    <a:pt x="8" y="28"/>
                  </a:moveTo>
                  <a:cubicBezTo>
                    <a:pt x="8" y="29"/>
                    <a:pt x="8" y="30"/>
                    <a:pt x="8" y="32"/>
                  </a:cubicBezTo>
                  <a:cubicBezTo>
                    <a:pt x="8" y="32"/>
                    <a:pt x="9" y="32"/>
                    <a:pt x="9" y="32"/>
                  </a:cubicBezTo>
                  <a:cubicBezTo>
                    <a:pt x="9" y="30"/>
                    <a:pt x="9" y="29"/>
                    <a:pt x="9" y="28"/>
                  </a:cubicBezTo>
                  <a:cubicBezTo>
                    <a:pt x="9" y="28"/>
                    <a:pt x="8" y="28"/>
                    <a:pt x="8" y="28"/>
                  </a:cubicBezTo>
                  <a:close/>
                  <a:moveTo>
                    <a:pt x="4" y="28"/>
                  </a:moveTo>
                  <a:cubicBezTo>
                    <a:pt x="4" y="32"/>
                    <a:pt x="4" y="32"/>
                    <a:pt x="4" y="32"/>
                  </a:cubicBezTo>
                  <a:cubicBezTo>
                    <a:pt x="6" y="32"/>
                    <a:pt x="6" y="32"/>
                    <a:pt x="6" y="32"/>
                  </a:cubicBezTo>
                  <a:cubicBezTo>
                    <a:pt x="6" y="28"/>
                    <a:pt x="6" y="28"/>
                    <a:pt x="6" y="28"/>
                  </a:cubicBezTo>
                  <a:cubicBezTo>
                    <a:pt x="4" y="28"/>
                    <a:pt x="4" y="28"/>
                    <a:pt x="4" y="28"/>
                  </a:cubicBezTo>
                  <a:close/>
                  <a:moveTo>
                    <a:pt x="11" y="28"/>
                  </a:moveTo>
                  <a:cubicBezTo>
                    <a:pt x="11" y="29"/>
                    <a:pt x="11" y="30"/>
                    <a:pt x="11" y="32"/>
                  </a:cubicBezTo>
                  <a:cubicBezTo>
                    <a:pt x="12" y="32"/>
                    <a:pt x="12" y="32"/>
                    <a:pt x="13" y="32"/>
                  </a:cubicBezTo>
                  <a:cubicBezTo>
                    <a:pt x="13" y="30"/>
                    <a:pt x="13" y="29"/>
                    <a:pt x="13" y="28"/>
                  </a:cubicBezTo>
                  <a:cubicBezTo>
                    <a:pt x="12" y="28"/>
                    <a:pt x="12" y="28"/>
                    <a:pt x="11" y="28"/>
                  </a:cubicBezTo>
                  <a:close/>
                  <a:moveTo>
                    <a:pt x="15" y="28"/>
                  </a:moveTo>
                  <a:cubicBezTo>
                    <a:pt x="15" y="29"/>
                    <a:pt x="15" y="30"/>
                    <a:pt x="15" y="32"/>
                  </a:cubicBezTo>
                  <a:cubicBezTo>
                    <a:pt x="15" y="32"/>
                    <a:pt x="16" y="32"/>
                    <a:pt x="16" y="32"/>
                  </a:cubicBezTo>
                  <a:cubicBezTo>
                    <a:pt x="16" y="30"/>
                    <a:pt x="16" y="29"/>
                    <a:pt x="16" y="28"/>
                  </a:cubicBezTo>
                  <a:cubicBezTo>
                    <a:pt x="16" y="28"/>
                    <a:pt x="15" y="28"/>
                    <a:pt x="15" y="28"/>
                  </a:cubicBezTo>
                  <a:close/>
                  <a:moveTo>
                    <a:pt x="18" y="28"/>
                  </a:moveTo>
                  <a:cubicBezTo>
                    <a:pt x="18" y="29"/>
                    <a:pt x="18" y="30"/>
                    <a:pt x="18" y="32"/>
                  </a:cubicBezTo>
                  <a:cubicBezTo>
                    <a:pt x="19" y="32"/>
                    <a:pt x="20" y="32"/>
                    <a:pt x="20" y="32"/>
                  </a:cubicBezTo>
                  <a:cubicBezTo>
                    <a:pt x="20" y="30"/>
                    <a:pt x="20" y="29"/>
                    <a:pt x="20" y="28"/>
                  </a:cubicBezTo>
                  <a:cubicBezTo>
                    <a:pt x="20" y="28"/>
                    <a:pt x="19" y="28"/>
                    <a:pt x="18" y="28"/>
                  </a:cubicBezTo>
                  <a:close/>
                  <a:moveTo>
                    <a:pt x="22" y="28"/>
                  </a:moveTo>
                  <a:cubicBezTo>
                    <a:pt x="22" y="29"/>
                    <a:pt x="22" y="30"/>
                    <a:pt x="22" y="32"/>
                  </a:cubicBezTo>
                  <a:cubicBezTo>
                    <a:pt x="23" y="32"/>
                    <a:pt x="23" y="32"/>
                    <a:pt x="24" y="32"/>
                  </a:cubicBezTo>
                  <a:cubicBezTo>
                    <a:pt x="24" y="30"/>
                    <a:pt x="24" y="29"/>
                    <a:pt x="24" y="28"/>
                  </a:cubicBezTo>
                  <a:cubicBezTo>
                    <a:pt x="23" y="28"/>
                    <a:pt x="23" y="28"/>
                    <a:pt x="22" y="28"/>
                  </a:cubicBezTo>
                  <a:close/>
                  <a:moveTo>
                    <a:pt x="26" y="28"/>
                  </a:moveTo>
                  <a:cubicBezTo>
                    <a:pt x="26" y="29"/>
                    <a:pt x="26" y="30"/>
                    <a:pt x="26" y="32"/>
                  </a:cubicBezTo>
                  <a:cubicBezTo>
                    <a:pt x="26" y="32"/>
                    <a:pt x="27" y="32"/>
                    <a:pt x="27" y="32"/>
                  </a:cubicBezTo>
                  <a:cubicBezTo>
                    <a:pt x="27" y="30"/>
                    <a:pt x="27" y="29"/>
                    <a:pt x="27" y="28"/>
                  </a:cubicBezTo>
                  <a:cubicBezTo>
                    <a:pt x="27" y="28"/>
                    <a:pt x="26" y="28"/>
                    <a:pt x="26" y="28"/>
                  </a:cubicBezTo>
                  <a:close/>
                  <a:moveTo>
                    <a:pt x="29" y="28"/>
                  </a:moveTo>
                  <a:cubicBezTo>
                    <a:pt x="29" y="29"/>
                    <a:pt x="29" y="30"/>
                    <a:pt x="29" y="32"/>
                  </a:cubicBezTo>
                  <a:cubicBezTo>
                    <a:pt x="30" y="32"/>
                    <a:pt x="30" y="32"/>
                    <a:pt x="31" y="32"/>
                  </a:cubicBezTo>
                  <a:cubicBezTo>
                    <a:pt x="31" y="30"/>
                    <a:pt x="31" y="29"/>
                    <a:pt x="31" y="28"/>
                  </a:cubicBezTo>
                  <a:cubicBezTo>
                    <a:pt x="30" y="28"/>
                    <a:pt x="30" y="28"/>
                    <a:pt x="29" y="28"/>
                  </a:cubicBezTo>
                  <a:close/>
                  <a:moveTo>
                    <a:pt x="33" y="28"/>
                  </a:moveTo>
                  <a:cubicBezTo>
                    <a:pt x="33" y="32"/>
                    <a:pt x="33" y="32"/>
                    <a:pt x="33" y="32"/>
                  </a:cubicBezTo>
                  <a:cubicBezTo>
                    <a:pt x="35" y="32"/>
                    <a:pt x="35" y="32"/>
                    <a:pt x="35" y="32"/>
                  </a:cubicBezTo>
                  <a:cubicBezTo>
                    <a:pt x="35" y="28"/>
                    <a:pt x="35" y="28"/>
                    <a:pt x="35" y="28"/>
                  </a:cubicBezTo>
                  <a:cubicBezTo>
                    <a:pt x="33" y="28"/>
                    <a:pt x="33" y="28"/>
                    <a:pt x="33" y="28"/>
                  </a:cubicBezTo>
                  <a:close/>
                  <a:moveTo>
                    <a:pt x="4" y="35"/>
                  </a:moveTo>
                  <a:cubicBezTo>
                    <a:pt x="4" y="39"/>
                    <a:pt x="4" y="39"/>
                    <a:pt x="4" y="39"/>
                  </a:cubicBezTo>
                  <a:cubicBezTo>
                    <a:pt x="6" y="39"/>
                    <a:pt x="6" y="39"/>
                    <a:pt x="6" y="39"/>
                  </a:cubicBezTo>
                  <a:cubicBezTo>
                    <a:pt x="6" y="35"/>
                    <a:pt x="6" y="35"/>
                    <a:pt x="6" y="35"/>
                  </a:cubicBezTo>
                  <a:cubicBezTo>
                    <a:pt x="4" y="35"/>
                    <a:pt x="4" y="35"/>
                    <a:pt x="4" y="35"/>
                  </a:cubicBezTo>
                  <a:close/>
                  <a:moveTo>
                    <a:pt x="11" y="35"/>
                  </a:moveTo>
                  <a:cubicBezTo>
                    <a:pt x="11" y="36"/>
                    <a:pt x="11" y="38"/>
                    <a:pt x="11" y="39"/>
                  </a:cubicBezTo>
                  <a:cubicBezTo>
                    <a:pt x="12" y="39"/>
                    <a:pt x="12" y="39"/>
                    <a:pt x="13" y="39"/>
                  </a:cubicBezTo>
                  <a:cubicBezTo>
                    <a:pt x="13" y="38"/>
                    <a:pt x="13" y="36"/>
                    <a:pt x="13" y="35"/>
                  </a:cubicBezTo>
                  <a:cubicBezTo>
                    <a:pt x="12" y="35"/>
                    <a:pt x="12" y="35"/>
                    <a:pt x="11" y="35"/>
                  </a:cubicBezTo>
                  <a:close/>
                  <a:moveTo>
                    <a:pt x="15" y="35"/>
                  </a:moveTo>
                  <a:cubicBezTo>
                    <a:pt x="15" y="36"/>
                    <a:pt x="15" y="38"/>
                    <a:pt x="15" y="39"/>
                  </a:cubicBezTo>
                  <a:cubicBezTo>
                    <a:pt x="15" y="39"/>
                    <a:pt x="16" y="39"/>
                    <a:pt x="16" y="39"/>
                  </a:cubicBezTo>
                  <a:cubicBezTo>
                    <a:pt x="16" y="38"/>
                    <a:pt x="16" y="36"/>
                    <a:pt x="16" y="35"/>
                  </a:cubicBezTo>
                  <a:cubicBezTo>
                    <a:pt x="16" y="35"/>
                    <a:pt x="15" y="35"/>
                    <a:pt x="15" y="35"/>
                  </a:cubicBezTo>
                  <a:close/>
                  <a:moveTo>
                    <a:pt x="18" y="35"/>
                  </a:moveTo>
                  <a:cubicBezTo>
                    <a:pt x="18" y="36"/>
                    <a:pt x="18" y="38"/>
                    <a:pt x="18" y="39"/>
                  </a:cubicBezTo>
                  <a:cubicBezTo>
                    <a:pt x="19" y="39"/>
                    <a:pt x="20" y="39"/>
                    <a:pt x="20" y="39"/>
                  </a:cubicBezTo>
                  <a:cubicBezTo>
                    <a:pt x="20" y="38"/>
                    <a:pt x="20" y="36"/>
                    <a:pt x="20" y="35"/>
                  </a:cubicBezTo>
                  <a:cubicBezTo>
                    <a:pt x="20" y="35"/>
                    <a:pt x="19" y="35"/>
                    <a:pt x="18" y="35"/>
                  </a:cubicBezTo>
                  <a:close/>
                  <a:moveTo>
                    <a:pt x="22" y="35"/>
                  </a:moveTo>
                  <a:cubicBezTo>
                    <a:pt x="22" y="36"/>
                    <a:pt x="22" y="38"/>
                    <a:pt x="22" y="39"/>
                  </a:cubicBezTo>
                  <a:cubicBezTo>
                    <a:pt x="23" y="39"/>
                    <a:pt x="23" y="39"/>
                    <a:pt x="24" y="39"/>
                  </a:cubicBezTo>
                  <a:cubicBezTo>
                    <a:pt x="24" y="38"/>
                    <a:pt x="24" y="36"/>
                    <a:pt x="24" y="35"/>
                  </a:cubicBezTo>
                  <a:cubicBezTo>
                    <a:pt x="23" y="35"/>
                    <a:pt x="23" y="35"/>
                    <a:pt x="22" y="35"/>
                  </a:cubicBezTo>
                  <a:close/>
                  <a:moveTo>
                    <a:pt x="26" y="35"/>
                  </a:moveTo>
                  <a:cubicBezTo>
                    <a:pt x="26" y="36"/>
                    <a:pt x="26" y="38"/>
                    <a:pt x="26" y="39"/>
                  </a:cubicBezTo>
                  <a:cubicBezTo>
                    <a:pt x="26" y="39"/>
                    <a:pt x="27" y="39"/>
                    <a:pt x="27" y="39"/>
                  </a:cubicBezTo>
                  <a:cubicBezTo>
                    <a:pt x="27" y="38"/>
                    <a:pt x="27" y="36"/>
                    <a:pt x="27" y="35"/>
                  </a:cubicBezTo>
                  <a:cubicBezTo>
                    <a:pt x="27" y="35"/>
                    <a:pt x="26" y="35"/>
                    <a:pt x="26" y="35"/>
                  </a:cubicBezTo>
                  <a:close/>
                  <a:moveTo>
                    <a:pt x="29" y="35"/>
                  </a:moveTo>
                  <a:cubicBezTo>
                    <a:pt x="29" y="36"/>
                    <a:pt x="29" y="38"/>
                    <a:pt x="29" y="39"/>
                  </a:cubicBezTo>
                  <a:cubicBezTo>
                    <a:pt x="30" y="39"/>
                    <a:pt x="30" y="39"/>
                    <a:pt x="31" y="39"/>
                  </a:cubicBezTo>
                  <a:cubicBezTo>
                    <a:pt x="31" y="38"/>
                    <a:pt x="31" y="36"/>
                    <a:pt x="31" y="35"/>
                  </a:cubicBezTo>
                  <a:cubicBezTo>
                    <a:pt x="30" y="35"/>
                    <a:pt x="30" y="35"/>
                    <a:pt x="29" y="35"/>
                  </a:cubicBezTo>
                  <a:close/>
                  <a:moveTo>
                    <a:pt x="33" y="35"/>
                  </a:moveTo>
                  <a:cubicBezTo>
                    <a:pt x="33" y="39"/>
                    <a:pt x="33" y="39"/>
                    <a:pt x="33" y="39"/>
                  </a:cubicBezTo>
                  <a:cubicBezTo>
                    <a:pt x="35" y="39"/>
                    <a:pt x="35" y="39"/>
                    <a:pt x="35" y="39"/>
                  </a:cubicBezTo>
                  <a:cubicBezTo>
                    <a:pt x="35" y="35"/>
                    <a:pt x="35" y="35"/>
                    <a:pt x="35" y="35"/>
                  </a:cubicBezTo>
                  <a:lnTo>
                    <a:pt x="3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2" name="Freeform 2616"/>
            <p:cNvSpPr>
              <a:spLocks/>
            </p:cNvSpPr>
            <p:nvPr/>
          </p:nvSpPr>
          <p:spPr bwMode="auto">
            <a:xfrm>
              <a:off x="-215899" y="823912"/>
              <a:ext cx="96838" cy="331788"/>
            </a:xfrm>
            <a:custGeom>
              <a:avLst/>
              <a:gdLst>
                <a:gd name="T0" fmla="*/ 0 w 61"/>
                <a:gd name="T1" fmla="*/ 209 h 209"/>
                <a:gd name="T2" fmla="*/ 61 w 61"/>
                <a:gd name="T3" fmla="*/ 209 h 209"/>
                <a:gd name="T4" fmla="*/ 61 w 61"/>
                <a:gd name="T5" fmla="*/ 41 h 209"/>
                <a:gd name="T6" fmla="*/ 0 w 61"/>
                <a:gd name="T7" fmla="*/ 0 h 209"/>
                <a:gd name="T8" fmla="*/ 0 w 61"/>
                <a:gd name="T9" fmla="*/ 209 h 209"/>
              </a:gdLst>
              <a:ahLst/>
              <a:cxnLst>
                <a:cxn ang="0">
                  <a:pos x="T0" y="T1"/>
                </a:cxn>
                <a:cxn ang="0">
                  <a:pos x="T2" y="T3"/>
                </a:cxn>
                <a:cxn ang="0">
                  <a:pos x="T4" y="T5"/>
                </a:cxn>
                <a:cxn ang="0">
                  <a:pos x="T6" y="T7"/>
                </a:cxn>
                <a:cxn ang="0">
                  <a:pos x="T8" y="T9"/>
                </a:cxn>
              </a:cxnLst>
              <a:rect l="0" t="0" r="r" b="b"/>
              <a:pathLst>
                <a:path w="61" h="209">
                  <a:moveTo>
                    <a:pt x="0" y="209"/>
                  </a:moveTo>
                  <a:lnTo>
                    <a:pt x="61" y="209"/>
                  </a:lnTo>
                  <a:lnTo>
                    <a:pt x="61" y="41"/>
                  </a:lnTo>
                  <a:lnTo>
                    <a:pt x="0" y="0"/>
                  </a:lnTo>
                  <a:lnTo>
                    <a:pt x="0"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3" name="Rectangle 2617"/>
            <p:cNvSpPr>
              <a:spLocks noChangeArrowheads="1"/>
            </p:cNvSpPr>
            <p:nvPr/>
          </p:nvSpPr>
          <p:spPr bwMode="auto">
            <a:xfrm>
              <a:off x="-239712" y="1081087"/>
              <a:ext cx="16351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4" name="Freeform 2618"/>
            <p:cNvSpPr>
              <a:spLocks noEditPoints="1"/>
            </p:cNvSpPr>
            <p:nvPr/>
          </p:nvSpPr>
          <p:spPr bwMode="auto">
            <a:xfrm>
              <a:off x="-180974" y="892175"/>
              <a:ext cx="46038" cy="161925"/>
            </a:xfrm>
            <a:custGeom>
              <a:avLst/>
              <a:gdLst>
                <a:gd name="T0" fmla="*/ 14 w 14"/>
                <a:gd name="T1" fmla="*/ 4 h 50"/>
                <a:gd name="T2" fmla="*/ 0 w 14"/>
                <a:gd name="T3" fmla="*/ 5 h 50"/>
                <a:gd name="T4" fmla="*/ 0 w 14"/>
                <a:gd name="T5" fmla="*/ 0 h 50"/>
                <a:gd name="T6" fmla="*/ 14 w 14"/>
                <a:gd name="T7" fmla="*/ 2 h 50"/>
                <a:gd name="T8" fmla="*/ 0 w 14"/>
                <a:gd name="T9" fmla="*/ 0 h 50"/>
                <a:gd name="T10" fmla="*/ 14 w 14"/>
                <a:gd name="T11" fmla="*/ 7 h 50"/>
                <a:gd name="T12" fmla="*/ 0 w 14"/>
                <a:gd name="T13" fmla="*/ 9 h 50"/>
                <a:gd name="T14" fmla="*/ 0 w 14"/>
                <a:gd name="T15" fmla="*/ 11 h 50"/>
                <a:gd name="T16" fmla="*/ 14 w 14"/>
                <a:gd name="T17" fmla="*/ 12 h 50"/>
                <a:gd name="T18" fmla="*/ 0 w 14"/>
                <a:gd name="T19" fmla="*/ 11 h 50"/>
                <a:gd name="T20" fmla="*/ 14 w 14"/>
                <a:gd name="T21" fmla="*/ 14 h 50"/>
                <a:gd name="T22" fmla="*/ 0 w 14"/>
                <a:gd name="T23" fmla="*/ 16 h 50"/>
                <a:gd name="T24" fmla="*/ 0 w 14"/>
                <a:gd name="T25" fmla="*/ 17 h 50"/>
                <a:gd name="T26" fmla="*/ 14 w 14"/>
                <a:gd name="T27" fmla="*/ 19 h 50"/>
                <a:gd name="T28" fmla="*/ 0 w 14"/>
                <a:gd name="T29" fmla="*/ 17 h 50"/>
                <a:gd name="T30" fmla="*/ 14 w 14"/>
                <a:gd name="T31" fmla="*/ 21 h 50"/>
                <a:gd name="T32" fmla="*/ 0 w 14"/>
                <a:gd name="T33" fmla="*/ 22 h 50"/>
                <a:gd name="T34" fmla="*/ 0 w 14"/>
                <a:gd name="T35" fmla="*/ 24 h 50"/>
                <a:gd name="T36" fmla="*/ 14 w 14"/>
                <a:gd name="T37" fmla="*/ 26 h 50"/>
                <a:gd name="T38" fmla="*/ 0 w 14"/>
                <a:gd name="T39" fmla="*/ 24 h 50"/>
                <a:gd name="T40" fmla="*/ 14 w 14"/>
                <a:gd name="T41" fmla="*/ 28 h 50"/>
                <a:gd name="T42" fmla="*/ 0 w 14"/>
                <a:gd name="T43" fmla="*/ 29 h 50"/>
                <a:gd name="T44" fmla="*/ 0 w 14"/>
                <a:gd name="T45" fmla="*/ 31 h 50"/>
                <a:gd name="T46" fmla="*/ 14 w 14"/>
                <a:gd name="T47" fmla="*/ 33 h 50"/>
                <a:gd name="T48" fmla="*/ 0 w 14"/>
                <a:gd name="T49" fmla="*/ 31 h 50"/>
                <a:gd name="T50" fmla="*/ 14 w 14"/>
                <a:gd name="T51" fmla="*/ 35 h 50"/>
                <a:gd name="T52" fmla="*/ 0 w 14"/>
                <a:gd name="T53" fmla="*/ 36 h 50"/>
                <a:gd name="T54" fmla="*/ 0 w 14"/>
                <a:gd name="T55" fmla="*/ 38 h 50"/>
                <a:gd name="T56" fmla="*/ 14 w 14"/>
                <a:gd name="T57" fmla="*/ 40 h 50"/>
                <a:gd name="T58" fmla="*/ 0 w 14"/>
                <a:gd name="T59" fmla="*/ 38 h 50"/>
                <a:gd name="T60" fmla="*/ 14 w 14"/>
                <a:gd name="T61" fmla="*/ 42 h 50"/>
                <a:gd name="T62" fmla="*/ 0 w 14"/>
                <a:gd name="T63" fmla="*/ 43 h 50"/>
                <a:gd name="T64" fmla="*/ 0 w 14"/>
                <a:gd name="T65" fmla="*/ 45 h 50"/>
                <a:gd name="T66" fmla="*/ 14 w 14"/>
                <a:gd name="T67" fmla="*/ 47 h 50"/>
                <a:gd name="T68" fmla="*/ 0 w 14"/>
                <a:gd name="T69" fmla="*/ 45 h 50"/>
                <a:gd name="T70" fmla="*/ 14 w 14"/>
                <a:gd name="T71" fmla="*/ 48 h 50"/>
                <a:gd name="T72" fmla="*/ 0 w 14"/>
                <a:gd name="T7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50">
                  <a:moveTo>
                    <a:pt x="0" y="4"/>
                  </a:moveTo>
                  <a:cubicBezTo>
                    <a:pt x="5" y="4"/>
                    <a:pt x="9" y="4"/>
                    <a:pt x="14" y="4"/>
                  </a:cubicBezTo>
                  <a:cubicBezTo>
                    <a:pt x="14" y="4"/>
                    <a:pt x="14" y="5"/>
                    <a:pt x="14" y="5"/>
                  </a:cubicBezTo>
                  <a:cubicBezTo>
                    <a:pt x="9" y="5"/>
                    <a:pt x="5" y="5"/>
                    <a:pt x="0" y="5"/>
                  </a:cubicBezTo>
                  <a:cubicBezTo>
                    <a:pt x="0" y="5"/>
                    <a:pt x="0" y="4"/>
                    <a:pt x="0" y="4"/>
                  </a:cubicBezTo>
                  <a:close/>
                  <a:moveTo>
                    <a:pt x="0" y="0"/>
                  </a:moveTo>
                  <a:cubicBezTo>
                    <a:pt x="14" y="0"/>
                    <a:pt x="14" y="0"/>
                    <a:pt x="14" y="0"/>
                  </a:cubicBezTo>
                  <a:cubicBezTo>
                    <a:pt x="14" y="2"/>
                    <a:pt x="14" y="2"/>
                    <a:pt x="14" y="2"/>
                  </a:cubicBezTo>
                  <a:cubicBezTo>
                    <a:pt x="0" y="2"/>
                    <a:pt x="0" y="2"/>
                    <a:pt x="0" y="2"/>
                  </a:cubicBezTo>
                  <a:cubicBezTo>
                    <a:pt x="0" y="0"/>
                    <a:pt x="0" y="0"/>
                    <a:pt x="0" y="0"/>
                  </a:cubicBezTo>
                  <a:close/>
                  <a:moveTo>
                    <a:pt x="0" y="7"/>
                  </a:moveTo>
                  <a:cubicBezTo>
                    <a:pt x="5" y="7"/>
                    <a:pt x="9" y="7"/>
                    <a:pt x="14" y="7"/>
                  </a:cubicBezTo>
                  <a:cubicBezTo>
                    <a:pt x="14" y="8"/>
                    <a:pt x="14" y="8"/>
                    <a:pt x="14" y="9"/>
                  </a:cubicBezTo>
                  <a:cubicBezTo>
                    <a:pt x="9" y="9"/>
                    <a:pt x="5" y="9"/>
                    <a:pt x="0" y="9"/>
                  </a:cubicBezTo>
                  <a:cubicBezTo>
                    <a:pt x="0" y="8"/>
                    <a:pt x="0" y="8"/>
                    <a:pt x="0" y="7"/>
                  </a:cubicBezTo>
                  <a:close/>
                  <a:moveTo>
                    <a:pt x="0" y="11"/>
                  </a:moveTo>
                  <a:cubicBezTo>
                    <a:pt x="5" y="11"/>
                    <a:pt x="9" y="11"/>
                    <a:pt x="14" y="11"/>
                  </a:cubicBezTo>
                  <a:cubicBezTo>
                    <a:pt x="14" y="11"/>
                    <a:pt x="14" y="12"/>
                    <a:pt x="14" y="12"/>
                  </a:cubicBezTo>
                  <a:cubicBezTo>
                    <a:pt x="9" y="12"/>
                    <a:pt x="5" y="12"/>
                    <a:pt x="0" y="12"/>
                  </a:cubicBezTo>
                  <a:cubicBezTo>
                    <a:pt x="0" y="12"/>
                    <a:pt x="0" y="11"/>
                    <a:pt x="0" y="11"/>
                  </a:cubicBezTo>
                  <a:close/>
                  <a:moveTo>
                    <a:pt x="0" y="14"/>
                  </a:moveTo>
                  <a:cubicBezTo>
                    <a:pt x="5" y="14"/>
                    <a:pt x="9" y="14"/>
                    <a:pt x="14" y="14"/>
                  </a:cubicBezTo>
                  <a:cubicBezTo>
                    <a:pt x="14" y="15"/>
                    <a:pt x="14" y="15"/>
                    <a:pt x="14" y="16"/>
                  </a:cubicBezTo>
                  <a:cubicBezTo>
                    <a:pt x="9" y="16"/>
                    <a:pt x="5" y="16"/>
                    <a:pt x="0" y="16"/>
                  </a:cubicBezTo>
                  <a:cubicBezTo>
                    <a:pt x="0" y="15"/>
                    <a:pt x="0" y="15"/>
                    <a:pt x="0" y="14"/>
                  </a:cubicBezTo>
                  <a:close/>
                  <a:moveTo>
                    <a:pt x="0" y="17"/>
                  </a:moveTo>
                  <a:cubicBezTo>
                    <a:pt x="5" y="17"/>
                    <a:pt x="9" y="17"/>
                    <a:pt x="14" y="17"/>
                  </a:cubicBezTo>
                  <a:cubicBezTo>
                    <a:pt x="14" y="18"/>
                    <a:pt x="14" y="19"/>
                    <a:pt x="14" y="19"/>
                  </a:cubicBezTo>
                  <a:cubicBezTo>
                    <a:pt x="9" y="19"/>
                    <a:pt x="5" y="19"/>
                    <a:pt x="0" y="19"/>
                  </a:cubicBezTo>
                  <a:cubicBezTo>
                    <a:pt x="0" y="19"/>
                    <a:pt x="0" y="18"/>
                    <a:pt x="0" y="17"/>
                  </a:cubicBezTo>
                  <a:close/>
                  <a:moveTo>
                    <a:pt x="0" y="21"/>
                  </a:moveTo>
                  <a:cubicBezTo>
                    <a:pt x="5" y="21"/>
                    <a:pt x="9" y="21"/>
                    <a:pt x="14" y="21"/>
                  </a:cubicBezTo>
                  <a:cubicBezTo>
                    <a:pt x="14" y="21"/>
                    <a:pt x="14" y="22"/>
                    <a:pt x="14" y="22"/>
                  </a:cubicBezTo>
                  <a:cubicBezTo>
                    <a:pt x="9" y="22"/>
                    <a:pt x="5" y="22"/>
                    <a:pt x="0" y="22"/>
                  </a:cubicBezTo>
                  <a:cubicBezTo>
                    <a:pt x="0" y="22"/>
                    <a:pt x="0" y="21"/>
                    <a:pt x="0" y="21"/>
                  </a:cubicBezTo>
                  <a:close/>
                  <a:moveTo>
                    <a:pt x="0" y="24"/>
                  </a:moveTo>
                  <a:cubicBezTo>
                    <a:pt x="5" y="24"/>
                    <a:pt x="9" y="24"/>
                    <a:pt x="14" y="24"/>
                  </a:cubicBezTo>
                  <a:cubicBezTo>
                    <a:pt x="14" y="25"/>
                    <a:pt x="14" y="25"/>
                    <a:pt x="14" y="26"/>
                  </a:cubicBezTo>
                  <a:cubicBezTo>
                    <a:pt x="9" y="26"/>
                    <a:pt x="5" y="26"/>
                    <a:pt x="0" y="26"/>
                  </a:cubicBezTo>
                  <a:cubicBezTo>
                    <a:pt x="0" y="25"/>
                    <a:pt x="0" y="25"/>
                    <a:pt x="0" y="24"/>
                  </a:cubicBezTo>
                  <a:close/>
                  <a:moveTo>
                    <a:pt x="0" y="28"/>
                  </a:moveTo>
                  <a:cubicBezTo>
                    <a:pt x="5" y="28"/>
                    <a:pt x="9" y="28"/>
                    <a:pt x="14" y="28"/>
                  </a:cubicBezTo>
                  <a:cubicBezTo>
                    <a:pt x="14" y="28"/>
                    <a:pt x="14" y="29"/>
                    <a:pt x="14" y="29"/>
                  </a:cubicBezTo>
                  <a:cubicBezTo>
                    <a:pt x="9" y="29"/>
                    <a:pt x="5" y="29"/>
                    <a:pt x="0" y="29"/>
                  </a:cubicBezTo>
                  <a:cubicBezTo>
                    <a:pt x="0" y="29"/>
                    <a:pt x="0" y="28"/>
                    <a:pt x="0" y="28"/>
                  </a:cubicBezTo>
                  <a:close/>
                  <a:moveTo>
                    <a:pt x="0" y="31"/>
                  </a:moveTo>
                  <a:cubicBezTo>
                    <a:pt x="5" y="31"/>
                    <a:pt x="9" y="31"/>
                    <a:pt x="14" y="31"/>
                  </a:cubicBezTo>
                  <a:cubicBezTo>
                    <a:pt x="14" y="32"/>
                    <a:pt x="14" y="32"/>
                    <a:pt x="14" y="33"/>
                  </a:cubicBezTo>
                  <a:cubicBezTo>
                    <a:pt x="9" y="33"/>
                    <a:pt x="5" y="33"/>
                    <a:pt x="0" y="33"/>
                  </a:cubicBezTo>
                  <a:cubicBezTo>
                    <a:pt x="0" y="32"/>
                    <a:pt x="0" y="32"/>
                    <a:pt x="0" y="31"/>
                  </a:cubicBezTo>
                  <a:close/>
                  <a:moveTo>
                    <a:pt x="0" y="35"/>
                  </a:moveTo>
                  <a:cubicBezTo>
                    <a:pt x="5" y="35"/>
                    <a:pt x="9" y="35"/>
                    <a:pt x="14" y="35"/>
                  </a:cubicBezTo>
                  <a:cubicBezTo>
                    <a:pt x="14" y="35"/>
                    <a:pt x="14" y="36"/>
                    <a:pt x="14" y="36"/>
                  </a:cubicBezTo>
                  <a:cubicBezTo>
                    <a:pt x="9" y="36"/>
                    <a:pt x="5" y="36"/>
                    <a:pt x="0" y="36"/>
                  </a:cubicBezTo>
                  <a:cubicBezTo>
                    <a:pt x="0" y="36"/>
                    <a:pt x="0" y="35"/>
                    <a:pt x="0" y="35"/>
                  </a:cubicBezTo>
                  <a:close/>
                  <a:moveTo>
                    <a:pt x="0" y="38"/>
                  </a:moveTo>
                  <a:cubicBezTo>
                    <a:pt x="5" y="38"/>
                    <a:pt x="9" y="38"/>
                    <a:pt x="14" y="38"/>
                  </a:cubicBezTo>
                  <a:cubicBezTo>
                    <a:pt x="14" y="39"/>
                    <a:pt x="14" y="39"/>
                    <a:pt x="14" y="40"/>
                  </a:cubicBezTo>
                  <a:cubicBezTo>
                    <a:pt x="9" y="40"/>
                    <a:pt x="5" y="40"/>
                    <a:pt x="0" y="40"/>
                  </a:cubicBezTo>
                  <a:cubicBezTo>
                    <a:pt x="0" y="39"/>
                    <a:pt x="0" y="39"/>
                    <a:pt x="0" y="38"/>
                  </a:cubicBezTo>
                  <a:close/>
                  <a:moveTo>
                    <a:pt x="0" y="42"/>
                  </a:moveTo>
                  <a:cubicBezTo>
                    <a:pt x="5" y="42"/>
                    <a:pt x="9" y="42"/>
                    <a:pt x="14" y="42"/>
                  </a:cubicBezTo>
                  <a:cubicBezTo>
                    <a:pt x="14" y="42"/>
                    <a:pt x="14" y="43"/>
                    <a:pt x="14" y="43"/>
                  </a:cubicBezTo>
                  <a:cubicBezTo>
                    <a:pt x="9" y="43"/>
                    <a:pt x="5" y="43"/>
                    <a:pt x="0" y="43"/>
                  </a:cubicBezTo>
                  <a:cubicBezTo>
                    <a:pt x="0" y="43"/>
                    <a:pt x="0" y="42"/>
                    <a:pt x="0" y="42"/>
                  </a:cubicBezTo>
                  <a:close/>
                  <a:moveTo>
                    <a:pt x="0" y="45"/>
                  </a:moveTo>
                  <a:cubicBezTo>
                    <a:pt x="5" y="45"/>
                    <a:pt x="9" y="45"/>
                    <a:pt x="14" y="45"/>
                  </a:cubicBezTo>
                  <a:cubicBezTo>
                    <a:pt x="14" y="45"/>
                    <a:pt x="14" y="46"/>
                    <a:pt x="14" y="47"/>
                  </a:cubicBezTo>
                  <a:cubicBezTo>
                    <a:pt x="9" y="47"/>
                    <a:pt x="5" y="47"/>
                    <a:pt x="0" y="47"/>
                  </a:cubicBezTo>
                  <a:cubicBezTo>
                    <a:pt x="0" y="46"/>
                    <a:pt x="0" y="45"/>
                    <a:pt x="0" y="45"/>
                  </a:cubicBezTo>
                  <a:close/>
                  <a:moveTo>
                    <a:pt x="0" y="48"/>
                  </a:moveTo>
                  <a:cubicBezTo>
                    <a:pt x="14" y="48"/>
                    <a:pt x="14" y="48"/>
                    <a:pt x="14" y="48"/>
                  </a:cubicBezTo>
                  <a:cubicBezTo>
                    <a:pt x="14" y="50"/>
                    <a:pt x="14" y="50"/>
                    <a:pt x="14" y="50"/>
                  </a:cubicBezTo>
                  <a:cubicBezTo>
                    <a:pt x="0" y="50"/>
                    <a:pt x="0" y="50"/>
                    <a:pt x="0" y="50"/>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5" name="Freeform 2619"/>
            <p:cNvSpPr>
              <a:spLocks/>
            </p:cNvSpPr>
            <p:nvPr/>
          </p:nvSpPr>
          <p:spPr bwMode="auto">
            <a:xfrm>
              <a:off x="-2732087" y="660400"/>
              <a:ext cx="123825" cy="495300"/>
            </a:xfrm>
            <a:custGeom>
              <a:avLst/>
              <a:gdLst>
                <a:gd name="T0" fmla="*/ 78 w 78"/>
                <a:gd name="T1" fmla="*/ 312 h 312"/>
                <a:gd name="T2" fmla="*/ 64 w 78"/>
                <a:gd name="T3" fmla="*/ 312 h 312"/>
                <a:gd name="T4" fmla="*/ 52 w 78"/>
                <a:gd name="T5" fmla="*/ 312 h 312"/>
                <a:gd name="T6" fmla="*/ 0 w 78"/>
                <a:gd name="T7" fmla="*/ 312 h 312"/>
                <a:gd name="T8" fmla="*/ 0 w 78"/>
                <a:gd name="T9" fmla="*/ 109 h 312"/>
                <a:gd name="T10" fmla="*/ 13 w 78"/>
                <a:gd name="T11" fmla="*/ 105 h 312"/>
                <a:gd name="T12" fmla="*/ 13 w 78"/>
                <a:gd name="T13" fmla="*/ 51 h 312"/>
                <a:gd name="T14" fmla="*/ 17 w 78"/>
                <a:gd name="T15" fmla="*/ 49 h 312"/>
                <a:gd name="T16" fmla="*/ 17 w 78"/>
                <a:gd name="T17" fmla="*/ 10 h 312"/>
                <a:gd name="T18" fmla="*/ 47 w 78"/>
                <a:gd name="T19" fmla="*/ 0 h 312"/>
                <a:gd name="T20" fmla="*/ 47 w 78"/>
                <a:gd name="T21" fmla="*/ 39 h 312"/>
                <a:gd name="T22" fmla="*/ 52 w 78"/>
                <a:gd name="T23" fmla="*/ 37 h 312"/>
                <a:gd name="T24" fmla="*/ 52 w 78"/>
                <a:gd name="T25" fmla="*/ 94 h 312"/>
                <a:gd name="T26" fmla="*/ 64 w 78"/>
                <a:gd name="T27" fmla="*/ 90 h 312"/>
                <a:gd name="T28" fmla="*/ 64 w 78"/>
                <a:gd name="T29" fmla="*/ 177 h 312"/>
                <a:gd name="T30" fmla="*/ 78 w 78"/>
                <a:gd name="T31" fmla="*/ 177 h 312"/>
                <a:gd name="T32" fmla="*/ 78 w 78"/>
                <a:gd name="T33"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312">
                  <a:moveTo>
                    <a:pt x="78" y="312"/>
                  </a:moveTo>
                  <a:lnTo>
                    <a:pt x="64" y="312"/>
                  </a:lnTo>
                  <a:lnTo>
                    <a:pt x="52" y="312"/>
                  </a:lnTo>
                  <a:lnTo>
                    <a:pt x="0" y="312"/>
                  </a:lnTo>
                  <a:lnTo>
                    <a:pt x="0" y="109"/>
                  </a:lnTo>
                  <a:lnTo>
                    <a:pt x="13" y="105"/>
                  </a:lnTo>
                  <a:lnTo>
                    <a:pt x="13" y="51"/>
                  </a:lnTo>
                  <a:lnTo>
                    <a:pt x="17" y="49"/>
                  </a:lnTo>
                  <a:lnTo>
                    <a:pt x="17" y="10"/>
                  </a:lnTo>
                  <a:lnTo>
                    <a:pt x="47" y="0"/>
                  </a:lnTo>
                  <a:lnTo>
                    <a:pt x="47" y="39"/>
                  </a:lnTo>
                  <a:lnTo>
                    <a:pt x="52" y="37"/>
                  </a:lnTo>
                  <a:lnTo>
                    <a:pt x="52" y="94"/>
                  </a:lnTo>
                  <a:lnTo>
                    <a:pt x="64" y="90"/>
                  </a:lnTo>
                  <a:lnTo>
                    <a:pt x="64" y="177"/>
                  </a:lnTo>
                  <a:lnTo>
                    <a:pt x="78" y="177"/>
                  </a:lnTo>
                  <a:lnTo>
                    <a:pt x="78"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6" name="Rectangle 2620"/>
            <p:cNvSpPr>
              <a:spLocks noChangeArrowheads="1"/>
            </p:cNvSpPr>
            <p:nvPr/>
          </p:nvSpPr>
          <p:spPr bwMode="auto">
            <a:xfrm>
              <a:off x="-2800349" y="901700"/>
              <a:ext cx="74613" cy="254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7" name="Freeform 2621"/>
            <p:cNvSpPr>
              <a:spLocks noEditPoints="1"/>
            </p:cNvSpPr>
            <p:nvPr/>
          </p:nvSpPr>
          <p:spPr bwMode="auto">
            <a:xfrm>
              <a:off x="-2936874" y="758825"/>
              <a:ext cx="176213" cy="396875"/>
            </a:xfrm>
            <a:custGeom>
              <a:avLst/>
              <a:gdLst>
                <a:gd name="T0" fmla="*/ 33 w 54"/>
                <a:gd name="T1" fmla="*/ 21 h 122"/>
                <a:gd name="T2" fmla="*/ 27 w 54"/>
                <a:gd name="T3" fmla="*/ 14 h 122"/>
                <a:gd name="T4" fmla="*/ 15 w 54"/>
                <a:gd name="T5" fmla="*/ 52 h 122"/>
                <a:gd name="T6" fmla="*/ 19 w 54"/>
                <a:gd name="T7" fmla="*/ 58 h 122"/>
                <a:gd name="T8" fmla="*/ 15 w 54"/>
                <a:gd name="T9" fmla="*/ 60 h 122"/>
                <a:gd name="T10" fmla="*/ 15 w 54"/>
                <a:gd name="T11" fmla="*/ 75 h 122"/>
                <a:gd name="T12" fmla="*/ 19 w 54"/>
                <a:gd name="T13" fmla="*/ 77 h 122"/>
                <a:gd name="T14" fmla="*/ 24 w 54"/>
                <a:gd name="T15" fmla="*/ 102 h 122"/>
                <a:gd name="T16" fmla="*/ 32 w 54"/>
                <a:gd name="T17" fmla="*/ 104 h 122"/>
                <a:gd name="T18" fmla="*/ 20 w 54"/>
                <a:gd name="T19" fmla="*/ 97 h 122"/>
                <a:gd name="T20" fmla="*/ 28 w 54"/>
                <a:gd name="T21" fmla="*/ 100 h 122"/>
                <a:gd name="T22" fmla="*/ 27 w 54"/>
                <a:gd name="T23" fmla="*/ 93 h 122"/>
                <a:gd name="T24" fmla="*/ 33 w 54"/>
                <a:gd name="T25" fmla="*/ 93 h 122"/>
                <a:gd name="T26" fmla="*/ 23 w 54"/>
                <a:gd name="T27" fmla="*/ 91 h 122"/>
                <a:gd name="T28" fmla="*/ 28 w 54"/>
                <a:gd name="T29" fmla="*/ 89 h 122"/>
                <a:gd name="T30" fmla="*/ 20 w 54"/>
                <a:gd name="T31" fmla="*/ 87 h 122"/>
                <a:gd name="T32" fmla="*/ 27 w 54"/>
                <a:gd name="T33" fmla="*/ 85 h 122"/>
                <a:gd name="T34" fmla="*/ 33 w 54"/>
                <a:gd name="T35" fmla="*/ 85 h 122"/>
                <a:gd name="T36" fmla="*/ 23 w 54"/>
                <a:gd name="T37" fmla="*/ 83 h 122"/>
                <a:gd name="T38" fmla="*/ 24 w 54"/>
                <a:gd name="T39" fmla="*/ 81 h 122"/>
                <a:gd name="T40" fmla="*/ 20 w 54"/>
                <a:gd name="T41" fmla="*/ 79 h 122"/>
                <a:gd name="T42" fmla="*/ 32 w 54"/>
                <a:gd name="T43" fmla="*/ 77 h 122"/>
                <a:gd name="T44" fmla="*/ 37 w 54"/>
                <a:gd name="T45" fmla="*/ 73 h 122"/>
                <a:gd name="T46" fmla="*/ 23 w 54"/>
                <a:gd name="T47" fmla="*/ 75 h 122"/>
                <a:gd name="T48" fmla="*/ 24 w 54"/>
                <a:gd name="T49" fmla="*/ 73 h 122"/>
                <a:gd name="T50" fmla="*/ 37 w 54"/>
                <a:gd name="T51" fmla="*/ 71 h 122"/>
                <a:gd name="T52" fmla="*/ 23 w 54"/>
                <a:gd name="T53" fmla="*/ 68 h 122"/>
                <a:gd name="T54" fmla="*/ 28 w 54"/>
                <a:gd name="T55" fmla="*/ 68 h 122"/>
                <a:gd name="T56" fmla="*/ 36 w 54"/>
                <a:gd name="T57" fmla="*/ 71 h 122"/>
                <a:gd name="T58" fmla="*/ 37 w 54"/>
                <a:gd name="T59" fmla="*/ 64 h 122"/>
                <a:gd name="T60" fmla="*/ 28 w 54"/>
                <a:gd name="T61" fmla="*/ 66 h 122"/>
                <a:gd name="T62" fmla="*/ 36 w 54"/>
                <a:gd name="T63" fmla="*/ 64 h 122"/>
                <a:gd name="T64" fmla="*/ 20 w 54"/>
                <a:gd name="T65" fmla="*/ 60 h 122"/>
                <a:gd name="T66" fmla="*/ 32 w 54"/>
                <a:gd name="T67" fmla="*/ 62 h 122"/>
                <a:gd name="T68" fmla="*/ 33 w 54"/>
                <a:gd name="T69" fmla="*/ 60 h 122"/>
                <a:gd name="T70" fmla="*/ 20 w 54"/>
                <a:gd name="T71" fmla="*/ 58 h 122"/>
                <a:gd name="T72" fmla="*/ 27 w 54"/>
                <a:gd name="T73" fmla="*/ 56 h 122"/>
                <a:gd name="T74" fmla="*/ 37 w 54"/>
                <a:gd name="T75" fmla="*/ 52 h 122"/>
                <a:gd name="T76" fmla="*/ 23 w 54"/>
                <a:gd name="T77" fmla="*/ 54 h 122"/>
                <a:gd name="T78" fmla="*/ 24 w 54"/>
                <a:gd name="T79" fmla="*/ 52 h 122"/>
                <a:gd name="T80" fmla="*/ 33 w 54"/>
                <a:gd name="T81" fmla="*/ 54 h 122"/>
                <a:gd name="T82" fmla="*/ 40 w 54"/>
                <a:gd name="T83" fmla="*/ 48 h 122"/>
                <a:gd name="T84" fmla="*/ 24 w 54"/>
                <a:gd name="T85" fmla="*/ 48 h 122"/>
                <a:gd name="T86" fmla="*/ 32 w 54"/>
                <a:gd name="T87" fmla="*/ 50 h 122"/>
                <a:gd name="T88" fmla="*/ 33 w 54"/>
                <a:gd name="T89" fmla="*/ 48 h 122"/>
                <a:gd name="T90" fmla="*/ 20 w 54"/>
                <a:gd name="T91" fmla="*/ 46 h 122"/>
                <a:gd name="T92" fmla="*/ 27 w 54"/>
                <a:gd name="T93" fmla="*/ 44 h 122"/>
                <a:gd name="T94" fmla="*/ 33 w 54"/>
                <a:gd name="T95" fmla="*/ 44 h 122"/>
                <a:gd name="T96" fmla="*/ 40 w 54"/>
                <a:gd name="T97" fmla="*/ 42 h 122"/>
                <a:gd name="T98" fmla="*/ 20 w 54"/>
                <a:gd name="T99" fmla="*/ 39 h 122"/>
                <a:gd name="T100" fmla="*/ 33 w 54"/>
                <a:gd name="T101" fmla="*/ 42 h 122"/>
                <a:gd name="T102" fmla="*/ 23 w 54"/>
                <a:gd name="T103" fmla="*/ 35 h 122"/>
                <a:gd name="T104" fmla="*/ 33 w 54"/>
                <a:gd name="T105" fmla="*/ 35 h 122"/>
                <a:gd name="T106" fmla="*/ 23 w 54"/>
                <a:gd name="T107" fmla="*/ 33 h 122"/>
                <a:gd name="T108" fmla="*/ 24 w 54"/>
                <a:gd name="T109" fmla="*/ 31 h 122"/>
                <a:gd name="T110" fmla="*/ 24 w 54"/>
                <a:gd name="T111" fmla="*/ 29 h 122"/>
                <a:gd name="T112" fmla="*/ 32 w 54"/>
                <a:gd name="T113" fmla="*/ 27 h 122"/>
                <a:gd name="T114" fmla="*/ 24 w 54"/>
                <a:gd name="T115" fmla="*/ 23 h 122"/>
                <a:gd name="T116" fmla="*/ 32 w 54"/>
                <a:gd name="T117" fmla="*/ 25 h 122"/>
                <a:gd name="T118" fmla="*/ 33 w 54"/>
                <a:gd name="T119" fmla="*/ 2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 h="122">
                  <a:moveTo>
                    <a:pt x="41" y="122"/>
                  </a:moveTo>
                  <a:cubicBezTo>
                    <a:pt x="37" y="122"/>
                    <a:pt x="19" y="122"/>
                    <a:pt x="15" y="122"/>
                  </a:cubicBezTo>
                  <a:cubicBezTo>
                    <a:pt x="0" y="83"/>
                    <a:pt x="12" y="42"/>
                    <a:pt x="24" y="0"/>
                  </a:cubicBezTo>
                  <a:cubicBezTo>
                    <a:pt x="27" y="0"/>
                    <a:pt x="31" y="0"/>
                    <a:pt x="34" y="0"/>
                  </a:cubicBezTo>
                  <a:cubicBezTo>
                    <a:pt x="46" y="41"/>
                    <a:pt x="54" y="81"/>
                    <a:pt x="41" y="122"/>
                  </a:cubicBezTo>
                  <a:close/>
                  <a:moveTo>
                    <a:pt x="33" y="19"/>
                  </a:moveTo>
                  <a:cubicBezTo>
                    <a:pt x="33" y="19"/>
                    <a:pt x="33" y="20"/>
                    <a:pt x="33" y="21"/>
                  </a:cubicBezTo>
                  <a:cubicBezTo>
                    <a:pt x="34" y="21"/>
                    <a:pt x="35" y="21"/>
                    <a:pt x="36" y="21"/>
                  </a:cubicBezTo>
                  <a:cubicBezTo>
                    <a:pt x="36" y="20"/>
                    <a:pt x="36" y="19"/>
                    <a:pt x="36" y="19"/>
                  </a:cubicBezTo>
                  <a:cubicBezTo>
                    <a:pt x="35" y="19"/>
                    <a:pt x="34" y="19"/>
                    <a:pt x="33" y="19"/>
                  </a:cubicBezTo>
                  <a:close/>
                  <a:moveTo>
                    <a:pt x="24" y="14"/>
                  </a:moveTo>
                  <a:cubicBezTo>
                    <a:pt x="24" y="15"/>
                    <a:pt x="24" y="16"/>
                    <a:pt x="24" y="17"/>
                  </a:cubicBezTo>
                  <a:cubicBezTo>
                    <a:pt x="25" y="17"/>
                    <a:pt x="26" y="17"/>
                    <a:pt x="27" y="17"/>
                  </a:cubicBezTo>
                  <a:cubicBezTo>
                    <a:pt x="27" y="16"/>
                    <a:pt x="27" y="15"/>
                    <a:pt x="27" y="14"/>
                  </a:cubicBezTo>
                  <a:cubicBezTo>
                    <a:pt x="26" y="14"/>
                    <a:pt x="25" y="14"/>
                    <a:pt x="24" y="14"/>
                  </a:cubicBezTo>
                  <a:close/>
                  <a:moveTo>
                    <a:pt x="28" y="14"/>
                  </a:moveTo>
                  <a:cubicBezTo>
                    <a:pt x="28" y="15"/>
                    <a:pt x="28" y="16"/>
                    <a:pt x="28" y="17"/>
                  </a:cubicBezTo>
                  <a:cubicBezTo>
                    <a:pt x="29" y="17"/>
                    <a:pt x="31" y="17"/>
                    <a:pt x="32" y="17"/>
                  </a:cubicBezTo>
                  <a:cubicBezTo>
                    <a:pt x="32" y="16"/>
                    <a:pt x="32" y="15"/>
                    <a:pt x="32" y="14"/>
                  </a:cubicBezTo>
                  <a:cubicBezTo>
                    <a:pt x="31" y="14"/>
                    <a:pt x="29" y="14"/>
                    <a:pt x="28" y="14"/>
                  </a:cubicBezTo>
                  <a:close/>
                  <a:moveTo>
                    <a:pt x="15" y="52"/>
                  </a:moveTo>
                  <a:cubicBezTo>
                    <a:pt x="15" y="53"/>
                    <a:pt x="15" y="53"/>
                    <a:pt x="15" y="54"/>
                  </a:cubicBezTo>
                  <a:cubicBezTo>
                    <a:pt x="17" y="54"/>
                    <a:pt x="18" y="54"/>
                    <a:pt x="19" y="54"/>
                  </a:cubicBezTo>
                  <a:cubicBezTo>
                    <a:pt x="19" y="53"/>
                    <a:pt x="19" y="53"/>
                    <a:pt x="19" y="52"/>
                  </a:cubicBezTo>
                  <a:cubicBezTo>
                    <a:pt x="18" y="52"/>
                    <a:pt x="17" y="52"/>
                    <a:pt x="15" y="52"/>
                  </a:cubicBezTo>
                  <a:close/>
                  <a:moveTo>
                    <a:pt x="15" y="56"/>
                  </a:moveTo>
                  <a:cubicBezTo>
                    <a:pt x="15" y="57"/>
                    <a:pt x="15" y="57"/>
                    <a:pt x="15" y="58"/>
                  </a:cubicBezTo>
                  <a:cubicBezTo>
                    <a:pt x="17" y="58"/>
                    <a:pt x="18" y="58"/>
                    <a:pt x="19" y="58"/>
                  </a:cubicBezTo>
                  <a:cubicBezTo>
                    <a:pt x="19" y="57"/>
                    <a:pt x="19" y="57"/>
                    <a:pt x="19" y="56"/>
                  </a:cubicBezTo>
                  <a:cubicBezTo>
                    <a:pt x="18" y="56"/>
                    <a:pt x="17" y="56"/>
                    <a:pt x="15" y="56"/>
                  </a:cubicBezTo>
                  <a:close/>
                  <a:moveTo>
                    <a:pt x="15" y="60"/>
                  </a:moveTo>
                  <a:cubicBezTo>
                    <a:pt x="15" y="61"/>
                    <a:pt x="15" y="62"/>
                    <a:pt x="15" y="62"/>
                  </a:cubicBezTo>
                  <a:cubicBezTo>
                    <a:pt x="17" y="62"/>
                    <a:pt x="18" y="62"/>
                    <a:pt x="19" y="62"/>
                  </a:cubicBezTo>
                  <a:cubicBezTo>
                    <a:pt x="19" y="62"/>
                    <a:pt x="19" y="61"/>
                    <a:pt x="19" y="60"/>
                  </a:cubicBezTo>
                  <a:cubicBezTo>
                    <a:pt x="18" y="60"/>
                    <a:pt x="17" y="60"/>
                    <a:pt x="15" y="60"/>
                  </a:cubicBezTo>
                  <a:close/>
                  <a:moveTo>
                    <a:pt x="15" y="64"/>
                  </a:moveTo>
                  <a:cubicBezTo>
                    <a:pt x="15" y="65"/>
                    <a:pt x="15" y="66"/>
                    <a:pt x="15" y="66"/>
                  </a:cubicBezTo>
                  <a:cubicBezTo>
                    <a:pt x="17" y="66"/>
                    <a:pt x="18" y="66"/>
                    <a:pt x="19" y="66"/>
                  </a:cubicBezTo>
                  <a:cubicBezTo>
                    <a:pt x="19" y="66"/>
                    <a:pt x="19" y="65"/>
                    <a:pt x="19" y="64"/>
                  </a:cubicBezTo>
                  <a:cubicBezTo>
                    <a:pt x="18" y="64"/>
                    <a:pt x="17" y="64"/>
                    <a:pt x="15" y="64"/>
                  </a:cubicBezTo>
                  <a:close/>
                  <a:moveTo>
                    <a:pt x="15" y="73"/>
                  </a:moveTo>
                  <a:cubicBezTo>
                    <a:pt x="15" y="73"/>
                    <a:pt x="15" y="74"/>
                    <a:pt x="15" y="75"/>
                  </a:cubicBezTo>
                  <a:cubicBezTo>
                    <a:pt x="17" y="75"/>
                    <a:pt x="18" y="75"/>
                    <a:pt x="19" y="75"/>
                  </a:cubicBezTo>
                  <a:cubicBezTo>
                    <a:pt x="19" y="74"/>
                    <a:pt x="19" y="73"/>
                    <a:pt x="19" y="73"/>
                  </a:cubicBezTo>
                  <a:cubicBezTo>
                    <a:pt x="18" y="73"/>
                    <a:pt x="17" y="73"/>
                    <a:pt x="15" y="73"/>
                  </a:cubicBezTo>
                  <a:close/>
                  <a:moveTo>
                    <a:pt x="15" y="77"/>
                  </a:moveTo>
                  <a:cubicBezTo>
                    <a:pt x="15" y="77"/>
                    <a:pt x="15" y="78"/>
                    <a:pt x="15" y="79"/>
                  </a:cubicBezTo>
                  <a:cubicBezTo>
                    <a:pt x="17" y="79"/>
                    <a:pt x="18" y="79"/>
                    <a:pt x="19" y="79"/>
                  </a:cubicBezTo>
                  <a:cubicBezTo>
                    <a:pt x="19" y="78"/>
                    <a:pt x="19" y="77"/>
                    <a:pt x="19" y="77"/>
                  </a:cubicBezTo>
                  <a:cubicBezTo>
                    <a:pt x="18" y="77"/>
                    <a:pt x="17" y="77"/>
                    <a:pt x="15" y="77"/>
                  </a:cubicBezTo>
                  <a:close/>
                  <a:moveTo>
                    <a:pt x="20" y="102"/>
                  </a:moveTo>
                  <a:cubicBezTo>
                    <a:pt x="20" y="102"/>
                    <a:pt x="20" y="103"/>
                    <a:pt x="20" y="104"/>
                  </a:cubicBezTo>
                  <a:cubicBezTo>
                    <a:pt x="21" y="104"/>
                    <a:pt x="22" y="104"/>
                    <a:pt x="23" y="104"/>
                  </a:cubicBezTo>
                  <a:cubicBezTo>
                    <a:pt x="23" y="103"/>
                    <a:pt x="23" y="102"/>
                    <a:pt x="23" y="102"/>
                  </a:cubicBezTo>
                  <a:cubicBezTo>
                    <a:pt x="22" y="102"/>
                    <a:pt x="21" y="102"/>
                    <a:pt x="20" y="102"/>
                  </a:cubicBezTo>
                  <a:close/>
                  <a:moveTo>
                    <a:pt x="24" y="102"/>
                  </a:moveTo>
                  <a:cubicBezTo>
                    <a:pt x="24" y="102"/>
                    <a:pt x="24" y="103"/>
                    <a:pt x="24" y="104"/>
                  </a:cubicBezTo>
                  <a:cubicBezTo>
                    <a:pt x="25" y="104"/>
                    <a:pt x="26" y="104"/>
                    <a:pt x="27" y="104"/>
                  </a:cubicBezTo>
                  <a:cubicBezTo>
                    <a:pt x="27" y="103"/>
                    <a:pt x="27" y="102"/>
                    <a:pt x="27" y="102"/>
                  </a:cubicBezTo>
                  <a:cubicBezTo>
                    <a:pt x="26" y="102"/>
                    <a:pt x="25" y="102"/>
                    <a:pt x="24" y="102"/>
                  </a:cubicBezTo>
                  <a:close/>
                  <a:moveTo>
                    <a:pt x="28" y="102"/>
                  </a:moveTo>
                  <a:cubicBezTo>
                    <a:pt x="28" y="102"/>
                    <a:pt x="28" y="103"/>
                    <a:pt x="28" y="104"/>
                  </a:cubicBezTo>
                  <a:cubicBezTo>
                    <a:pt x="29" y="104"/>
                    <a:pt x="31" y="104"/>
                    <a:pt x="32" y="104"/>
                  </a:cubicBezTo>
                  <a:cubicBezTo>
                    <a:pt x="32" y="103"/>
                    <a:pt x="32" y="102"/>
                    <a:pt x="32" y="102"/>
                  </a:cubicBezTo>
                  <a:cubicBezTo>
                    <a:pt x="31" y="102"/>
                    <a:pt x="29" y="102"/>
                    <a:pt x="28" y="102"/>
                  </a:cubicBezTo>
                  <a:close/>
                  <a:moveTo>
                    <a:pt x="20" y="97"/>
                  </a:moveTo>
                  <a:cubicBezTo>
                    <a:pt x="20" y="98"/>
                    <a:pt x="20" y="99"/>
                    <a:pt x="20" y="100"/>
                  </a:cubicBezTo>
                  <a:cubicBezTo>
                    <a:pt x="21" y="100"/>
                    <a:pt x="22" y="100"/>
                    <a:pt x="23" y="100"/>
                  </a:cubicBezTo>
                  <a:cubicBezTo>
                    <a:pt x="23" y="99"/>
                    <a:pt x="23" y="98"/>
                    <a:pt x="23" y="97"/>
                  </a:cubicBezTo>
                  <a:cubicBezTo>
                    <a:pt x="22" y="97"/>
                    <a:pt x="21" y="97"/>
                    <a:pt x="20" y="97"/>
                  </a:cubicBezTo>
                  <a:close/>
                  <a:moveTo>
                    <a:pt x="24" y="97"/>
                  </a:moveTo>
                  <a:cubicBezTo>
                    <a:pt x="24" y="98"/>
                    <a:pt x="24" y="99"/>
                    <a:pt x="24" y="100"/>
                  </a:cubicBezTo>
                  <a:cubicBezTo>
                    <a:pt x="25" y="100"/>
                    <a:pt x="26" y="100"/>
                    <a:pt x="27" y="100"/>
                  </a:cubicBezTo>
                  <a:cubicBezTo>
                    <a:pt x="27" y="99"/>
                    <a:pt x="27" y="98"/>
                    <a:pt x="27" y="97"/>
                  </a:cubicBezTo>
                  <a:cubicBezTo>
                    <a:pt x="26" y="97"/>
                    <a:pt x="25" y="97"/>
                    <a:pt x="24" y="97"/>
                  </a:cubicBezTo>
                  <a:close/>
                  <a:moveTo>
                    <a:pt x="28" y="97"/>
                  </a:moveTo>
                  <a:cubicBezTo>
                    <a:pt x="28" y="98"/>
                    <a:pt x="28" y="99"/>
                    <a:pt x="28" y="100"/>
                  </a:cubicBezTo>
                  <a:cubicBezTo>
                    <a:pt x="29" y="100"/>
                    <a:pt x="31" y="100"/>
                    <a:pt x="32" y="100"/>
                  </a:cubicBezTo>
                  <a:cubicBezTo>
                    <a:pt x="32" y="99"/>
                    <a:pt x="32" y="98"/>
                    <a:pt x="32" y="97"/>
                  </a:cubicBezTo>
                  <a:cubicBezTo>
                    <a:pt x="31" y="97"/>
                    <a:pt x="29" y="97"/>
                    <a:pt x="28" y="97"/>
                  </a:cubicBezTo>
                  <a:close/>
                  <a:moveTo>
                    <a:pt x="24" y="93"/>
                  </a:moveTo>
                  <a:cubicBezTo>
                    <a:pt x="24" y="94"/>
                    <a:pt x="24" y="95"/>
                    <a:pt x="24" y="95"/>
                  </a:cubicBezTo>
                  <a:cubicBezTo>
                    <a:pt x="25" y="95"/>
                    <a:pt x="26" y="95"/>
                    <a:pt x="27" y="95"/>
                  </a:cubicBezTo>
                  <a:cubicBezTo>
                    <a:pt x="27" y="95"/>
                    <a:pt x="27" y="94"/>
                    <a:pt x="27" y="93"/>
                  </a:cubicBezTo>
                  <a:cubicBezTo>
                    <a:pt x="26" y="93"/>
                    <a:pt x="25" y="93"/>
                    <a:pt x="24" y="93"/>
                  </a:cubicBezTo>
                  <a:close/>
                  <a:moveTo>
                    <a:pt x="28" y="93"/>
                  </a:moveTo>
                  <a:cubicBezTo>
                    <a:pt x="28" y="94"/>
                    <a:pt x="28" y="95"/>
                    <a:pt x="28" y="95"/>
                  </a:cubicBezTo>
                  <a:cubicBezTo>
                    <a:pt x="29" y="95"/>
                    <a:pt x="31" y="95"/>
                    <a:pt x="32" y="95"/>
                  </a:cubicBezTo>
                  <a:cubicBezTo>
                    <a:pt x="32" y="95"/>
                    <a:pt x="32" y="94"/>
                    <a:pt x="32" y="93"/>
                  </a:cubicBezTo>
                  <a:cubicBezTo>
                    <a:pt x="31" y="93"/>
                    <a:pt x="29" y="93"/>
                    <a:pt x="28" y="93"/>
                  </a:cubicBezTo>
                  <a:close/>
                  <a:moveTo>
                    <a:pt x="33" y="93"/>
                  </a:moveTo>
                  <a:cubicBezTo>
                    <a:pt x="33" y="94"/>
                    <a:pt x="33" y="95"/>
                    <a:pt x="33" y="95"/>
                  </a:cubicBezTo>
                  <a:cubicBezTo>
                    <a:pt x="34" y="95"/>
                    <a:pt x="35" y="95"/>
                    <a:pt x="36" y="95"/>
                  </a:cubicBezTo>
                  <a:cubicBezTo>
                    <a:pt x="36" y="95"/>
                    <a:pt x="36" y="94"/>
                    <a:pt x="36" y="93"/>
                  </a:cubicBezTo>
                  <a:cubicBezTo>
                    <a:pt x="35" y="93"/>
                    <a:pt x="34" y="93"/>
                    <a:pt x="33" y="93"/>
                  </a:cubicBezTo>
                  <a:close/>
                  <a:moveTo>
                    <a:pt x="20" y="89"/>
                  </a:moveTo>
                  <a:cubicBezTo>
                    <a:pt x="20" y="90"/>
                    <a:pt x="20" y="91"/>
                    <a:pt x="20" y="91"/>
                  </a:cubicBezTo>
                  <a:cubicBezTo>
                    <a:pt x="21" y="91"/>
                    <a:pt x="22" y="91"/>
                    <a:pt x="23" y="91"/>
                  </a:cubicBezTo>
                  <a:cubicBezTo>
                    <a:pt x="23" y="91"/>
                    <a:pt x="23" y="90"/>
                    <a:pt x="23" y="89"/>
                  </a:cubicBezTo>
                  <a:cubicBezTo>
                    <a:pt x="22" y="89"/>
                    <a:pt x="21" y="89"/>
                    <a:pt x="20" y="89"/>
                  </a:cubicBezTo>
                  <a:close/>
                  <a:moveTo>
                    <a:pt x="28" y="89"/>
                  </a:moveTo>
                  <a:cubicBezTo>
                    <a:pt x="28" y="90"/>
                    <a:pt x="28" y="91"/>
                    <a:pt x="28" y="91"/>
                  </a:cubicBezTo>
                  <a:cubicBezTo>
                    <a:pt x="29" y="91"/>
                    <a:pt x="31" y="91"/>
                    <a:pt x="32" y="91"/>
                  </a:cubicBezTo>
                  <a:cubicBezTo>
                    <a:pt x="32" y="91"/>
                    <a:pt x="32" y="90"/>
                    <a:pt x="32" y="89"/>
                  </a:cubicBezTo>
                  <a:cubicBezTo>
                    <a:pt x="31" y="89"/>
                    <a:pt x="29" y="89"/>
                    <a:pt x="28" y="89"/>
                  </a:cubicBezTo>
                  <a:close/>
                  <a:moveTo>
                    <a:pt x="33" y="89"/>
                  </a:moveTo>
                  <a:cubicBezTo>
                    <a:pt x="33" y="90"/>
                    <a:pt x="33" y="91"/>
                    <a:pt x="33" y="91"/>
                  </a:cubicBezTo>
                  <a:cubicBezTo>
                    <a:pt x="34" y="91"/>
                    <a:pt x="35" y="91"/>
                    <a:pt x="36" y="91"/>
                  </a:cubicBezTo>
                  <a:cubicBezTo>
                    <a:pt x="36" y="91"/>
                    <a:pt x="36" y="90"/>
                    <a:pt x="36" y="89"/>
                  </a:cubicBezTo>
                  <a:cubicBezTo>
                    <a:pt x="35" y="89"/>
                    <a:pt x="34" y="89"/>
                    <a:pt x="33" y="89"/>
                  </a:cubicBezTo>
                  <a:close/>
                  <a:moveTo>
                    <a:pt x="20" y="85"/>
                  </a:moveTo>
                  <a:cubicBezTo>
                    <a:pt x="20" y="86"/>
                    <a:pt x="20" y="86"/>
                    <a:pt x="20" y="87"/>
                  </a:cubicBezTo>
                  <a:cubicBezTo>
                    <a:pt x="21" y="87"/>
                    <a:pt x="22" y="87"/>
                    <a:pt x="23" y="87"/>
                  </a:cubicBezTo>
                  <a:cubicBezTo>
                    <a:pt x="23" y="86"/>
                    <a:pt x="23" y="86"/>
                    <a:pt x="23" y="85"/>
                  </a:cubicBezTo>
                  <a:cubicBezTo>
                    <a:pt x="22" y="85"/>
                    <a:pt x="21" y="85"/>
                    <a:pt x="20" y="85"/>
                  </a:cubicBezTo>
                  <a:close/>
                  <a:moveTo>
                    <a:pt x="24" y="85"/>
                  </a:moveTo>
                  <a:cubicBezTo>
                    <a:pt x="24" y="86"/>
                    <a:pt x="24" y="86"/>
                    <a:pt x="24" y="87"/>
                  </a:cubicBezTo>
                  <a:cubicBezTo>
                    <a:pt x="25" y="87"/>
                    <a:pt x="26" y="87"/>
                    <a:pt x="27" y="87"/>
                  </a:cubicBezTo>
                  <a:cubicBezTo>
                    <a:pt x="27" y="86"/>
                    <a:pt x="27" y="86"/>
                    <a:pt x="27" y="85"/>
                  </a:cubicBezTo>
                  <a:cubicBezTo>
                    <a:pt x="26" y="85"/>
                    <a:pt x="25" y="85"/>
                    <a:pt x="24" y="85"/>
                  </a:cubicBezTo>
                  <a:close/>
                  <a:moveTo>
                    <a:pt x="28" y="85"/>
                  </a:moveTo>
                  <a:cubicBezTo>
                    <a:pt x="28" y="86"/>
                    <a:pt x="28" y="86"/>
                    <a:pt x="28" y="87"/>
                  </a:cubicBezTo>
                  <a:cubicBezTo>
                    <a:pt x="29" y="87"/>
                    <a:pt x="31" y="87"/>
                    <a:pt x="32" y="87"/>
                  </a:cubicBezTo>
                  <a:cubicBezTo>
                    <a:pt x="32" y="86"/>
                    <a:pt x="32" y="86"/>
                    <a:pt x="32" y="85"/>
                  </a:cubicBezTo>
                  <a:cubicBezTo>
                    <a:pt x="31" y="85"/>
                    <a:pt x="29" y="85"/>
                    <a:pt x="28" y="85"/>
                  </a:cubicBezTo>
                  <a:close/>
                  <a:moveTo>
                    <a:pt x="33" y="85"/>
                  </a:moveTo>
                  <a:cubicBezTo>
                    <a:pt x="33" y="86"/>
                    <a:pt x="33" y="86"/>
                    <a:pt x="33" y="87"/>
                  </a:cubicBezTo>
                  <a:cubicBezTo>
                    <a:pt x="34" y="87"/>
                    <a:pt x="35" y="87"/>
                    <a:pt x="36" y="87"/>
                  </a:cubicBezTo>
                  <a:cubicBezTo>
                    <a:pt x="36" y="86"/>
                    <a:pt x="36" y="86"/>
                    <a:pt x="36" y="85"/>
                  </a:cubicBezTo>
                  <a:cubicBezTo>
                    <a:pt x="35" y="85"/>
                    <a:pt x="34" y="85"/>
                    <a:pt x="33" y="85"/>
                  </a:cubicBezTo>
                  <a:close/>
                  <a:moveTo>
                    <a:pt x="20" y="81"/>
                  </a:moveTo>
                  <a:cubicBezTo>
                    <a:pt x="20" y="82"/>
                    <a:pt x="20" y="82"/>
                    <a:pt x="20" y="83"/>
                  </a:cubicBezTo>
                  <a:cubicBezTo>
                    <a:pt x="21" y="83"/>
                    <a:pt x="22" y="83"/>
                    <a:pt x="23" y="83"/>
                  </a:cubicBezTo>
                  <a:cubicBezTo>
                    <a:pt x="23" y="82"/>
                    <a:pt x="23" y="82"/>
                    <a:pt x="23" y="81"/>
                  </a:cubicBezTo>
                  <a:cubicBezTo>
                    <a:pt x="22" y="81"/>
                    <a:pt x="21" y="81"/>
                    <a:pt x="20" y="81"/>
                  </a:cubicBezTo>
                  <a:close/>
                  <a:moveTo>
                    <a:pt x="24" y="81"/>
                  </a:moveTo>
                  <a:cubicBezTo>
                    <a:pt x="24" y="82"/>
                    <a:pt x="24" y="82"/>
                    <a:pt x="24" y="83"/>
                  </a:cubicBezTo>
                  <a:cubicBezTo>
                    <a:pt x="25" y="83"/>
                    <a:pt x="26" y="83"/>
                    <a:pt x="27" y="83"/>
                  </a:cubicBezTo>
                  <a:cubicBezTo>
                    <a:pt x="27" y="82"/>
                    <a:pt x="27" y="82"/>
                    <a:pt x="27" y="81"/>
                  </a:cubicBezTo>
                  <a:cubicBezTo>
                    <a:pt x="26" y="81"/>
                    <a:pt x="25" y="81"/>
                    <a:pt x="24" y="81"/>
                  </a:cubicBezTo>
                  <a:close/>
                  <a:moveTo>
                    <a:pt x="28" y="81"/>
                  </a:moveTo>
                  <a:cubicBezTo>
                    <a:pt x="28" y="82"/>
                    <a:pt x="28" y="82"/>
                    <a:pt x="28" y="83"/>
                  </a:cubicBezTo>
                  <a:cubicBezTo>
                    <a:pt x="29" y="83"/>
                    <a:pt x="31" y="83"/>
                    <a:pt x="32" y="83"/>
                  </a:cubicBezTo>
                  <a:cubicBezTo>
                    <a:pt x="32" y="82"/>
                    <a:pt x="32" y="82"/>
                    <a:pt x="32" y="81"/>
                  </a:cubicBezTo>
                  <a:cubicBezTo>
                    <a:pt x="31" y="81"/>
                    <a:pt x="29" y="81"/>
                    <a:pt x="28" y="81"/>
                  </a:cubicBezTo>
                  <a:close/>
                  <a:moveTo>
                    <a:pt x="20" y="77"/>
                  </a:moveTo>
                  <a:cubicBezTo>
                    <a:pt x="20" y="77"/>
                    <a:pt x="20" y="78"/>
                    <a:pt x="20" y="79"/>
                  </a:cubicBezTo>
                  <a:cubicBezTo>
                    <a:pt x="21" y="79"/>
                    <a:pt x="22" y="79"/>
                    <a:pt x="23" y="79"/>
                  </a:cubicBezTo>
                  <a:cubicBezTo>
                    <a:pt x="23" y="78"/>
                    <a:pt x="23" y="77"/>
                    <a:pt x="23" y="77"/>
                  </a:cubicBezTo>
                  <a:cubicBezTo>
                    <a:pt x="22" y="77"/>
                    <a:pt x="21" y="77"/>
                    <a:pt x="20" y="77"/>
                  </a:cubicBezTo>
                  <a:close/>
                  <a:moveTo>
                    <a:pt x="28" y="77"/>
                  </a:moveTo>
                  <a:cubicBezTo>
                    <a:pt x="28" y="77"/>
                    <a:pt x="28" y="78"/>
                    <a:pt x="28" y="79"/>
                  </a:cubicBezTo>
                  <a:cubicBezTo>
                    <a:pt x="29" y="79"/>
                    <a:pt x="31" y="79"/>
                    <a:pt x="32" y="79"/>
                  </a:cubicBezTo>
                  <a:cubicBezTo>
                    <a:pt x="32" y="78"/>
                    <a:pt x="32" y="77"/>
                    <a:pt x="32" y="77"/>
                  </a:cubicBezTo>
                  <a:cubicBezTo>
                    <a:pt x="31" y="77"/>
                    <a:pt x="29" y="77"/>
                    <a:pt x="28" y="77"/>
                  </a:cubicBezTo>
                  <a:close/>
                  <a:moveTo>
                    <a:pt x="33" y="77"/>
                  </a:moveTo>
                  <a:cubicBezTo>
                    <a:pt x="33" y="77"/>
                    <a:pt x="33" y="78"/>
                    <a:pt x="33" y="79"/>
                  </a:cubicBezTo>
                  <a:cubicBezTo>
                    <a:pt x="34" y="79"/>
                    <a:pt x="35" y="79"/>
                    <a:pt x="36" y="79"/>
                  </a:cubicBezTo>
                  <a:cubicBezTo>
                    <a:pt x="36" y="78"/>
                    <a:pt x="36" y="77"/>
                    <a:pt x="36" y="77"/>
                  </a:cubicBezTo>
                  <a:cubicBezTo>
                    <a:pt x="35" y="77"/>
                    <a:pt x="34" y="77"/>
                    <a:pt x="33" y="77"/>
                  </a:cubicBezTo>
                  <a:close/>
                  <a:moveTo>
                    <a:pt x="37" y="73"/>
                  </a:moveTo>
                  <a:cubicBezTo>
                    <a:pt x="37" y="73"/>
                    <a:pt x="37" y="74"/>
                    <a:pt x="37" y="75"/>
                  </a:cubicBezTo>
                  <a:cubicBezTo>
                    <a:pt x="38" y="75"/>
                    <a:pt x="39" y="75"/>
                    <a:pt x="40" y="75"/>
                  </a:cubicBezTo>
                  <a:cubicBezTo>
                    <a:pt x="40" y="74"/>
                    <a:pt x="40" y="73"/>
                    <a:pt x="40" y="73"/>
                  </a:cubicBezTo>
                  <a:cubicBezTo>
                    <a:pt x="39" y="73"/>
                    <a:pt x="38" y="73"/>
                    <a:pt x="37" y="73"/>
                  </a:cubicBezTo>
                  <a:close/>
                  <a:moveTo>
                    <a:pt x="20" y="73"/>
                  </a:moveTo>
                  <a:cubicBezTo>
                    <a:pt x="20" y="73"/>
                    <a:pt x="20" y="74"/>
                    <a:pt x="20" y="75"/>
                  </a:cubicBezTo>
                  <a:cubicBezTo>
                    <a:pt x="21" y="75"/>
                    <a:pt x="22" y="75"/>
                    <a:pt x="23" y="75"/>
                  </a:cubicBezTo>
                  <a:cubicBezTo>
                    <a:pt x="23" y="74"/>
                    <a:pt x="23" y="73"/>
                    <a:pt x="23" y="73"/>
                  </a:cubicBezTo>
                  <a:cubicBezTo>
                    <a:pt x="22" y="73"/>
                    <a:pt x="21" y="73"/>
                    <a:pt x="20" y="73"/>
                  </a:cubicBezTo>
                  <a:close/>
                  <a:moveTo>
                    <a:pt x="24" y="73"/>
                  </a:moveTo>
                  <a:cubicBezTo>
                    <a:pt x="24" y="73"/>
                    <a:pt x="24" y="74"/>
                    <a:pt x="24" y="75"/>
                  </a:cubicBezTo>
                  <a:cubicBezTo>
                    <a:pt x="25" y="75"/>
                    <a:pt x="26" y="75"/>
                    <a:pt x="27" y="75"/>
                  </a:cubicBezTo>
                  <a:cubicBezTo>
                    <a:pt x="27" y="74"/>
                    <a:pt x="27" y="73"/>
                    <a:pt x="27" y="73"/>
                  </a:cubicBezTo>
                  <a:cubicBezTo>
                    <a:pt x="26" y="73"/>
                    <a:pt x="25" y="73"/>
                    <a:pt x="24" y="73"/>
                  </a:cubicBezTo>
                  <a:close/>
                  <a:moveTo>
                    <a:pt x="33" y="73"/>
                  </a:moveTo>
                  <a:cubicBezTo>
                    <a:pt x="33" y="73"/>
                    <a:pt x="33" y="74"/>
                    <a:pt x="33" y="75"/>
                  </a:cubicBezTo>
                  <a:cubicBezTo>
                    <a:pt x="34" y="75"/>
                    <a:pt x="35" y="75"/>
                    <a:pt x="36" y="75"/>
                  </a:cubicBezTo>
                  <a:cubicBezTo>
                    <a:pt x="36" y="74"/>
                    <a:pt x="36" y="73"/>
                    <a:pt x="36" y="73"/>
                  </a:cubicBezTo>
                  <a:cubicBezTo>
                    <a:pt x="35" y="73"/>
                    <a:pt x="34" y="73"/>
                    <a:pt x="33" y="73"/>
                  </a:cubicBezTo>
                  <a:close/>
                  <a:moveTo>
                    <a:pt x="37" y="68"/>
                  </a:moveTo>
                  <a:cubicBezTo>
                    <a:pt x="37" y="69"/>
                    <a:pt x="37" y="70"/>
                    <a:pt x="37" y="71"/>
                  </a:cubicBezTo>
                  <a:cubicBezTo>
                    <a:pt x="38" y="71"/>
                    <a:pt x="39" y="71"/>
                    <a:pt x="40" y="71"/>
                  </a:cubicBezTo>
                  <a:cubicBezTo>
                    <a:pt x="40" y="70"/>
                    <a:pt x="40" y="69"/>
                    <a:pt x="40" y="68"/>
                  </a:cubicBezTo>
                  <a:cubicBezTo>
                    <a:pt x="39" y="68"/>
                    <a:pt x="38" y="68"/>
                    <a:pt x="37" y="68"/>
                  </a:cubicBezTo>
                  <a:close/>
                  <a:moveTo>
                    <a:pt x="20" y="68"/>
                  </a:moveTo>
                  <a:cubicBezTo>
                    <a:pt x="20" y="69"/>
                    <a:pt x="20" y="70"/>
                    <a:pt x="20" y="71"/>
                  </a:cubicBezTo>
                  <a:cubicBezTo>
                    <a:pt x="21" y="71"/>
                    <a:pt x="22" y="71"/>
                    <a:pt x="23" y="71"/>
                  </a:cubicBezTo>
                  <a:cubicBezTo>
                    <a:pt x="23" y="70"/>
                    <a:pt x="23" y="69"/>
                    <a:pt x="23" y="68"/>
                  </a:cubicBezTo>
                  <a:cubicBezTo>
                    <a:pt x="22" y="68"/>
                    <a:pt x="21" y="68"/>
                    <a:pt x="20" y="68"/>
                  </a:cubicBezTo>
                  <a:close/>
                  <a:moveTo>
                    <a:pt x="24" y="68"/>
                  </a:moveTo>
                  <a:cubicBezTo>
                    <a:pt x="24" y="69"/>
                    <a:pt x="24" y="70"/>
                    <a:pt x="24" y="71"/>
                  </a:cubicBezTo>
                  <a:cubicBezTo>
                    <a:pt x="25" y="71"/>
                    <a:pt x="26" y="71"/>
                    <a:pt x="27" y="71"/>
                  </a:cubicBezTo>
                  <a:cubicBezTo>
                    <a:pt x="27" y="70"/>
                    <a:pt x="27" y="69"/>
                    <a:pt x="27" y="68"/>
                  </a:cubicBezTo>
                  <a:cubicBezTo>
                    <a:pt x="26" y="68"/>
                    <a:pt x="25" y="68"/>
                    <a:pt x="24" y="68"/>
                  </a:cubicBezTo>
                  <a:close/>
                  <a:moveTo>
                    <a:pt x="28" y="68"/>
                  </a:moveTo>
                  <a:cubicBezTo>
                    <a:pt x="28" y="69"/>
                    <a:pt x="28" y="70"/>
                    <a:pt x="28" y="71"/>
                  </a:cubicBezTo>
                  <a:cubicBezTo>
                    <a:pt x="29" y="71"/>
                    <a:pt x="31" y="71"/>
                    <a:pt x="32" y="71"/>
                  </a:cubicBezTo>
                  <a:cubicBezTo>
                    <a:pt x="32" y="70"/>
                    <a:pt x="32" y="69"/>
                    <a:pt x="32" y="68"/>
                  </a:cubicBezTo>
                  <a:cubicBezTo>
                    <a:pt x="31" y="68"/>
                    <a:pt x="29" y="68"/>
                    <a:pt x="28" y="68"/>
                  </a:cubicBezTo>
                  <a:close/>
                  <a:moveTo>
                    <a:pt x="33" y="68"/>
                  </a:moveTo>
                  <a:cubicBezTo>
                    <a:pt x="33" y="69"/>
                    <a:pt x="33" y="70"/>
                    <a:pt x="33" y="71"/>
                  </a:cubicBezTo>
                  <a:cubicBezTo>
                    <a:pt x="34" y="71"/>
                    <a:pt x="35" y="71"/>
                    <a:pt x="36" y="71"/>
                  </a:cubicBezTo>
                  <a:cubicBezTo>
                    <a:pt x="36" y="70"/>
                    <a:pt x="36" y="69"/>
                    <a:pt x="36" y="68"/>
                  </a:cubicBezTo>
                  <a:cubicBezTo>
                    <a:pt x="35" y="68"/>
                    <a:pt x="34" y="68"/>
                    <a:pt x="33" y="68"/>
                  </a:cubicBezTo>
                  <a:close/>
                  <a:moveTo>
                    <a:pt x="37" y="64"/>
                  </a:moveTo>
                  <a:cubicBezTo>
                    <a:pt x="37" y="65"/>
                    <a:pt x="37" y="66"/>
                    <a:pt x="37" y="66"/>
                  </a:cubicBezTo>
                  <a:cubicBezTo>
                    <a:pt x="38" y="66"/>
                    <a:pt x="39" y="66"/>
                    <a:pt x="40" y="66"/>
                  </a:cubicBezTo>
                  <a:cubicBezTo>
                    <a:pt x="40" y="66"/>
                    <a:pt x="40" y="65"/>
                    <a:pt x="40" y="64"/>
                  </a:cubicBezTo>
                  <a:cubicBezTo>
                    <a:pt x="39" y="64"/>
                    <a:pt x="38" y="64"/>
                    <a:pt x="37" y="64"/>
                  </a:cubicBezTo>
                  <a:close/>
                  <a:moveTo>
                    <a:pt x="24" y="64"/>
                  </a:moveTo>
                  <a:cubicBezTo>
                    <a:pt x="24" y="65"/>
                    <a:pt x="24" y="66"/>
                    <a:pt x="24" y="66"/>
                  </a:cubicBezTo>
                  <a:cubicBezTo>
                    <a:pt x="25" y="66"/>
                    <a:pt x="26" y="66"/>
                    <a:pt x="27" y="66"/>
                  </a:cubicBezTo>
                  <a:cubicBezTo>
                    <a:pt x="27" y="66"/>
                    <a:pt x="27" y="65"/>
                    <a:pt x="27" y="64"/>
                  </a:cubicBezTo>
                  <a:cubicBezTo>
                    <a:pt x="26" y="64"/>
                    <a:pt x="25" y="64"/>
                    <a:pt x="24" y="64"/>
                  </a:cubicBezTo>
                  <a:close/>
                  <a:moveTo>
                    <a:pt x="28" y="64"/>
                  </a:moveTo>
                  <a:cubicBezTo>
                    <a:pt x="28" y="65"/>
                    <a:pt x="28" y="66"/>
                    <a:pt x="28" y="66"/>
                  </a:cubicBezTo>
                  <a:cubicBezTo>
                    <a:pt x="29" y="66"/>
                    <a:pt x="31" y="66"/>
                    <a:pt x="32" y="66"/>
                  </a:cubicBezTo>
                  <a:cubicBezTo>
                    <a:pt x="32" y="66"/>
                    <a:pt x="32" y="65"/>
                    <a:pt x="32" y="64"/>
                  </a:cubicBezTo>
                  <a:cubicBezTo>
                    <a:pt x="31" y="64"/>
                    <a:pt x="29" y="64"/>
                    <a:pt x="28" y="64"/>
                  </a:cubicBezTo>
                  <a:close/>
                  <a:moveTo>
                    <a:pt x="33" y="64"/>
                  </a:moveTo>
                  <a:cubicBezTo>
                    <a:pt x="33" y="65"/>
                    <a:pt x="33" y="66"/>
                    <a:pt x="33" y="66"/>
                  </a:cubicBezTo>
                  <a:cubicBezTo>
                    <a:pt x="34" y="66"/>
                    <a:pt x="35" y="66"/>
                    <a:pt x="36" y="66"/>
                  </a:cubicBezTo>
                  <a:cubicBezTo>
                    <a:pt x="36" y="66"/>
                    <a:pt x="36" y="65"/>
                    <a:pt x="36" y="64"/>
                  </a:cubicBezTo>
                  <a:cubicBezTo>
                    <a:pt x="35" y="64"/>
                    <a:pt x="34" y="64"/>
                    <a:pt x="33" y="64"/>
                  </a:cubicBezTo>
                  <a:close/>
                  <a:moveTo>
                    <a:pt x="37" y="60"/>
                  </a:moveTo>
                  <a:cubicBezTo>
                    <a:pt x="37" y="61"/>
                    <a:pt x="37" y="62"/>
                    <a:pt x="37" y="62"/>
                  </a:cubicBezTo>
                  <a:cubicBezTo>
                    <a:pt x="38" y="62"/>
                    <a:pt x="39" y="62"/>
                    <a:pt x="40" y="62"/>
                  </a:cubicBezTo>
                  <a:cubicBezTo>
                    <a:pt x="40" y="62"/>
                    <a:pt x="40" y="61"/>
                    <a:pt x="40" y="60"/>
                  </a:cubicBezTo>
                  <a:cubicBezTo>
                    <a:pt x="39" y="60"/>
                    <a:pt x="38" y="60"/>
                    <a:pt x="37" y="60"/>
                  </a:cubicBezTo>
                  <a:close/>
                  <a:moveTo>
                    <a:pt x="20" y="60"/>
                  </a:moveTo>
                  <a:cubicBezTo>
                    <a:pt x="20" y="61"/>
                    <a:pt x="20" y="62"/>
                    <a:pt x="20" y="62"/>
                  </a:cubicBezTo>
                  <a:cubicBezTo>
                    <a:pt x="21" y="62"/>
                    <a:pt x="22" y="62"/>
                    <a:pt x="23" y="62"/>
                  </a:cubicBezTo>
                  <a:cubicBezTo>
                    <a:pt x="23" y="62"/>
                    <a:pt x="23" y="61"/>
                    <a:pt x="23" y="60"/>
                  </a:cubicBezTo>
                  <a:cubicBezTo>
                    <a:pt x="22" y="60"/>
                    <a:pt x="21" y="60"/>
                    <a:pt x="20" y="60"/>
                  </a:cubicBezTo>
                  <a:close/>
                  <a:moveTo>
                    <a:pt x="28" y="60"/>
                  </a:moveTo>
                  <a:cubicBezTo>
                    <a:pt x="28" y="61"/>
                    <a:pt x="28" y="62"/>
                    <a:pt x="28" y="62"/>
                  </a:cubicBezTo>
                  <a:cubicBezTo>
                    <a:pt x="29" y="62"/>
                    <a:pt x="31" y="62"/>
                    <a:pt x="32" y="62"/>
                  </a:cubicBezTo>
                  <a:cubicBezTo>
                    <a:pt x="32" y="62"/>
                    <a:pt x="32" y="61"/>
                    <a:pt x="32" y="60"/>
                  </a:cubicBezTo>
                  <a:cubicBezTo>
                    <a:pt x="31" y="60"/>
                    <a:pt x="29" y="60"/>
                    <a:pt x="28" y="60"/>
                  </a:cubicBezTo>
                  <a:close/>
                  <a:moveTo>
                    <a:pt x="33" y="60"/>
                  </a:moveTo>
                  <a:cubicBezTo>
                    <a:pt x="33" y="61"/>
                    <a:pt x="33" y="62"/>
                    <a:pt x="33" y="62"/>
                  </a:cubicBezTo>
                  <a:cubicBezTo>
                    <a:pt x="34" y="62"/>
                    <a:pt x="35" y="62"/>
                    <a:pt x="36" y="62"/>
                  </a:cubicBezTo>
                  <a:cubicBezTo>
                    <a:pt x="36" y="62"/>
                    <a:pt x="36" y="61"/>
                    <a:pt x="36" y="60"/>
                  </a:cubicBezTo>
                  <a:cubicBezTo>
                    <a:pt x="35" y="60"/>
                    <a:pt x="34" y="60"/>
                    <a:pt x="33" y="60"/>
                  </a:cubicBezTo>
                  <a:close/>
                  <a:moveTo>
                    <a:pt x="37" y="56"/>
                  </a:moveTo>
                  <a:cubicBezTo>
                    <a:pt x="37" y="57"/>
                    <a:pt x="37" y="57"/>
                    <a:pt x="37" y="58"/>
                  </a:cubicBezTo>
                  <a:cubicBezTo>
                    <a:pt x="38" y="58"/>
                    <a:pt x="39" y="58"/>
                    <a:pt x="40" y="58"/>
                  </a:cubicBezTo>
                  <a:cubicBezTo>
                    <a:pt x="40" y="57"/>
                    <a:pt x="40" y="57"/>
                    <a:pt x="40" y="56"/>
                  </a:cubicBezTo>
                  <a:cubicBezTo>
                    <a:pt x="39" y="56"/>
                    <a:pt x="38" y="56"/>
                    <a:pt x="37" y="56"/>
                  </a:cubicBezTo>
                  <a:close/>
                  <a:moveTo>
                    <a:pt x="20" y="56"/>
                  </a:moveTo>
                  <a:cubicBezTo>
                    <a:pt x="20" y="57"/>
                    <a:pt x="20" y="57"/>
                    <a:pt x="20" y="58"/>
                  </a:cubicBezTo>
                  <a:cubicBezTo>
                    <a:pt x="21" y="58"/>
                    <a:pt x="22" y="58"/>
                    <a:pt x="23" y="58"/>
                  </a:cubicBezTo>
                  <a:cubicBezTo>
                    <a:pt x="23" y="57"/>
                    <a:pt x="23" y="57"/>
                    <a:pt x="23" y="56"/>
                  </a:cubicBezTo>
                  <a:cubicBezTo>
                    <a:pt x="22" y="56"/>
                    <a:pt x="21" y="56"/>
                    <a:pt x="20" y="56"/>
                  </a:cubicBezTo>
                  <a:close/>
                  <a:moveTo>
                    <a:pt x="24" y="56"/>
                  </a:moveTo>
                  <a:cubicBezTo>
                    <a:pt x="24" y="57"/>
                    <a:pt x="24" y="57"/>
                    <a:pt x="24" y="58"/>
                  </a:cubicBezTo>
                  <a:cubicBezTo>
                    <a:pt x="25" y="58"/>
                    <a:pt x="26" y="58"/>
                    <a:pt x="27" y="58"/>
                  </a:cubicBezTo>
                  <a:cubicBezTo>
                    <a:pt x="27" y="57"/>
                    <a:pt x="27" y="57"/>
                    <a:pt x="27" y="56"/>
                  </a:cubicBezTo>
                  <a:cubicBezTo>
                    <a:pt x="26" y="56"/>
                    <a:pt x="25" y="56"/>
                    <a:pt x="24" y="56"/>
                  </a:cubicBezTo>
                  <a:close/>
                  <a:moveTo>
                    <a:pt x="28" y="56"/>
                  </a:moveTo>
                  <a:cubicBezTo>
                    <a:pt x="28" y="57"/>
                    <a:pt x="28" y="57"/>
                    <a:pt x="28" y="58"/>
                  </a:cubicBezTo>
                  <a:cubicBezTo>
                    <a:pt x="29" y="58"/>
                    <a:pt x="31" y="58"/>
                    <a:pt x="32" y="58"/>
                  </a:cubicBezTo>
                  <a:cubicBezTo>
                    <a:pt x="32" y="57"/>
                    <a:pt x="32" y="57"/>
                    <a:pt x="32" y="56"/>
                  </a:cubicBezTo>
                  <a:cubicBezTo>
                    <a:pt x="31" y="56"/>
                    <a:pt x="29" y="56"/>
                    <a:pt x="28" y="56"/>
                  </a:cubicBezTo>
                  <a:close/>
                  <a:moveTo>
                    <a:pt x="37" y="52"/>
                  </a:moveTo>
                  <a:cubicBezTo>
                    <a:pt x="37" y="53"/>
                    <a:pt x="37" y="53"/>
                    <a:pt x="37" y="54"/>
                  </a:cubicBezTo>
                  <a:cubicBezTo>
                    <a:pt x="38" y="54"/>
                    <a:pt x="39" y="54"/>
                    <a:pt x="40" y="54"/>
                  </a:cubicBezTo>
                  <a:cubicBezTo>
                    <a:pt x="40" y="53"/>
                    <a:pt x="40" y="53"/>
                    <a:pt x="40" y="52"/>
                  </a:cubicBezTo>
                  <a:cubicBezTo>
                    <a:pt x="39" y="52"/>
                    <a:pt x="38" y="52"/>
                    <a:pt x="37" y="52"/>
                  </a:cubicBezTo>
                  <a:close/>
                  <a:moveTo>
                    <a:pt x="20" y="52"/>
                  </a:moveTo>
                  <a:cubicBezTo>
                    <a:pt x="20" y="53"/>
                    <a:pt x="20" y="53"/>
                    <a:pt x="20" y="54"/>
                  </a:cubicBezTo>
                  <a:cubicBezTo>
                    <a:pt x="21" y="54"/>
                    <a:pt x="22" y="54"/>
                    <a:pt x="23" y="54"/>
                  </a:cubicBezTo>
                  <a:cubicBezTo>
                    <a:pt x="23" y="53"/>
                    <a:pt x="23" y="53"/>
                    <a:pt x="23" y="52"/>
                  </a:cubicBezTo>
                  <a:cubicBezTo>
                    <a:pt x="22" y="52"/>
                    <a:pt x="21" y="52"/>
                    <a:pt x="20" y="52"/>
                  </a:cubicBezTo>
                  <a:close/>
                  <a:moveTo>
                    <a:pt x="24" y="52"/>
                  </a:moveTo>
                  <a:cubicBezTo>
                    <a:pt x="24" y="53"/>
                    <a:pt x="24" y="53"/>
                    <a:pt x="24" y="54"/>
                  </a:cubicBezTo>
                  <a:cubicBezTo>
                    <a:pt x="25" y="54"/>
                    <a:pt x="26" y="54"/>
                    <a:pt x="27" y="54"/>
                  </a:cubicBezTo>
                  <a:cubicBezTo>
                    <a:pt x="27" y="53"/>
                    <a:pt x="27" y="53"/>
                    <a:pt x="27" y="52"/>
                  </a:cubicBezTo>
                  <a:cubicBezTo>
                    <a:pt x="26" y="52"/>
                    <a:pt x="25" y="52"/>
                    <a:pt x="24" y="52"/>
                  </a:cubicBezTo>
                  <a:close/>
                  <a:moveTo>
                    <a:pt x="28" y="52"/>
                  </a:moveTo>
                  <a:cubicBezTo>
                    <a:pt x="28" y="53"/>
                    <a:pt x="28" y="53"/>
                    <a:pt x="28" y="54"/>
                  </a:cubicBezTo>
                  <a:cubicBezTo>
                    <a:pt x="29" y="54"/>
                    <a:pt x="31" y="54"/>
                    <a:pt x="32" y="54"/>
                  </a:cubicBezTo>
                  <a:cubicBezTo>
                    <a:pt x="32" y="53"/>
                    <a:pt x="32" y="53"/>
                    <a:pt x="32" y="52"/>
                  </a:cubicBezTo>
                  <a:cubicBezTo>
                    <a:pt x="31" y="52"/>
                    <a:pt x="29" y="52"/>
                    <a:pt x="28" y="52"/>
                  </a:cubicBezTo>
                  <a:close/>
                  <a:moveTo>
                    <a:pt x="33" y="52"/>
                  </a:moveTo>
                  <a:cubicBezTo>
                    <a:pt x="33" y="53"/>
                    <a:pt x="33" y="53"/>
                    <a:pt x="33" y="54"/>
                  </a:cubicBezTo>
                  <a:cubicBezTo>
                    <a:pt x="34" y="54"/>
                    <a:pt x="35" y="54"/>
                    <a:pt x="36" y="54"/>
                  </a:cubicBezTo>
                  <a:cubicBezTo>
                    <a:pt x="36" y="53"/>
                    <a:pt x="36" y="53"/>
                    <a:pt x="36" y="52"/>
                  </a:cubicBezTo>
                  <a:cubicBezTo>
                    <a:pt x="35" y="52"/>
                    <a:pt x="34" y="52"/>
                    <a:pt x="33" y="52"/>
                  </a:cubicBezTo>
                  <a:close/>
                  <a:moveTo>
                    <a:pt x="37" y="48"/>
                  </a:moveTo>
                  <a:cubicBezTo>
                    <a:pt x="37" y="48"/>
                    <a:pt x="37" y="49"/>
                    <a:pt x="37" y="50"/>
                  </a:cubicBezTo>
                  <a:cubicBezTo>
                    <a:pt x="38" y="50"/>
                    <a:pt x="39" y="50"/>
                    <a:pt x="40" y="50"/>
                  </a:cubicBezTo>
                  <a:cubicBezTo>
                    <a:pt x="40" y="49"/>
                    <a:pt x="40" y="48"/>
                    <a:pt x="40" y="48"/>
                  </a:cubicBezTo>
                  <a:cubicBezTo>
                    <a:pt x="39" y="48"/>
                    <a:pt x="38" y="48"/>
                    <a:pt x="37" y="48"/>
                  </a:cubicBezTo>
                  <a:close/>
                  <a:moveTo>
                    <a:pt x="20" y="48"/>
                  </a:moveTo>
                  <a:cubicBezTo>
                    <a:pt x="20" y="48"/>
                    <a:pt x="20" y="49"/>
                    <a:pt x="20" y="50"/>
                  </a:cubicBezTo>
                  <a:cubicBezTo>
                    <a:pt x="21" y="50"/>
                    <a:pt x="22" y="50"/>
                    <a:pt x="23" y="50"/>
                  </a:cubicBezTo>
                  <a:cubicBezTo>
                    <a:pt x="23" y="49"/>
                    <a:pt x="23" y="48"/>
                    <a:pt x="23" y="48"/>
                  </a:cubicBezTo>
                  <a:cubicBezTo>
                    <a:pt x="22" y="48"/>
                    <a:pt x="21" y="48"/>
                    <a:pt x="20" y="48"/>
                  </a:cubicBezTo>
                  <a:close/>
                  <a:moveTo>
                    <a:pt x="24" y="48"/>
                  </a:moveTo>
                  <a:cubicBezTo>
                    <a:pt x="24" y="48"/>
                    <a:pt x="24" y="49"/>
                    <a:pt x="24" y="50"/>
                  </a:cubicBezTo>
                  <a:cubicBezTo>
                    <a:pt x="25" y="50"/>
                    <a:pt x="26" y="50"/>
                    <a:pt x="27" y="50"/>
                  </a:cubicBezTo>
                  <a:cubicBezTo>
                    <a:pt x="27" y="49"/>
                    <a:pt x="27" y="48"/>
                    <a:pt x="27" y="48"/>
                  </a:cubicBezTo>
                  <a:cubicBezTo>
                    <a:pt x="26" y="48"/>
                    <a:pt x="25" y="48"/>
                    <a:pt x="24" y="48"/>
                  </a:cubicBezTo>
                  <a:close/>
                  <a:moveTo>
                    <a:pt x="28" y="48"/>
                  </a:moveTo>
                  <a:cubicBezTo>
                    <a:pt x="28" y="48"/>
                    <a:pt x="28" y="49"/>
                    <a:pt x="28" y="50"/>
                  </a:cubicBezTo>
                  <a:cubicBezTo>
                    <a:pt x="29" y="50"/>
                    <a:pt x="31" y="50"/>
                    <a:pt x="32" y="50"/>
                  </a:cubicBezTo>
                  <a:cubicBezTo>
                    <a:pt x="32" y="49"/>
                    <a:pt x="32" y="48"/>
                    <a:pt x="32" y="48"/>
                  </a:cubicBezTo>
                  <a:cubicBezTo>
                    <a:pt x="31" y="48"/>
                    <a:pt x="29" y="48"/>
                    <a:pt x="28" y="48"/>
                  </a:cubicBezTo>
                  <a:close/>
                  <a:moveTo>
                    <a:pt x="33" y="48"/>
                  </a:moveTo>
                  <a:cubicBezTo>
                    <a:pt x="33" y="48"/>
                    <a:pt x="33" y="49"/>
                    <a:pt x="33" y="50"/>
                  </a:cubicBezTo>
                  <a:cubicBezTo>
                    <a:pt x="34" y="50"/>
                    <a:pt x="35" y="50"/>
                    <a:pt x="36" y="50"/>
                  </a:cubicBezTo>
                  <a:cubicBezTo>
                    <a:pt x="36" y="49"/>
                    <a:pt x="36" y="48"/>
                    <a:pt x="36" y="48"/>
                  </a:cubicBezTo>
                  <a:cubicBezTo>
                    <a:pt x="35" y="48"/>
                    <a:pt x="34" y="48"/>
                    <a:pt x="33" y="48"/>
                  </a:cubicBezTo>
                  <a:close/>
                  <a:moveTo>
                    <a:pt x="37" y="44"/>
                  </a:moveTo>
                  <a:cubicBezTo>
                    <a:pt x="37" y="44"/>
                    <a:pt x="37" y="45"/>
                    <a:pt x="37" y="46"/>
                  </a:cubicBezTo>
                  <a:cubicBezTo>
                    <a:pt x="38" y="46"/>
                    <a:pt x="39" y="46"/>
                    <a:pt x="40" y="46"/>
                  </a:cubicBezTo>
                  <a:cubicBezTo>
                    <a:pt x="40" y="45"/>
                    <a:pt x="40" y="44"/>
                    <a:pt x="40" y="44"/>
                  </a:cubicBezTo>
                  <a:cubicBezTo>
                    <a:pt x="39" y="44"/>
                    <a:pt x="38" y="44"/>
                    <a:pt x="37" y="44"/>
                  </a:cubicBezTo>
                  <a:close/>
                  <a:moveTo>
                    <a:pt x="20" y="44"/>
                  </a:moveTo>
                  <a:cubicBezTo>
                    <a:pt x="20" y="44"/>
                    <a:pt x="20" y="45"/>
                    <a:pt x="20" y="46"/>
                  </a:cubicBezTo>
                  <a:cubicBezTo>
                    <a:pt x="21" y="46"/>
                    <a:pt x="22" y="46"/>
                    <a:pt x="23" y="46"/>
                  </a:cubicBezTo>
                  <a:cubicBezTo>
                    <a:pt x="23" y="45"/>
                    <a:pt x="23" y="44"/>
                    <a:pt x="23" y="44"/>
                  </a:cubicBezTo>
                  <a:cubicBezTo>
                    <a:pt x="22" y="44"/>
                    <a:pt x="21" y="44"/>
                    <a:pt x="20" y="44"/>
                  </a:cubicBezTo>
                  <a:close/>
                  <a:moveTo>
                    <a:pt x="24" y="44"/>
                  </a:moveTo>
                  <a:cubicBezTo>
                    <a:pt x="24" y="44"/>
                    <a:pt x="24" y="45"/>
                    <a:pt x="24" y="46"/>
                  </a:cubicBezTo>
                  <a:cubicBezTo>
                    <a:pt x="25" y="46"/>
                    <a:pt x="26" y="46"/>
                    <a:pt x="27" y="46"/>
                  </a:cubicBezTo>
                  <a:cubicBezTo>
                    <a:pt x="27" y="45"/>
                    <a:pt x="27" y="44"/>
                    <a:pt x="27" y="44"/>
                  </a:cubicBezTo>
                  <a:cubicBezTo>
                    <a:pt x="26" y="44"/>
                    <a:pt x="25" y="44"/>
                    <a:pt x="24" y="44"/>
                  </a:cubicBezTo>
                  <a:close/>
                  <a:moveTo>
                    <a:pt x="28" y="44"/>
                  </a:moveTo>
                  <a:cubicBezTo>
                    <a:pt x="28" y="44"/>
                    <a:pt x="28" y="45"/>
                    <a:pt x="28" y="46"/>
                  </a:cubicBezTo>
                  <a:cubicBezTo>
                    <a:pt x="29" y="46"/>
                    <a:pt x="31" y="46"/>
                    <a:pt x="32" y="46"/>
                  </a:cubicBezTo>
                  <a:cubicBezTo>
                    <a:pt x="32" y="45"/>
                    <a:pt x="32" y="44"/>
                    <a:pt x="32" y="44"/>
                  </a:cubicBezTo>
                  <a:cubicBezTo>
                    <a:pt x="31" y="44"/>
                    <a:pt x="29" y="44"/>
                    <a:pt x="28" y="44"/>
                  </a:cubicBezTo>
                  <a:close/>
                  <a:moveTo>
                    <a:pt x="33" y="44"/>
                  </a:moveTo>
                  <a:cubicBezTo>
                    <a:pt x="33" y="44"/>
                    <a:pt x="33" y="45"/>
                    <a:pt x="33" y="46"/>
                  </a:cubicBezTo>
                  <a:cubicBezTo>
                    <a:pt x="34" y="46"/>
                    <a:pt x="35" y="46"/>
                    <a:pt x="36" y="46"/>
                  </a:cubicBezTo>
                  <a:cubicBezTo>
                    <a:pt x="36" y="45"/>
                    <a:pt x="36" y="44"/>
                    <a:pt x="36" y="44"/>
                  </a:cubicBezTo>
                  <a:cubicBezTo>
                    <a:pt x="35" y="44"/>
                    <a:pt x="34" y="44"/>
                    <a:pt x="33" y="44"/>
                  </a:cubicBezTo>
                  <a:close/>
                  <a:moveTo>
                    <a:pt x="37" y="39"/>
                  </a:moveTo>
                  <a:cubicBezTo>
                    <a:pt x="37" y="40"/>
                    <a:pt x="37" y="41"/>
                    <a:pt x="37" y="42"/>
                  </a:cubicBezTo>
                  <a:cubicBezTo>
                    <a:pt x="38" y="42"/>
                    <a:pt x="39" y="42"/>
                    <a:pt x="40" y="42"/>
                  </a:cubicBezTo>
                  <a:cubicBezTo>
                    <a:pt x="40" y="41"/>
                    <a:pt x="40" y="40"/>
                    <a:pt x="40" y="39"/>
                  </a:cubicBezTo>
                  <a:cubicBezTo>
                    <a:pt x="39" y="39"/>
                    <a:pt x="38" y="39"/>
                    <a:pt x="37" y="39"/>
                  </a:cubicBezTo>
                  <a:close/>
                  <a:moveTo>
                    <a:pt x="20" y="39"/>
                  </a:moveTo>
                  <a:cubicBezTo>
                    <a:pt x="20" y="40"/>
                    <a:pt x="20" y="41"/>
                    <a:pt x="20" y="42"/>
                  </a:cubicBezTo>
                  <a:cubicBezTo>
                    <a:pt x="21" y="42"/>
                    <a:pt x="22" y="42"/>
                    <a:pt x="23" y="42"/>
                  </a:cubicBezTo>
                  <a:cubicBezTo>
                    <a:pt x="23" y="41"/>
                    <a:pt x="23" y="40"/>
                    <a:pt x="23" y="39"/>
                  </a:cubicBezTo>
                  <a:cubicBezTo>
                    <a:pt x="22" y="39"/>
                    <a:pt x="21" y="39"/>
                    <a:pt x="20" y="39"/>
                  </a:cubicBezTo>
                  <a:close/>
                  <a:moveTo>
                    <a:pt x="28" y="39"/>
                  </a:moveTo>
                  <a:cubicBezTo>
                    <a:pt x="28" y="40"/>
                    <a:pt x="28" y="41"/>
                    <a:pt x="28" y="42"/>
                  </a:cubicBezTo>
                  <a:cubicBezTo>
                    <a:pt x="29" y="42"/>
                    <a:pt x="31" y="42"/>
                    <a:pt x="32" y="42"/>
                  </a:cubicBezTo>
                  <a:cubicBezTo>
                    <a:pt x="32" y="41"/>
                    <a:pt x="32" y="40"/>
                    <a:pt x="32" y="39"/>
                  </a:cubicBezTo>
                  <a:cubicBezTo>
                    <a:pt x="31" y="39"/>
                    <a:pt x="29" y="39"/>
                    <a:pt x="28" y="39"/>
                  </a:cubicBezTo>
                  <a:close/>
                  <a:moveTo>
                    <a:pt x="33" y="39"/>
                  </a:moveTo>
                  <a:cubicBezTo>
                    <a:pt x="33" y="40"/>
                    <a:pt x="33" y="41"/>
                    <a:pt x="33" y="42"/>
                  </a:cubicBezTo>
                  <a:cubicBezTo>
                    <a:pt x="34" y="42"/>
                    <a:pt x="35" y="42"/>
                    <a:pt x="36" y="42"/>
                  </a:cubicBezTo>
                  <a:cubicBezTo>
                    <a:pt x="36" y="41"/>
                    <a:pt x="36" y="40"/>
                    <a:pt x="36" y="39"/>
                  </a:cubicBezTo>
                  <a:cubicBezTo>
                    <a:pt x="35" y="39"/>
                    <a:pt x="34" y="39"/>
                    <a:pt x="33" y="39"/>
                  </a:cubicBezTo>
                  <a:close/>
                  <a:moveTo>
                    <a:pt x="20" y="35"/>
                  </a:moveTo>
                  <a:cubicBezTo>
                    <a:pt x="20" y="36"/>
                    <a:pt x="20" y="37"/>
                    <a:pt x="20" y="37"/>
                  </a:cubicBezTo>
                  <a:cubicBezTo>
                    <a:pt x="21" y="37"/>
                    <a:pt x="22" y="37"/>
                    <a:pt x="23" y="37"/>
                  </a:cubicBezTo>
                  <a:cubicBezTo>
                    <a:pt x="23" y="37"/>
                    <a:pt x="23" y="36"/>
                    <a:pt x="23" y="35"/>
                  </a:cubicBezTo>
                  <a:cubicBezTo>
                    <a:pt x="22" y="35"/>
                    <a:pt x="21" y="35"/>
                    <a:pt x="20" y="35"/>
                  </a:cubicBezTo>
                  <a:close/>
                  <a:moveTo>
                    <a:pt x="28" y="35"/>
                  </a:moveTo>
                  <a:cubicBezTo>
                    <a:pt x="28" y="36"/>
                    <a:pt x="28" y="37"/>
                    <a:pt x="28" y="37"/>
                  </a:cubicBezTo>
                  <a:cubicBezTo>
                    <a:pt x="29" y="37"/>
                    <a:pt x="31" y="37"/>
                    <a:pt x="32" y="37"/>
                  </a:cubicBezTo>
                  <a:cubicBezTo>
                    <a:pt x="32" y="37"/>
                    <a:pt x="32" y="36"/>
                    <a:pt x="32" y="35"/>
                  </a:cubicBezTo>
                  <a:cubicBezTo>
                    <a:pt x="31" y="35"/>
                    <a:pt x="29" y="35"/>
                    <a:pt x="28" y="35"/>
                  </a:cubicBezTo>
                  <a:close/>
                  <a:moveTo>
                    <a:pt x="33" y="35"/>
                  </a:moveTo>
                  <a:cubicBezTo>
                    <a:pt x="33" y="36"/>
                    <a:pt x="33" y="37"/>
                    <a:pt x="33" y="37"/>
                  </a:cubicBezTo>
                  <a:cubicBezTo>
                    <a:pt x="34" y="37"/>
                    <a:pt x="35" y="37"/>
                    <a:pt x="36" y="37"/>
                  </a:cubicBezTo>
                  <a:cubicBezTo>
                    <a:pt x="36" y="37"/>
                    <a:pt x="36" y="36"/>
                    <a:pt x="36" y="35"/>
                  </a:cubicBezTo>
                  <a:cubicBezTo>
                    <a:pt x="35" y="35"/>
                    <a:pt x="34" y="35"/>
                    <a:pt x="33" y="35"/>
                  </a:cubicBezTo>
                  <a:close/>
                  <a:moveTo>
                    <a:pt x="20" y="31"/>
                  </a:moveTo>
                  <a:cubicBezTo>
                    <a:pt x="20" y="32"/>
                    <a:pt x="20" y="33"/>
                    <a:pt x="20" y="33"/>
                  </a:cubicBezTo>
                  <a:cubicBezTo>
                    <a:pt x="21" y="33"/>
                    <a:pt x="22" y="33"/>
                    <a:pt x="23" y="33"/>
                  </a:cubicBezTo>
                  <a:cubicBezTo>
                    <a:pt x="23" y="33"/>
                    <a:pt x="23" y="32"/>
                    <a:pt x="23" y="31"/>
                  </a:cubicBezTo>
                  <a:cubicBezTo>
                    <a:pt x="22" y="31"/>
                    <a:pt x="21" y="31"/>
                    <a:pt x="20" y="31"/>
                  </a:cubicBezTo>
                  <a:close/>
                  <a:moveTo>
                    <a:pt x="24" y="31"/>
                  </a:moveTo>
                  <a:cubicBezTo>
                    <a:pt x="24" y="32"/>
                    <a:pt x="24" y="33"/>
                    <a:pt x="24" y="33"/>
                  </a:cubicBezTo>
                  <a:cubicBezTo>
                    <a:pt x="25" y="33"/>
                    <a:pt x="26" y="33"/>
                    <a:pt x="27" y="33"/>
                  </a:cubicBezTo>
                  <a:cubicBezTo>
                    <a:pt x="27" y="33"/>
                    <a:pt x="27" y="32"/>
                    <a:pt x="27" y="31"/>
                  </a:cubicBezTo>
                  <a:cubicBezTo>
                    <a:pt x="26" y="31"/>
                    <a:pt x="25" y="31"/>
                    <a:pt x="24" y="31"/>
                  </a:cubicBezTo>
                  <a:close/>
                  <a:moveTo>
                    <a:pt x="33" y="31"/>
                  </a:moveTo>
                  <a:cubicBezTo>
                    <a:pt x="33" y="32"/>
                    <a:pt x="33" y="33"/>
                    <a:pt x="33" y="33"/>
                  </a:cubicBezTo>
                  <a:cubicBezTo>
                    <a:pt x="34" y="33"/>
                    <a:pt x="35" y="33"/>
                    <a:pt x="36" y="33"/>
                  </a:cubicBezTo>
                  <a:cubicBezTo>
                    <a:pt x="36" y="33"/>
                    <a:pt x="36" y="32"/>
                    <a:pt x="36" y="31"/>
                  </a:cubicBezTo>
                  <a:cubicBezTo>
                    <a:pt x="35" y="31"/>
                    <a:pt x="34" y="31"/>
                    <a:pt x="33" y="31"/>
                  </a:cubicBezTo>
                  <a:close/>
                  <a:moveTo>
                    <a:pt x="24" y="27"/>
                  </a:moveTo>
                  <a:cubicBezTo>
                    <a:pt x="24" y="28"/>
                    <a:pt x="24" y="28"/>
                    <a:pt x="24" y="29"/>
                  </a:cubicBezTo>
                  <a:cubicBezTo>
                    <a:pt x="25" y="29"/>
                    <a:pt x="26" y="29"/>
                    <a:pt x="27" y="29"/>
                  </a:cubicBezTo>
                  <a:cubicBezTo>
                    <a:pt x="27" y="28"/>
                    <a:pt x="27" y="28"/>
                    <a:pt x="27" y="27"/>
                  </a:cubicBezTo>
                  <a:cubicBezTo>
                    <a:pt x="26" y="27"/>
                    <a:pt x="25" y="27"/>
                    <a:pt x="24" y="27"/>
                  </a:cubicBezTo>
                  <a:close/>
                  <a:moveTo>
                    <a:pt x="28" y="27"/>
                  </a:moveTo>
                  <a:cubicBezTo>
                    <a:pt x="28" y="28"/>
                    <a:pt x="28" y="28"/>
                    <a:pt x="28" y="29"/>
                  </a:cubicBezTo>
                  <a:cubicBezTo>
                    <a:pt x="29" y="29"/>
                    <a:pt x="31" y="29"/>
                    <a:pt x="32" y="29"/>
                  </a:cubicBezTo>
                  <a:cubicBezTo>
                    <a:pt x="32" y="28"/>
                    <a:pt x="32" y="28"/>
                    <a:pt x="32" y="27"/>
                  </a:cubicBezTo>
                  <a:cubicBezTo>
                    <a:pt x="31" y="27"/>
                    <a:pt x="29" y="27"/>
                    <a:pt x="28" y="27"/>
                  </a:cubicBezTo>
                  <a:close/>
                  <a:moveTo>
                    <a:pt x="33" y="27"/>
                  </a:moveTo>
                  <a:cubicBezTo>
                    <a:pt x="33" y="28"/>
                    <a:pt x="33" y="28"/>
                    <a:pt x="33" y="29"/>
                  </a:cubicBezTo>
                  <a:cubicBezTo>
                    <a:pt x="34" y="29"/>
                    <a:pt x="35" y="29"/>
                    <a:pt x="36" y="29"/>
                  </a:cubicBezTo>
                  <a:cubicBezTo>
                    <a:pt x="36" y="28"/>
                    <a:pt x="36" y="28"/>
                    <a:pt x="36" y="27"/>
                  </a:cubicBezTo>
                  <a:cubicBezTo>
                    <a:pt x="35" y="27"/>
                    <a:pt x="34" y="27"/>
                    <a:pt x="33" y="27"/>
                  </a:cubicBezTo>
                  <a:close/>
                  <a:moveTo>
                    <a:pt x="24" y="23"/>
                  </a:moveTo>
                  <a:cubicBezTo>
                    <a:pt x="24" y="24"/>
                    <a:pt x="24" y="24"/>
                    <a:pt x="24" y="25"/>
                  </a:cubicBezTo>
                  <a:cubicBezTo>
                    <a:pt x="25" y="25"/>
                    <a:pt x="26" y="25"/>
                    <a:pt x="27" y="25"/>
                  </a:cubicBezTo>
                  <a:cubicBezTo>
                    <a:pt x="27" y="24"/>
                    <a:pt x="27" y="24"/>
                    <a:pt x="27" y="23"/>
                  </a:cubicBezTo>
                  <a:cubicBezTo>
                    <a:pt x="26" y="23"/>
                    <a:pt x="25" y="23"/>
                    <a:pt x="24" y="23"/>
                  </a:cubicBezTo>
                  <a:close/>
                  <a:moveTo>
                    <a:pt x="28" y="23"/>
                  </a:moveTo>
                  <a:cubicBezTo>
                    <a:pt x="28" y="24"/>
                    <a:pt x="28" y="24"/>
                    <a:pt x="28" y="25"/>
                  </a:cubicBezTo>
                  <a:cubicBezTo>
                    <a:pt x="29" y="25"/>
                    <a:pt x="31" y="25"/>
                    <a:pt x="32" y="25"/>
                  </a:cubicBezTo>
                  <a:cubicBezTo>
                    <a:pt x="32" y="24"/>
                    <a:pt x="32" y="24"/>
                    <a:pt x="32" y="23"/>
                  </a:cubicBezTo>
                  <a:cubicBezTo>
                    <a:pt x="31" y="23"/>
                    <a:pt x="29" y="23"/>
                    <a:pt x="28" y="23"/>
                  </a:cubicBezTo>
                  <a:close/>
                  <a:moveTo>
                    <a:pt x="33" y="23"/>
                  </a:moveTo>
                  <a:cubicBezTo>
                    <a:pt x="33" y="24"/>
                    <a:pt x="33" y="24"/>
                    <a:pt x="33" y="25"/>
                  </a:cubicBezTo>
                  <a:cubicBezTo>
                    <a:pt x="34" y="25"/>
                    <a:pt x="35" y="25"/>
                    <a:pt x="36" y="25"/>
                  </a:cubicBezTo>
                  <a:cubicBezTo>
                    <a:pt x="36" y="24"/>
                    <a:pt x="36" y="24"/>
                    <a:pt x="36" y="23"/>
                  </a:cubicBezTo>
                  <a:cubicBezTo>
                    <a:pt x="35" y="23"/>
                    <a:pt x="34" y="23"/>
                    <a:pt x="33" y="23"/>
                  </a:cubicBezTo>
                  <a:close/>
                  <a:moveTo>
                    <a:pt x="24" y="19"/>
                  </a:moveTo>
                  <a:cubicBezTo>
                    <a:pt x="24" y="19"/>
                    <a:pt x="24" y="20"/>
                    <a:pt x="24" y="21"/>
                  </a:cubicBezTo>
                  <a:cubicBezTo>
                    <a:pt x="25" y="21"/>
                    <a:pt x="26" y="21"/>
                    <a:pt x="27" y="21"/>
                  </a:cubicBezTo>
                  <a:cubicBezTo>
                    <a:pt x="27" y="20"/>
                    <a:pt x="27" y="19"/>
                    <a:pt x="27" y="19"/>
                  </a:cubicBezTo>
                  <a:cubicBezTo>
                    <a:pt x="26" y="19"/>
                    <a:pt x="25" y="19"/>
                    <a:pt x="2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8" name="Freeform 2622"/>
            <p:cNvSpPr>
              <a:spLocks/>
            </p:cNvSpPr>
            <p:nvPr/>
          </p:nvSpPr>
          <p:spPr bwMode="auto">
            <a:xfrm>
              <a:off x="-2989262" y="774700"/>
              <a:ext cx="80963" cy="381000"/>
            </a:xfrm>
            <a:custGeom>
              <a:avLst/>
              <a:gdLst>
                <a:gd name="T0" fmla="*/ 51 w 51"/>
                <a:gd name="T1" fmla="*/ 240 h 240"/>
                <a:gd name="T2" fmla="*/ 0 w 51"/>
                <a:gd name="T3" fmla="*/ 240 h 240"/>
                <a:gd name="T4" fmla="*/ 0 w 51"/>
                <a:gd name="T5" fmla="*/ 0 h 240"/>
                <a:gd name="T6" fmla="*/ 51 w 51"/>
                <a:gd name="T7" fmla="*/ 16 h 240"/>
                <a:gd name="T8" fmla="*/ 51 w 51"/>
                <a:gd name="T9" fmla="*/ 240 h 240"/>
              </a:gdLst>
              <a:ahLst/>
              <a:cxnLst>
                <a:cxn ang="0">
                  <a:pos x="T0" y="T1"/>
                </a:cxn>
                <a:cxn ang="0">
                  <a:pos x="T2" y="T3"/>
                </a:cxn>
                <a:cxn ang="0">
                  <a:pos x="T4" y="T5"/>
                </a:cxn>
                <a:cxn ang="0">
                  <a:pos x="T6" y="T7"/>
                </a:cxn>
                <a:cxn ang="0">
                  <a:pos x="T8" y="T9"/>
                </a:cxn>
              </a:cxnLst>
              <a:rect l="0" t="0" r="r" b="b"/>
              <a:pathLst>
                <a:path w="51" h="240">
                  <a:moveTo>
                    <a:pt x="51" y="240"/>
                  </a:moveTo>
                  <a:lnTo>
                    <a:pt x="0" y="240"/>
                  </a:lnTo>
                  <a:lnTo>
                    <a:pt x="0" y="0"/>
                  </a:lnTo>
                  <a:lnTo>
                    <a:pt x="51" y="16"/>
                  </a:lnTo>
                  <a:lnTo>
                    <a:pt x="51"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9" name="Rectangle 2623"/>
            <p:cNvSpPr>
              <a:spLocks noChangeArrowheads="1"/>
            </p:cNvSpPr>
            <p:nvPr/>
          </p:nvSpPr>
          <p:spPr bwMode="auto">
            <a:xfrm>
              <a:off x="-2936874" y="1025525"/>
              <a:ext cx="49213"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0" name="Freeform 2624"/>
            <p:cNvSpPr>
              <a:spLocks/>
            </p:cNvSpPr>
            <p:nvPr/>
          </p:nvSpPr>
          <p:spPr bwMode="auto">
            <a:xfrm>
              <a:off x="-2998787" y="765175"/>
              <a:ext cx="100013" cy="50800"/>
            </a:xfrm>
            <a:custGeom>
              <a:avLst/>
              <a:gdLst>
                <a:gd name="T0" fmla="*/ 0 w 63"/>
                <a:gd name="T1" fmla="*/ 0 h 32"/>
                <a:gd name="T2" fmla="*/ 63 w 63"/>
                <a:gd name="T3" fmla="*/ 24 h 32"/>
                <a:gd name="T4" fmla="*/ 63 w 63"/>
                <a:gd name="T5" fmla="*/ 32 h 32"/>
                <a:gd name="T6" fmla="*/ 0 w 63"/>
                <a:gd name="T7" fmla="*/ 10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63" y="24"/>
                  </a:lnTo>
                  <a:lnTo>
                    <a:pt x="63" y="32"/>
                  </a:lnTo>
                  <a:lnTo>
                    <a:pt x="0"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1" name="Freeform 2625"/>
            <p:cNvSpPr>
              <a:spLocks noEditPoints="1"/>
            </p:cNvSpPr>
            <p:nvPr/>
          </p:nvSpPr>
          <p:spPr bwMode="auto">
            <a:xfrm>
              <a:off x="-2722562" y="842962"/>
              <a:ext cx="85725" cy="260350"/>
            </a:xfrm>
            <a:custGeom>
              <a:avLst/>
              <a:gdLst>
                <a:gd name="T0" fmla="*/ 4 w 26"/>
                <a:gd name="T1" fmla="*/ 0 h 80"/>
                <a:gd name="T2" fmla="*/ 16 w 26"/>
                <a:gd name="T3" fmla="*/ 0 h 80"/>
                <a:gd name="T4" fmla="*/ 6 w 26"/>
                <a:gd name="T5" fmla="*/ 9 h 80"/>
                <a:gd name="T6" fmla="*/ 4 w 26"/>
                <a:gd name="T7" fmla="*/ 24 h 80"/>
                <a:gd name="T8" fmla="*/ 4 w 26"/>
                <a:gd name="T9" fmla="*/ 33 h 80"/>
                <a:gd name="T10" fmla="*/ 4 w 26"/>
                <a:gd name="T11" fmla="*/ 44 h 80"/>
                <a:gd name="T12" fmla="*/ 6 w 26"/>
                <a:gd name="T13" fmla="*/ 52 h 80"/>
                <a:gd name="T14" fmla="*/ 6 w 26"/>
                <a:gd name="T15" fmla="*/ 61 h 80"/>
                <a:gd name="T16" fmla="*/ 4 w 26"/>
                <a:gd name="T17" fmla="*/ 68 h 80"/>
                <a:gd name="T18" fmla="*/ 4 w 26"/>
                <a:gd name="T19" fmla="*/ 78 h 80"/>
                <a:gd name="T20" fmla="*/ 0 w 26"/>
                <a:gd name="T21" fmla="*/ 74 h 80"/>
                <a:gd name="T22" fmla="*/ 3 w 26"/>
                <a:gd name="T23" fmla="*/ 70 h 80"/>
                <a:gd name="T24" fmla="*/ 13 w 26"/>
                <a:gd name="T25" fmla="*/ 72 h 80"/>
                <a:gd name="T26" fmla="*/ 17 w 26"/>
                <a:gd name="T27" fmla="*/ 72 h 80"/>
                <a:gd name="T28" fmla="*/ 23 w 26"/>
                <a:gd name="T29" fmla="*/ 70 h 80"/>
                <a:gd name="T30" fmla="*/ 10 w 26"/>
                <a:gd name="T31" fmla="*/ 66 h 80"/>
                <a:gd name="T32" fmla="*/ 22 w 26"/>
                <a:gd name="T33" fmla="*/ 66 h 80"/>
                <a:gd name="T34" fmla="*/ 3 w 26"/>
                <a:gd name="T35" fmla="*/ 65 h 80"/>
                <a:gd name="T36" fmla="*/ 10 w 26"/>
                <a:gd name="T37" fmla="*/ 65 h 80"/>
                <a:gd name="T38" fmla="*/ 20 w 26"/>
                <a:gd name="T39" fmla="*/ 63 h 80"/>
                <a:gd name="T40" fmla="*/ 13 w 26"/>
                <a:gd name="T41" fmla="*/ 59 h 80"/>
                <a:gd name="T42" fmla="*/ 22 w 26"/>
                <a:gd name="T43" fmla="*/ 59 h 80"/>
                <a:gd name="T44" fmla="*/ 3 w 26"/>
                <a:gd name="T45" fmla="*/ 57 h 80"/>
                <a:gd name="T46" fmla="*/ 10 w 26"/>
                <a:gd name="T47" fmla="*/ 57 h 80"/>
                <a:gd name="T48" fmla="*/ 17 w 26"/>
                <a:gd name="T49" fmla="*/ 55 h 80"/>
                <a:gd name="T50" fmla="*/ 7 w 26"/>
                <a:gd name="T51" fmla="*/ 52 h 80"/>
                <a:gd name="T52" fmla="*/ 22 w 26"/>
                <a:gd name="T53" fmla="*/ 52 h 80"/>
                <a:gd name="T54" fmla="*/ 3 w 26"/>
                <a:gd name="T55" fmla="*/ 50 h 80"/>
                <a:gd name="T56" fmla="*/ 10 w 26"/>
                <a:gd name="T57" fmla="*/ 50 h 80"/>
                <a:gd name="T58" fmla="*/ 17 w 26"/>
                <a:gd name="T59" fmla="*/ 48 h 80"/>
                <a:gd name="T60" fmla="*/ 0 w 26"/>
                <a:gd name="T61" fmla="*/ 44 h 80"/>
                <a:gd name="T62" fmla="*/ 16 w 26"/>
                <a:gd name="T63" fmla="*/ 44 h 80"/>
                <a:gd name="T64" fmla="*/ 22 w 26"/>
                <a:gd name="T65" fmla="*/ 46 h 80"/>
                <a:gd name="T66" fmla="*/ 0 w 26"/>
                <a:gd name="T67" fmla="*/ 42 h 80"/>
                <a:gd name="T68" fmla="*/ 13 w 26"/>
                <a:gd name="T69" fmla="*/ 41 h 80"/>
                <a:gd name="T70" fmla="*/ 23 w 26"/>
                <a:gd name="T71" fmla="*/ 41 h 80"/>
                <a:gd name="T72" fmla="*/ 10 w 26"/>
                <a:gd name="T73" fmla="*/ 37 h 80"/>
                <a:gd name="T74" fmla="*/ 19 w 26"/>
                <a:gd name="T75" fmla="*/ 39 h 80"/>
                <a:gd name="T76" fmla="*/ 0 w 26"/>
                <a:gd name="T77" fmla="*/ 35 h 80"/>
                <a:gd name="T78" fmla="*/ 10 w 26"/>
                <a:gd name="T79" fmla="*/ 33 h 80"/>
                <a:gd name="T80" fmla="*/ 7 w 26"/>
                <a:gd name="T81" fmla="*/ 29 h 80"/>
                <a:gd name="T82" fmla="*/ 16 w 26"/>
                <a:gd name="T83" fmla="*/ 29 h 80"/>
                <a:gd name="T84" fmla="*/ 26 w 26"/>
                <a:gd name="T85" fmla="*/ 31 h 80"/>
                <a:gd name="T86" fmla="*/ 7 w 26"/>
                <a:gd name="T87" fmla="*/ 28 h 80"/>
                <a:gd name="T88" fmla="*/ 13 w 26"/>
                <a:gd name="T89" fmla="*/ 26 h 80"/>
                <a:gd name="T90" fmla="*/ 10 w 26"/>
                <a:gd name="T91" fmla="*/ 22 h 80"/>
                <a:gd name="T92" fmla="*/ 19 w 26"/>
                <a:gd name="T93" fmla="*/ 22 h 80"/>
                <a:gd name="T94" fmla="*/ 26 w 26"/>
                <a:gd name="T95" fmla="*/ 24 h 80"/>
                <a:gd name="T96" fmla="*/ 10 w 26"/>
                <a:gd name="T97" fmla="*/ 20 h 80"/>
                <a:gd name="T98" fmla="*/ 23 w 26"/>
                <a:gd name="T99" fmla="*/ 18 h 80"/>
                <a:gd name="T100" fmla="*/ 10 w 26"/>
                <a:gd name="T101" fmla="*/ 15 h 80"/>
                <a:gd name="T102" fmla="*/ 19 w 26"/>
                <a:gd name="T103" fmla="*/ 15 h 80"/>
                <a:gd name="T104" fmla="*/ 26 w 26"/>
                <a:gd name="T105" fmla="*/ 16 h 80"/>
                <a:gd name="T106" fmla="*/ 13 w 26"/>
                <a:gd name="T107" fmla="*/ 13 h 80"/>
                <a:gd name="T108" fmla="*/ 7 w 26"/>
                <a:gd name="T109" fmla="*/ 7 h 80"/>
                <a:gd name="T110" fmla="*/ 23 w 26"/>
                <a:gd name="T111" fmla="*/ 7 h 80"/>
                <a:gd name="T112" fmla="*/ 13 w 26"/>
                <a:gd name="T113" fmla="*/ 3 h 80"/>
                <a:gd name="T114" fmla="*/ 22 w 26"/>
                <a:gd name="T115"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 h="80">
                  <a:moveTo>
                    <a:pt x="23" y="3"/>
                  </a:moveTo>
                  <a:cubicBezTo>
                    <a:pt x="24" y="3"/>
                    <a:pt x="25" y="3"/>
                    <a:pt x="26" y="3"/>
                  </a:cubicBezTo>
                  <a:cubicBezTo>
                    <a:pt x="26" y="4"/>
                    <a:pt x="26" y="5"/>
                    <a:pt x="26" y="5"/>
                  </a:cubicBezTo>
                  <a:cubicBezTo>
                    <a:pt x="25" y="5"/>
                    <a:pt x="24" y="5"/>
                    <a:pt x="23" y="5"/>
                  </a:cubicBezTo>
                  <a:cubicBezTo>
                    <a:pt x="23" y="5"/>
                    <a:pt x="23" y="4"/>
                    <a:pt x="23" y="3"/>
                  </a:cubicBezTo>
                  <a:close/>
                  <a:moveTo>
                    <a:pt x="4" y="3"/>
                  </a:moveTo>
                  <a:cubicBezTo>
                    <a:pt x="5" y="3"/>
                    <a:pt x="5" y="3"/>
                    <a:pt x="6" y="3"/>
                  </a:cubicBezTo>
                  <a:cubicBezTo>
                    <a:pt x="6" y="4"/>
                    <a:pt x="6" y="5"/>
                    <a:pt x="6" y="5"/>
                  </a:cubicBezTo>
                  <a:cubicBezTo>
                    <a:pt x="5" y="5"/>
                    <a:pt x="5" y="5"/>
                    <a:pt x="4" y="5"/>
                  </a:cubicBezTo>
                  <a:cubicBezTo>
                    <a:pt x="4" y="5"/>
                    <a:pt x="4" y="4"/>
                    <a:pt x="4" y="3"/>
                  </a:cubicBezTo>
                  <a:close/>
                  <a:moveTo>
                    <a:pt x="4" y="0"/>
                  </a:moveTo>
                  <a:cubicBezTo>
                    <a:pt x="5" y="0"/>
                    <a:pt x="5" y="0"/>
                    <a:pt x="6" y="0"/>
                  </a:cubicBezTo>
                  <a:cubicBezTo>
                    <a:pt x="6" y="0"/>
                    <a:pt x="6" y="1"/>
                    <a:pt x="6" y="2"/>
                  </a:cubicBezTo>
                  <a:cubicBezTo>
                    <a:pt x="5" y="2"/>
                    <a:pt x="5" y="2"/>
                    <a:pt x="4" y="2"/>
                  </a:cubicBezTo>
                  <a:cubicBezTo>
                    <a:pt x="4" y="1"/>
                    <a:pt x="4" y="0"/>
                    <a:pt x="4" y="0"/>
                  </a:cubicBezTo>
                  <a:close/>
                  <a:moveTo>
                    <a:pt x="7" y="0"/>
                  </a:moveTo>
                  <a:cubicBezTo>
                    <a:pt x="8" y="0"/>
                    <a:pt x="9" y="0"/>
                    <a:pt x="10" y="0"/>
                  </a:cubicBezTo>
                  <a:cubicBezTo>
                    <a:pt x="10" y="0"/>
                    <a:pt x="10" y="1"/>
                    <a:pt x="10" y="2"/>
                  </a:cubicBezTo>
                  <a:cubicBezTo>
                    <a:pt x="9" y="2"/>
                    <a:pt x="8" y="2"/>
                    <a:pt x="7" y="2"/>
                  </a:cubicBezTo>
                  <a:cubicBezTo>
                    <a:pt x="7" y="1"/>
                    <a:pt x="7" y="0"/>
                    <a:pt x="7" y="0"/>
                  </a:cubicBezTo>
                  <a:close/>
                  <a:moveTo>
                    <a:pt x="13" y="0"/>
                  </a:moveTo>
                  <a:cubicBezTo>
                    <a:pt x="14" y="0"/>
                    <a:pt x="15" y="0"/>
                    <a:pt x="16" y="0"/>
                  </a:cubicBezTo>
                  <a:cubicBezTo>
                    <a:pt x="16" y="0"/>
                    <a:pt x="16" y="1"/>
                    <a:pt x="16" y="2"/>
                  </a:cubicBezTo>
                  <a:cubicBezTo>
                    <a:pt x="15" y="2"/>
                    <a:pt x="14" y="2"/>
                    <a:pt x="13" y="2"/>
                  </a:cubicBezTo>
                  <a:cubicBezTo>
                    <a:pt x="13" y="1"/>
                    <a:pt x="13" y="0"/>
                    <a:pt x="13" y="0"/>
                  </a:cubicBezTo>
                  <a:close/>
                  <a:moveTo>
                    <a:pt x="17" y="0"/>
                  </a:moveTo>
                  <a:cubicBezTo>
                    <a:pt x="18" y="0"/>
                    <a:pt x="18" y="0"/>
                    <a:pt x="19" y="0"/>
                  </a:cubicBezTo>
                  <a:cubicBezTo>
                    <a:pt x="19" y="0"/>
                    <a:pt x="19" y="1"/>
                    <a:pt x="19" y="2"/>
                  </a:cubicBezTo>
                  <a:cubicBezTo>
                    <a:pt x="18" y="2"/>
                    <a:pt x="18" y="2"/>
                    <a:pt x="17" y="2"/>
                  </a:cubicBezTo>
                  <a:cubicBezTo>
                    <a:pt x="17" y="1"/>
                    <a:pt x="17" y="0"/>
                    <a:pt x="17" y="0"/>
                  </a:cubicBezTo>
                  <a:close/>
                  <a:moveTo>
                    <a:pt x="4" y="7"/>
                  </a:moveTo>
                  <a:cubicBezTo>
                    <a:pt x="5" y="7"/>
                    <a:pt x="5" y="7"/>
                    <a:pt x="6" y="7"/>
                  </a:cubicBezTo>
                  <a:cubicBezTo>
                    <a:pt x="6" y="8"/>
                    <a:pt x="6" y="8"/>
                    <a:pt x="6" y="9"/>
                  </a:cubicBezTo>
                  <a:cubicBezTo>
                    <a:pt x="5" y="9"/>
                    <a:pt x="5" y="9"/>
                    <a:pt x="4" y="9"/>
                  </a:cubicBezTo>
                  <a:cubicBezTo>
                    <a:pt x="4" y="8"/>
                    <a:pt x="4" y="8"/>
                    <a:pt x="4" y="7"/>
                  </a:cubicBezTo>
                  <a:close/>
                  <a:moveTo>
                    <a:pt x="4" y="18"/>
                  </a:moveTo>
                  <a:cubicBezTo>
                    <a:pt x="5" y="18"/>
                    <a:pt x="5" y="18"/>
                    <a:pt x="6" y="18"/>
                  </a:cubicBezTo>
                  <a:cubicBezTo>
                    <a:pt x="6" y="19"/>
                    <a:pt x="6" y="20"/>
                    <a:pt x="6" y="20"/>
                  </a:cubicBezTo>
                  <a:cubicBezTo>
                    <a:pt x="5" y="20"/>
                    <a:pt x="5" y="20"/>
                    <a:pt x="4" y="20"/>
                  </a:cubicBezTo>
                  <a:cubicBezTo>
                    <a:pt x="4" y="20"/>
                    <a:pt x="4" y="19"/>
                    <a:pt x="4" y="18"/>
                  </a:cubicBezTo>
                  <a:close/>
                  <a:moveTo>
                    <a:pt x="4" y="22"/>
                  </a:moveTo>
                  <a:cubicBezTo>
                    <a:pt x="5" y="22"/>
                    <a:pt x="5" y="22"/>
                    <a:pt x="6" y="22"/>
                  </a:cubicBezTo>
                  <a:cubicBezTo>
                    <a:pt x="6" y="23"/>
                    <a:pt x="6" y="23"/>
                    <a:pt x="6" y="24"/>
                  </a:cubicBezTo>
                  <a:cubicBezTo>
                    <a:pt x="5" y="24"/>
                    <a:pt x="5" y="24"/>
                    <a:pt x="4" y="24"/>
                  </a:cubicBezTo>
                  <a:cubicBezTo>
                    <a:pt x="4" y="23"/>
                    <a:pt x="4" y="23"/>
                    <a:pt x="4" y="22"/>
                  </a:cubicBezTo>
                  <a:close/>
                  <a:moveTo>
                    <a:pt x="4" y="29"/>
                  </a:moveTo>
                  <a:cubicBezTo>
                    <a:pt x="5" y="29"/>
                    <a:pt x="5" y="29"/>
                    <a:pt x="6" y="29"/>
                  </a:cubicBezTo>
                  <a:cubicBezTo>
                    <a:pt x="6" y="30"/>
                    <a:pt x="6" y="31"/>
                    <a:pt x="6" y="31"/>
                  </a:cubicBezTo>
                  <a:cubicBezTo>
                    <a:pt x="5" y="31"/>
                    <a:pt x="5" y="31"/>
                    <a:pt x="4" y="31"/>
                  </a:cubicBezTo>
                  <a:cubicBezTo>
                    <a:pt x="4" y="31"/>
                    <a:pt x="4" y="30"/>
                    <a:pt x="4" y="29"/>
                  </a:cubicBezTo>
                  <a:close/>
                  <a:moveTo>
                    <a:pt x="4" y="33"/>
                  </a:moveTo>
                  <a:cubicBezTo>
                    <a:pt x="5" y="33"/>
                    <a:pt x="5" y="33"/>
                    <a:pt x="6" y="33"/>
                  </a:cubicBezTo>
                  <a:cubicBezTo>
                    <a:pt x="6" y="34"/>
                    <a:pt x="6" y="34"/>
                    <a:pt x="6" y="35"/>
                  </a:cubicBezTo>
                  <a:cubicBezTo>
                    <a:pt x="5" y="35"/>
                    <a:pt x="5" y="35"/>
                    <a:pt x="4" y="35"/>
                  </a:cubicBezTo>
                  <a:cubicBezTo>
                    <a:pt x="4" y="34"/>
                    <a:pt x="4" y="34"/>
                    <a:pt x="4" y="33"/>
                  </a:cubicBezTo>
                  <a:close/>
                  <a:moveTo>
                    <a:pt x="4" y="37"/>
                  </a:moveTo>
                  <a:cubicBezTo>
                    <a:pt x="5" y="37"/>
                    <a:pt x="5" y="37"/>
                    <a:pt x="6" y="37"/>
                  </a:cubicBezTo>
                  <a:cubicBezTo>
                    <a:pt x="6" y="37"/>
                    <a:pt x="6" y="38"/>
                    <a:pt x="6" y="39"/>
                  </a:cubicBezTo>
                  <a:cubicBezTo>
                    <a:pt x="5" y="39"/>
                    <a:pt x="5" y="39"/>
                    <a:pt x="4" y="39"/>
                  </a:cubicBezTo>
                  <a:cubicBezTo>
                    <a:pt x="4" y="38"/>
                    <a:pt x="4" y="37"/>
                    <a:pt x="4" y="37"/>
                  </a:cubicBezTo>
                  <a:close/>
                  <a:moveTo>
                    <a:pt x="4" y="41"/>
                  </a:moveTo>
                  <a:cubicBezTo>
                    <a:pt x="5" y="41"/>
                    <a:pt x="5" y="41"/>
                    <a:pt x="6" y="41"/>
                  </a:cubicBezTo>
                  <a:cubicBezTo>
                    <a:pt x="6" y="41"/>
                    <a:pt x="6" y="42"/>
                    <a:pt x="6" y="42"/>
                  </a:cubicBezTo>
                  <a:cubicBezTo>
                    <a:pt x="5" y="42"/>
                    <a:pt x="5" y="42"/>
                    <a:pt x="4" y="42"/>
                  </a:cubicBezTo>
                  <a:cubicBezTo>
                    <a:pt x="4" y="42"/>
                    <a:pt x="4" y="41"/>
                    <a:pt x="4" y="41"/>
                  </a:cubicBezTo>
                  <a:close/>
                  <a:moveTo>
                    <a:pt x="4" y="44"/>
                  </a:moveTo>
                  <a:cubicBezTo>
                    <a:pt x="5" y="44"/>
                    <a:pt x="5" y="44"/>
                    <a:pt x="6" y="44"/>
                  </a:cubicBezTo>
                  <a:cubicBezTo>
                    <a:pt x="6" y="45"/>
                    <a:pt x="6" y="46"/>
                    <a:pt x="6" y="46"/>
                  </a:cubicBezTo>
                  <a:cubicBezTo>
                    <a:pt x="5" y="46"/>
                    <a:pt x="5" y="46"/>
                    <a:pt x="4" y="46"/>
                  </a:cubicBezTo>
                  <a:cubicBezTo>
                    <a:pt x="4" y="46"/>
                    <a:pt x="4" y="45"/>
                    <a:pt x="4" y="44"/>
                  </a:cubicBezTo>
                  <a:close/>
                  <a:moveTo>
                    <a:pt x="4" y="48"/>
                  </a:moveTo>
                  <a:cubicBezTo>
                    <a:pt x="5" y="48"/>
                    <a:pt x="5" y="48"/>
                    <a:pt x="6" y="48"/>
                  </a:cubicBezTo>
                  <a:cubicBezTo>
                    <a:pt x="6" y="49"/>
                    <a:pt x="6" y="49"/>
                    <a:pt x="6" y="50"/>
                  </a:cubicBezTo>
                  <a:cubicBezTo>
                    <a:pt x="5" y="50"/>
                    <a:pt x="5" y="50"/>
                    <a:pt x="4" y="50"/>
                  </a:cubicBezTo>
                  <a:cubicBezTo>
                    <a:pt x="4" y="49"/>
                    <a:pt x="4" y="49"/>
                    <a:pt x="4" y="48"/>
                  </a:cubicBezTo>
                  <a:close/>
                  <a:moveTo>
                    <a:pt x="4" y="52"/>
                  </a:moveTo>
                  <a:cubicBezTo>
                    <a:pt x="5" y="52"/>
                    <a:pt x="5" y="52"/>
                    <a:pt x="6" y="52"/>
                  </a:cubicBezTo>
                  <a:cubicBezTo>
                    <a:pt x="6" y="52"/>
                    <a:pt x="6" y="53"/>
                    <a:pt x="6" y="54"/>
                  </a:cubicBezTo>
                  <a:cubicBezTo>
                    <a:pt x="5" y="54"/>
                    <a:pt x="5" y="54"/>
                    <a:pt x="4" y="54"/>
                  </a:cubicBezTo>
                  <a:cubicBezTo>
                    <a:pt x="4" y="53"/>
                    <a:pt x="4" y="52"/>
                    <a:pt x="4" y="52"/>
                  </a:cubicBezTo>
                  <a:close/>
                  <a:moveTo>
                    <a:pt x="4" y="55"/>
                  </a:moveTo>
                  <a:cubicBezTo>
                    <a:pt x="5" y="55"/>
                    <a:pt x="5" y="55"/>
                    <a:pt x="6" y="55"/>
                  </a:cubicBezTo>
                  <a:cubicBezTo>
                    <a:pt x="6" y="56"/>
                    <a:pt x="6" y="57"/>
                    <a:pt x="6" y="57"/>
                  </a:cubicBezTo>
                  <a:cubicBezTo>
                    <a:pt x="5" y="57"/>
                    <a:pt x="5" y="57"/>
                    <a:pt x="4" y="57"/>
                  </a:cubicBezTo>
                  <a:cubicBezTo>
                    <a:pt x="4" y="57"/>
                    <a:pt x="4" y="56"/>
                    <a:pt x="4" y="55"/>
                  </a:cubicBezTo>
                  <a:close/>
                  <a:moveTo>
                    <a:pt x="4" y="59"/>
                  </a:moveTo>
                  <a:cubicBezTo>
                    <a:pt x="5" y="59"/>
                    <a:pt x="5" y="59"/>
                    <a:pt x="6" y="59"/>
                  </a:cubicBezTo>
                  <a:cubicBezTo>
                    <a:pt x="6" y="60"/>
                    <a:pt x="6" y="60"/>
                    <a:pt x="6" y="61"/>
                  </a:cubicBezTo>
                  <a:cubicBezTo>
                    <a:pt x="5" y="61"/>
                    <a:pt x="5" y="61"/>
                    <a:pt x="4" y="61"/>
                  </a:cubicBezTo>
                  <a:cubicBezTo>
                    <a:pt x="4" y="60"/>
                    <a:pt x="4" y="60"/>
                    <a:pt x="4" y="59"/>
                  </a:cubicBezTo>
                  <a:close/>
                  <a:moveTo>
                    <a:pt x="4" y="63"/>
                  </a:moveTo>
                  <a:cubicBezTo>
                    <a:pt x="5" y="63"/>
                    <a:pt x="5" y="63"/>
                    <a:pt x="6" y="63"/>
                  </a:cubicBezTo>
                  <a:cubicBezTo>
                    <a:pt x="6" y="63"/>
                    <a:pt x="6" y="64"/>
                    <a:pt x="6" y="65"/>
                  </a:cubicBezTo>
                  <a:cubicBezTo>
                    <a:pt x="5" y="65"/>
                    <a:pt x="5" y="65"/>
                    <a:pt x="4" y="65"/>
                  </a:cubicBezTo>
                  <a:cubicBezTo>
                    <a:pt x="4" y="64"/>
                    <a:pt x="4" y="63"/>
                    <a:pt x="4" y="63"/>
                  </a:cubicBezTo>
                  <a:close/>
                  <a:moveTo>
                    <a:pt x="4" y="66"/>
                  </a:moveTo>
                  <a:cubicBezTo>
                    <a:pt x="5" y="66"/>
                    <a:pt x="5" y="66"/>
                    <a:pt x="6" y="66"/>
                  </a:cubicBezTo>
                  <a:cubicBezTo>
                    <a:pt x="6" y="67"/>
                    <a:pt x="6" y="68"/>
                    <a:pt x="6" y="68"/>
                  </a:cubicBezTo>
                  <a:cubicBezTo>
                    <a:pt x="5" y="68"/>
                    <a:pt x="5" y="68"/>
                    <a:pt x="4" y="68"/>
                  </a:cubicBezTo>
                  <a:cubicBezTo>
                    <a:pt x="4" y="68"/>
                    <a:pt x="4" y="67"/>
                    <a:pt x="4" y="66"/>
                  </a:cubicBezTo>
                  <a:close/>
                  <a:moveTo>
                    <a:pt x="4" y="70"/>
                  </a:moveTo>
                  <a:cubicBezTo>
                    <a:pt x="5" y="70"/>
                    <a:pt x="5" y="70"/>
                    <a:pt x="6" y="70"/>
                  </a:cubicBezTo>
                  <a:cubicBezTo>
                    <a:pt x="6" y="71"/>
                    <a:pt x="6" y="71"/>
                    <a:pt x="6" y="72"/>
                  </a:cubicBezTo>
                  <a:cubicBezTo>
                    <a:pt x="5" y="72"/>
                    <a:pt x="5" y="72"/>
                    <a:pt x="4" y="72"/>
                  </a:cubicBezTo>
                  <a:cubicBezTo>
                    <a:pt x="4" y="71"/>
                    <a:pt x="4" y="71"/>
                    <a:pt x="4" y="70"/>
                  </a:cubicBezTo>
                  <a:close/>
                  <a:moveTo>
                    <a:pt x="4" y="78"/>
                  </a:moveTo>
                  <a:cubicBezTo>
                    <a:pt x="5" y="78"/>
                    <a:pt x="5" y="78"/>
                    <a:pt x="6" y="78"/>
                  </a:cubicBezTo>
                  <a:cubicBezTo>
                    <a:pt x="6" y="78"/>
                    <a:pt x="6" y="79"/>
                    <a:pt x="6" y="80"/>
                  </a:cubicBezTo>
                  <a:cubicBezTo>
                    <a:pt x="5" y="80"/>
                    <a:pt x="5" y="80"/>
                    <a:pt x="4" y="80"/>
                  </a:cubicBezTo>
                  <a:cubicBezTo>
                    <a:pt x="4" y="79"/>
                    <a:pt x="4" y="78"/>
                    <a:pt x="4" y="78"/>
                  </a:cubicBezTo>
                  <a:close/>
                  <a:moveTo>
                    <a:pt x="0" y="78"/>
                  </a:moveTo>
                  <a:cubicBezTo>
                    <a:pt x="3" y="78"/>
                    <a:pt x="3" y="78"/>
                    <a:pt x="3" y="78"/>
                  </a:cubicBezTo>
                  <a:cubicBezTo>
                    <a:pt x="3" y="80"/>
                    <a:pt x="3" y="80"/>
                    <a:pt x="3" y="80"/>
                  </a:cubicBezTo>
                  <a:cubicBezTo>
                    <a:pt x="0" y="80"/>
                    <a:pt x="0" y="80"/>
                    <a:pt x="0" y="80"/>
                  </a:cubicBezTo>
                  <a:cubicBezTo>
                    <a:pt x="0" y="78"/>
                    <a:pt x="0" y="78"/>
                    <a:pt x="0" y="78"/>
                  </a:cubicBezTo>
                  <a:close/>
                  <a:moveTo>
                    <a:pt x="7" y="78"/>
                  </a:moveTo>
                  <a:cubicBezTo>
                    <a:pt x="8" y="78"/>
                    <a:pt x="9" y="78"/>
                    <a:pt x="10" y="78"/>
                  </a:cubicBezTo>
                  <a:cubicBezTo>
                    <a:pt x="10" y="78"/>
                    <a:pt x="10" y="79"/>
                    <a:pt x="10" y="80"/>
                  </a:cubicBezTo>
                  <a:cubicBezTo>
                    <a:pt x="9" y="80"/>
                    <a:pt x="8" y="80"/>
                    <a:pt x="7" y="80"/>
                  </a:cubicBezTo>
                  <a:cubicBezTo>
                    <a:pt x="7" y="79"/>
                    <a:pt x="7" y="78"/>
                    <a:pt x="7" y="78"/>
                  </a:cubicBezTo>
                  <a:close/>
                  <a:moveTo>
                    <a:pt x="0" y="74"/>
                  </a:moveTo>
                  <a:cubicBezTo>
                    <a:pt x="1" y="74"/>
                    <a:pt x="2" y="74"/>
                    <a:pt x="3" y="74"/>
                  </a:cubicBezTo>
                  <a:cubicBezTo>
                    <a:pt x="3" y="75"/>
                    <a:pt x="3" y="75"/>
                    <a:pt x="3" y="76"/>
                  </a:cubicBezTo>
                  <a:cubicBezTo>
                    <a:pt x="2" y="76"/>
                    <a:pt x="1" y="76"/>
                    <a:pt x="0" y="76"/>
                  </a:cubicBezTo>
                  <a:cubicBezTo>
                    <a:pt x="0" y="75"/>
                    <a:pt x="0" y="75"/>
                    <a:pt x="0" y="74"/>
                  </a:cubicBezTo>
                  <a:close/>
                  <a:moveTo>
                    <a:pt x="7" y="74"/>
                  </a:moveTo>
                  <a:cubicBezTo>
                    <a:pt x="8" y="74"/>
                    <a:pt x="9" y="74"/>
                    <a:pt x="10" y="74"/>
                  </a:cubicBezTo>
                  <a:cubicBezTo>
                    <a:pt x="10" y="75"/>
                    <a:pt x="10" y="75"/>
                    <a:pt x="10" y="76"/>
                  </a:cubicBezTo>
                  <a:cubicBezTo>
                    <a:pt x="9" y="76"/>
                    <a:pt x="8" y="76"/>
                    <a:pt x="7" y="76"/>
                  </a:cubicBezTo>
                  <a:cubicBezTo>
                    <a:pt x="7" y="75"/>
                    <a:pt x="7" y="75"/>
                    <a:pt x="7" y="74"/>
                  </a:cubicBezTo>
                  <a:close/>
                  <a:moveTo>
                    <a:pt x="0" y="70"/>
                  </a:moveTo>
                  <a:cubicBezTo>
                    <a:pt x="1" y="70"/>
                    <a:pt x="2" y="70"/>
                    <a:pt x="3" y="70"/>
                  </a:cubicBezTo>
                  <a:cubicBezTo>
                    <a:pt x="3" y="71"/>
                    <a:pt x="3" y="71"/>
                    <a:pt x="3" y="72"/>
                  </a:cubicBezTo>
                  <a:cubicBezTo>
                    <a:pt x="2" y="72"/>
                    <a:pt x="1" y="72"/>
                    <a:pt x="0" y="72"/>
                  </a:cubicBezTo>
                  <a:cubicBezTo>
                    <a:pt x="0" y="71"/>
                    <a:pt x="0" y="71"/>
                    <a:pt x="0" y="70"/>
                  </a:cubicBezTo>
                  <a:close/>
                  <a:moveTo>
                    <a:pt x="7" y="70"/>
                  </a:moveTo>
                  <a:cubicBezTo>
                    <a:pt x="8" y="70"/>
                    <a:pt x="9" y="70"/>
                    <a:pt x="10" y="70"/>
                  </a:cubicBezTo>
                  <a:cubicBezTo>
                    <a:pt x="10" y="71"/>
                    <a:pt x="10" y="71"/>
                    <a:pt x="10" y="72"/>
                  </a:cubicBezTo>
                  <a:cubicBezTo>
                    <a:pt x="9" y="72"/>
                    <a:pt x="8" y="72"/>
                    <a:pt x="7" y="72"/>
                  </a:cubicBezTo>
                  <a:cubicBezTo>
                    <a:pt x="7" y="71"/>
                    <a:pt x="7" y="71"/>
                    <a:pt x="7" y="70"/>
                  </a:cubicBezTo>
                  <a:close/>
                  <a:moveTo>
                    <a:pt x="10" y="70"/>
                  </a:moveTo>
                  <a:cubicBezTo>
                    <a:pt x="11" y="70"/>
                    <a:pt x="12" y="70"/>
                    <a:pt x="13" y="70"/>
                  </a:cubicBezTo>
                  <a:cubicBezTo>
                    <a:pt x="13" y="71"/>
                    <a:pt x="13" y="71"/>
                    <a:pt x="13" y="72"/>
                  </a:cubicBezTo>
                  <a:cubicBezTo>
                    <a:pt x="12" y="72"/>
                    <a:pt x="11" y="72"/>
                    <a:pt x="10" y="72"/>
                  </a:cubicBezTo>
                  <a:cubicBezTo>
                    <a:pt x="10" y="71"/>
                    <a:pt x="10" y="71"/>
                    <a:pt x="10" y="70"/>
                  </a:cubicBezTo>
                  <a:close/>
                  <a:moveTo>
                    <a:pt x="13" y="70"/>
                  </a:moveTo>
                  <a:cubicBezTo>
                    <a:pt x="14" y="70"/>
                    <a:pt x="15" y="70"/>
                    <a:pt x="16" y="70"/>
                  </a:cubicBezTo>
                  <a:cubicBezTo>
                    <a:pt x="16" y="71"/>
                    <a:pt x="16" y="71"/>
                    <a:pt x="16" y="72"/>
                  </a:cubicBezTo>
                  <a:cubicBezTo>
                    <a:pt x="15" y="72"/>
                    <a:pt x="14" y="72"/>
                    <a:pt x="13" y="72"/>
                  </a:cubicBezTo>
                  <a:cubicBezTo>
                    <a:pt x="13" y="71"/>
                    <a:pt x="13" y="71"/>
                    <a:pt x="13" y="70"/>
                  </a:cubicBezTo>
                  <a:close/>
                  <a:moveTo>
                    <a:pt x="17" y="70"/>
                  </a:moveTo>
                  <a:cubicBezTo>
                    <a:pt x="18" y="70"/>
                    <a:pt x="18" y="70"/>
                    <a:pt x="19" y="70"/>
                  </a:cubicBezTo>
                  <a:cubicBezTo>
                    <a:pt x="19" y="71"/>
                    <a:pt x="19" y="71"/>
                    <a:pt x="19" y="72"/>
                  </a:cubicBezTo>
                  <a:cubicBezTo>
                    <a:pt x="18" y="72"/>
                    <a:pt x="18" y="72"/>
                    <a:pt x="17" y="72"/>
                  </a:cubicBezTo>
                  <a:cubicBezTo>
                    <a:pt x="17" y="71"/>
                    <a:pt x="17" y="71"/>
                    <a:pt x="17" y="70"/>
                  </a:cubicBezTo>
                  <a:close/>
                  <a:moveTo>
                    <a:pt x="20" y="70"/>
                  </a:moveTo>
                  <a:cubicBezTo>
                    <a:pt x="21" y="70"/>
                    <a:pt x="22" y="70"/>
                    <a:pt x="22" y="70"/>
                  </a:cubicBezTo>
                  <a:cubicBezTo>
                    <a:pt x="22" y="71"/>
                    <a:pt x="22" y="71"/>
                    <a:pt x="22" y="72"/>
                  </a:cubicBezTo>
                  <a:cubicBezTo>
                    <a:pt x="22" y="72"/>
                    <a:pt x="21" y="72"/>
                    <a:pt x="20" y="72"/>
                  </a:cubicBezTo>
                  <a:cubicBezTo>
                    <a:pt x="20" y="71"/>
                    <a:pt x="20" y="71"/>
                    <a:pt x="20" y="70"/>
                  </a:cubicBezTo>
                  <a:close/>
                  <a:moveTo>
                    <a:pt x="23" y="70"/>
                  </a:moveTo>
                  <a:cubicBezTo>
                    <a:pt x="24" y="70"/>
                    <a:pt x="25" y="70"/>
                    <a:pt x="26" y="70"/>
                  </a:cubicBezTo>
                  <a:cubicBezTo>
                    <a:pt x="26" y="71"/>
                    <a:pt x="26" y="71"/>
                    <a:pt x="26" y="72"/>
                  </a:cubicBezTo>
                  <a:cubicBezTo>
                    <a:pt x="25" y="72"/>
                    <a:pt x="24" y="72"/>
                    <a:pt x="23" y="72"/>
                  </a:cubicBezTo>
                  <a:cubicBezTo>
                    <a:pt x="23" y="71"/>
                    <a:pt x="23" y="71"/>
                    <a:pt x="23" y="70"/>
                  </a:cubicBezTo>
                  <a:close/>
                  <a:moveTo>
                    <a:pt x="0" y="66"/>
                  </a:moveTo>
                  <a:cubicBezTo>
                    <a:pt x="1" y="66"/>
                    <a:pt x="2" y="66"/>
                    <a:pt x="3" y="66"/>
                  </a:cubicBezTo>
                  <a:cubicBezTo>
                    <a:pt x="3" y="67"/>
                    <a:pt x="3" y="68"/>
                    <a:pt x="3" y="68"/>
                  </a:cubicBezTo>
                  <a:cubicBezTo>
                    <a:pt x="2" y="68"/>
                    <a:pt x="1" y="68"/>
                    <a:pt x="0" y="68"/>
                  </a:cubicBezTo>
                  <a:cubicBezTo>
                    <a:pt x="0" y="68"/>
                    <a:pt x="0" y="67"/>
                    <a:pt x="0" y="66"/>
                  </a:cubicBezTo>
                  <a:close/>
                  <a:moveTo>
                    <a:pt x="7" y="66"/>
                  </a:moveTo>
                  <a:cubicBezTo>
                    <a:pt x="8" y="66"/>
                    <a:pt x="9" y="66"/>
                    <a:pt x="10" y="66"/>
                  </a:cubicBezTo>
                  <a:cubicBezTo>
                    <a:pt x="10" y="67"/>
                    <a:pt x="10" y="68"/>
                    <a:pt x="10" y="68"/>
                  </a:cubicBezTo>
                  <a:cubicBezTo>
                    <a:pt x="9" y="68"/>
                    <a:pt x="8" y="68"/>
                    <a:pt x="7" y="68"/>
                  </a:cubicBezTo>
                  <a:cubicBezTo>
                    <a:pt x="7" y="68"/>
                    <a:pt x="7" y="67"/>
                    <a:pt x="7" y="66"/>
                  </a:cubicBezTo>
                  <a:close/>
                  <a:moveTo>
                    <a:pt x="10" y="66"/>
                  </a:moveTo>
                  <a:cubicBezTo>
                    <a:pt x="11" y="66"/>
                    <a:pt x="12" y="66"/>
                    <a:pt x="13" y="66"/>
                  </a:cubicBezTo>
                  <a:cubicBezTo>
                    <a:pt x="13" y="67"/>
                    <a:pt x="13" y="68"/>
                    <a:pt x="13" y="68"/>
                  </a:cubicBezTo>
                  <a:cubicBezTo>
                    <a:pt x="12" y="68"/>
                    <a:pt x="11" y="68"/>
                    <a:pt x="10" y="68"/>
                  </a:cubicBezTo>
                  <a:cubicBezTo>
                    <a:pt x="10" y="68"/>
                    <a:pt x="10" y="67"/>
                    <a:pt x="10" y="66"/>
                  </a:cubicBezTo>
                  <a:close/>
                  <a:moveTo>
                    <a:pt x="17" y="66"/>
                  </a:moveTo>
                  <a:cubicBezTo>
                    <a:pt x="18" y="66"/>
                    <a:pt x="18" y="66"/>
                    <a:pt x="19" y="66"/>
                  </a:cubicBezTo>
                  <a:cubicBezTo>
                    <a:pt x="19" y="67"/>
                    <a:pt x="19" y="68"/>
                    <a:pt x="19" y="68"/>
                  </a:cubicBezTo>
                  <a:cubicBezTo>
                    <a:pt x="18" y="68"/>
                    <a:pt x="18" y="68"/>
                    <a:pt x="17" y="68"/>
                  </a:cubicBezTo>
                  <a:cubicBezTo>
                    <a:pt x="17" y="68"/>
                    <a:pt x="17" y="67"/>
                    <a:pt x="17" y="66"/>
                  </a:cubicBezTo>
                  <a:close/>
                  <a:moveTo>
                    <a:pt x="20" y="66"/>
                  </a:moveTo>
                  <a:cubicBezTo>
                    <a:pt x="21" y="66"/>
                    <a:pt x="22" y="66"/>
                    <a:pt x="22" y="66"/>
                  </a:cubicBezTo>
                  <a:cubicBezTo>
                    <a:pt x="22" y="67"/>
                    <a:pt x="22" y="68"/>
                    <a:pt x="22" y="68"/>
                  </a:cubicBezTo>
                  <a:cubicBezTo>
                    <a:pt x="22" y="68"/>
                    <a:pt x="21" y="68"/>
                    <a:pt x="20" y="68"/>
                  </a:cubicBezTo>
                  <a:cubicBezTo>
                    <a:pt x="20" y="68"/>
                    <a:pt x="20" y="67"/>
                    <a:pt x="20" y="66"/>
                  </a:cubicBezTo>
                  <a:close/>
                  <a:moveTo>
                    <a:pt x="23" y="66"/>
                  </a:moveTo>
                  <a:cubicBezTo>
                    <a:pt x="24" y="66"/>
                    <a:pt x="25" y="66"/>
                    <a:pt x="26" y="66"/>
                  </a:cubicBezTo>
                  <a:cubicBezTo>
                    <a:pt x="26" y="67"/>
                    <a:pt x="26" y="68"/>
                    <a:pt x="26" y="68"/>
                  </a:cubicBezTo>
                  <a:cubicBezTo>
                    <a:pt x="25" y="68"/>
                    <a:pt x="24" y="68"/>
                    <a:pt x="23" y="68"/>
                  </a:cubicBezTo>
                  <a:cubicBezTo>
                    <a:pt x="23" y="68"/>
                    <a:pt x="23" y="67"/>
                    <a:pt x="23" y="66"/>
                  </a:cubicBezTo>
                  <a:close/>
                  <a:moveTo>
                    <a:pt x="0" y="63"/>
                  </a:moveTo>
                  <a:cubicBezTo>
                    <a:pt x="1" y="63"/>
                    <a:pt x="2" y="63"/>
                    <a:pt x="3" y="63"/>
                  </a:cubicBezTo>
                  <a:cubicBezTo>
                    <a:pt x="3" y="63"/>
                    <a:pt x="3" y="64"/>
                    <a:pt x="3" y="65"/>
                  </a:cubicBezTo>
                  <a:cubicBezTo>
                    <a:pt x="2" y="65"/>
                    <a:pt x="1" y="65"/>
                    <a:pt x="0" y="65"/>
                  </a:cubicBezTo>
                  <a:cubicBezTo>
                    <a:pt x="0" y="64"/>
                    <a:pt x="0" y="63"/>
                    <a:pt x="0" y="63"/>
                  </a:cubicBezTo>
                  <a:close/>
                  <a:moveTo>
                    <a:pt x="7" y="63"/>
                  </a:moveTo>
                  <a:cubicBezTo>
                    <a:pt x="8" y="63"/>
                    <a:pt x="9" y="63"/>
                    <a:pt x="10" y="63"/>
                  </a:cubicBezTo>
                  <a:cubicBezTo>
                    <a:pt x="10" y="63"/>
                    <a:pt x="10" y="64"/>
                    <a:pt x="10" y="65"/>
                  </a:cubicBezTo>
                  <a:cubicBezTo>
                    <a:pt x="9" y="65"/>
                    <a:pt x="8" y="65"/>
                    <a:pt x="7" y="65"/>
                  </a:cubicBezTo>
                  <a:cubicBezTo>
                    <a:pt x="7" y="64"/>
                    <a:pt x="7" y="63"/>
                    <a:pt x="7" y="63"/>
                  </a:cubicBezTo>
                  <a:close/>
                  <a:moveTo>
                    <a:pt x="10" y="63"/>
                  </a:moveTo>
                  <a:cubicBezTo>
                    <a:pt x="11" y="63"/>
                    <a:pt x="12" y="63"/>
                    <a:pt x="13" y="63"/>
                  </a:cubicBezTo>
                  <a:cubicBezTo>
                    <a:pt x="13" y="63"/>
                    <a:pt x="13" y="64"/>
                    <a:pt x="13" y="65"/>
                  </a:cubicBezTo>
                  <a:cubicBezTo>
                    <a:pt x="12" y="65"/>
                    <a:pt x="11" y="65"/>
                    <a:pt x="10" y="65"/>
                  </a:cubicBezTo>
                  <a:cubicBezTo>
                    <a:pt x="10" y="64"/>
                    <a:pt x="10" y="63"/>
                    <a:pt x="10" y="63"/>
                  </a:cubicBezTo>
                  <a:close/>
                  <a:moveTo>
                    <a:pt x="13" y="63"/>
                  </a:moveTo>
                  <a:cubicBezTo>
                    <a:pt x="14" y="63"/>
                    <a:pt x="15" y="63"/>
                    <a:pt x="16" y="63"/>
                  </a:cubicBezTo>
                  <a:cubicBezTo>
                    <a:pt x="16" y="63"/>
                    <a:pt x="16" y="64"/>
                    <a:pt x="16" y="65"/>
                  </a:cubicBezTo>
                  <a:cubicBezTo>
                    <a:pt x="15" y="65"/>
                    <a:pt x="14" y="65"/>
                    <a:pt x="13" y="65"/>
                  </a:cubicBezTo>
                  <a:cubicBezTo>
                    <a:pt x="13" y="64"/>
                    <a:pt x="13" y="63"/>
                    <a:pt x="13" y="63"/>
                  </a:cubicBezTo>
                  <a:close/>
                  <a:moveTo>
                    <a:pt x="20" y="63"/>
                  </a:moveTo>
                  <a:cubicBezTo>
                    <a:pt x="21" y="63"/>
                    <a:pt x="22" y="63"/>
                    <a:pt x="22" y="63"/>
                  </a:cubicBezTo>
                  <a:cubicBezTo>
                    <a:pt x="22" y="63"/>
                    <a:pt x="22" y="64"/>
                    <a:pt x="22" y="65"/>
                  </a:cubicBezTo>
                  <a:cubicBezTo>
                    <a:pt x="22" y="65"/>
                    <a:pt x="21" y="65"/>
                    <a:pt x="20" y="65"/>
                  </a:cubicBezTo>
                  <a:cubicBezTo>
                    <a:pt x="20" y="64"/>
                    <a:pt x="20" y="63"/>
                    <a:pt x="20" y="63"/>
                  </a:cubicBezTo>
                  <a:close/>
                  <a:moveTo>
                    <a:pt x="23" y="63"/>
                  </a:moveTo>
                  <a:cubicBezTo>
                    <a:pt x="24" y="63"/>
                    <a:pt x="25" y="63"/>
                    <a:pt x="26" y="63"/>
                  </a:cubicBezTo>
                  <a:cubicBezTo>
                    <a:pt x="26" y="63"/>
                    <a:pt x="26" y="64"/>
                    <a:pt x="26" y="65"/>
                  </a:cubicBezTo>
                  <a:cubicBezTo>
                    <a:pt x="25" y="65"/>
                    <a:pt x="24" y="65"/>
                    <a:pt x="23" y="65"/>
                  </a:cubicBezTo>
                  <a:cubicBezTo>
                    <a:pt x="23" y="64"/>
                    <a:pt x="23" y="63"/>
                    <a:pt x="23" y="63"/>
                  </a:cubicBezTo>
                  <a:close/>
                  <a:moveTo>
                    <a:pt x="10" y="59"/>
                  </a:moveTo>
                  <a:cubicBezTo>
                    <a:pt x="11" y="59"/>
                    <a:pt x="12" y="59"/>
                    <a:pt x="13" y="59"/>
                  </a:cubicBezTo>
                  <a:cubicBezTo>
                    <a:pt x="13" y="60"/>
                    <a:pt x="13" y="60"/>
                    <a:pt x="13" y="61"/>
                  </a:cubicBezTo>
                  <a:cubicBezTo>
                    <a:pt x="12" y="61"/>
                    <a:pt x="11" y="61"/>
                    <a:pt x="10" y="61"/>
                  </a:cubicBezTo>
                  <a:cubicBezTo>
                    <a:pt x="10" y="60"/>
                    <a:pt x="10" y="60"/>
                    <a:pt x="10" y="59"/>
                  </a:cubicBezTo>
                  <a:close/>
                  <a:moveTo>
                    <a:pt x="13" y="59"/>
                  </a:moveTo>
                  <a:cubicBezTo>
                    <a:pt x="14" y="59"/>
                    <a:pt x="15" y="59"/>
                    <a:pt x="16" y="59"/>
                  </a:cubicBezTo>
                  <a:cubicBezTo>
                    <a:pt x="16" y="60"/>
                    <a:pt x="16" y="60"/>
                    <a:pt x="16" y="61"/>
                  </a:cubicBezTo>
                  <a:cubicBezTo>
                    <a:pt x="15" y="61"/>
                    <a:pt x="14" y="61"/>
                    <a:pt x="13" y="61"/>
                  </a:cubicBezTo>
                  <a:cubicBezTo>
                    <a:pt x="13" y="60"/>
                    <a:pt x="13" y="60"/>
                    <a:pt x="13" y="59"/>
                  </a:cubicBezTo>
                  <a:close/>
                  <a:moveTo>
                    <a:pt x="17" y="59"/>
                  </a:moveTo>
                  <a:cubicBezTo>
                    <a:pt x="18" y="59"/>
                    <a:pt x="18" y="59"/>
                    <a:pt x="19" y="59"/>
                  </a:cubicBezTo>
                  <a:cubicBezTo>
                    <a:pt x="19" y="60"/>
                    <a:pt x="19" y="60"/>
                    <a:pt x="19" y="61"/>
                  </a:cubicBezTo>
                  <a:cubicBezTo>
                    <a:pt x="18" y="61"/>
                    <a:pt x="18" y="61"/>
                    <a:pt x="17" y="61"/>
                  </a:cubicBezTo>
                  <a:cubicBezTo>
                    <a:pt x="17" y="60"/>
                    <a:pt x="17" y="60"/>
                    <a:pt x="17" y="59"/>
                  </a:cubicBezTo>
                  <a:close/>
                  <a:moveTo>
                    <a:pt x="20" y="59"/>
                  </a:moveTo>
                  <a:cubicBezTo>
                    <a:pt x="21" y="59"/>
                    <a:pt x="22" y="59"/>
                    <a:pt x="22" y="59"/>
                  </a:cubicBezTo>
                  <a:cubicBezTo>
                    <a:pt x="22" y="60"/>
                    <a:pt x="22" y="60"/>
                    <a:pt x="22" y="61"/>
                  </a:cubicBezTo>
                  <a:cubicBezTo>
                    <a:pt x="22" y="61"/>
                    <a:pt x="21" y="61"/>
                    <a:pt x="20" y="61"/>
                  </a:cubicBezTo>
                  <a:cubicBezTo>
                    <a:pt x="20" y="60"/>
                    <a:pt x="20" y="60"/>
                    <a:pt x="20" y="59"/>
                  </a:cubicBezTo>
                  <a:close/>
                  <a:moveTo>
                    <a:pt x="23" y="59"/>
                  </a:moveTo>
                  <a:cubicBezTo>
                    <a:pt x="24" y="59"/>
                    <a:pt x="25" y="59"/>
                    <a:pt x="26" y="59"/>
                  </a:cubicBezTo>
                  <a:cubicBezTo>
                    <a:pt x="26" y="60"/>
                    <a:pt x="26" y="60"/>
                    <a:pt x="26" y="61"/>
                  </a:cubicBezTo>
                  <a:cubicBezTo>
                    <a:pt x="25" y="61"/>
                    <a:pt x="24" y="61"/>
                    <a:pt x="23" y="61"/>
                  </a:cubicBezTo>
                  <a:cubicBezTo>
                    <a:pt x="23" y="60"/>
                    <a:pt x="23" y="60"/>
                    <a:pt x="23" y="59"/>
                  </a:cubicBezTo>
                  <a:close/>
                  <a:moveTo>
                    <a:pt x="0" y="55"/>
                  </a:moveTo>
                  <a:cubicBezTo>
                    <a:pt x="1" y="55"/>
                    <a:pt x="2" y="55"/>
                    <a:pt x="3" y="55"/>
                  </a:cubicBezTo>
                  <a:cubicBezTo>
                    <a:pt x="3" y="56"/>
                    <a:pt x="3" y="57"/>
                    <a:pt x="3" y="57"/>
                  </a:cubicBezTo>
                  <a:cubicBezTo>
                    <a:pt x="2" y="57"/>
                    <a:pt x="1" y="57"/>
                    <a:pt x="0" y="57"/>
                  </a:cubicBezTo>
                  <a:cubicBezTo>
                    <a:pt x="0" y="57"/>
                    <a:pt x="0" y="56"/>
                    <a:pt x="0" y="55"/>
                  </a:cubicBezTo>
                  <a:close/>
                  <a:moveTo>
                    <a:pt x="7" y="55"/>
                  </a:moveTo>
                  <a:cubicBezTo>
                    <a:pt x="8" y="55"/>
                    <a:pt x="9" y="55"/>
                    <a:pt x="10" y="55"/>
                  </a:cubicBezTo>
                  <a:cubicBezTo>
                    <a:pt x="10" y="56"/>
                    <a:pt x="10" y="57"/>
                    <a:pt x="10" y="57"/>
                  </a:cubicBezTo>
                  <a:cubicBezTo>
                    <a:pt x="9" y="57"/>
                    <a:pt x="8" y="57"/>
                    <a:pt x="7" y="57"/>
                  </a:cubicBezTo>
                  <a:cubicBezTo>
                    <a:pt x="7" y="57"/>
                    <a:pt x="7" y="56"/>
                    <a:pt x="7" y="55"/>
                  </a:cubicBezTo>
                  <a:close/>
                  <a:moveTo>
                    <a:pt x="10" y="55"/>
                  </a:moveTo>
                  <a:cubicBezTo>
                    <a:pt x="11" y="55"/>
                    <a:pt x="12" y="55"/>
                    <a:pt x="13" y="55"/>
                  </a:cubicBezTo>
                  <a:cubicBezTo>
                    <a:pt x="13" y="56"/>
                    <a:pt x="13" y="57"/>
                    <a:pt x="13" y="57"/>
                  </a:cubicBezTo>
                  <a:cubicBezTo>
                    <a:pt x="12" y="57"/>
                    <a:pt x="11" y="57"/>
                    <a:pt x="10" y="57"/>
                  </a:cubicBezTo>
                  <a:cubicBezTo>
                    <a:pt x="10" y="57"/>
                    <a:pt x="10" y="56"/>
                    <a:pt x="10" y="55"/>
                  </a:cubicBezTo>
                  <a:close/>
                  <a:moveTo>
                    <a:pt x="13" y="55"/>
                  </a:moveTo>
                  <a:cubicBezTo>
                    <a:pt x="14" y="55"/>
                    <a:pt x="15" y="55"/>
                    <a:pt x="16" y="55"/>
                  </a:cubicBezTo>
                  <a:cubicBezTo>
                    <a:pt x="16" y="56"/>
                    <a:pt x="16" y="57"/>
                    <a:pt x="16" y="57"/>
                  </a:cubicBezTo>
                  <a:cubicBezTo>
                    <a:pt x="15" y="57"/>
                    <a:pt x="14" y="57"/>
                    <a:pt x="13" y="57"/>
                  </a:cubicBezTo>
                  <a:cubicBezTo>
                    <a:pt x="13" y="57"/>
                    <a:pt x="13" y="56"/>
                    <a:pt x="13" y="55"/>
                  </a:cubicBezTo>
                  <a:close/>
                  <a:moveTo>
                    <a:pt x="17" y="55"/>
                  </a:moveTo>
                  <a:cubicBezTo>
                    <a:pt x="18" y="55"/>
                    <a:pt x="18" y="55"/>
                    <a:pt x="19" y="55"/>
                  </a:cubicBezTo>
                  <a:cubicBezTo>
                    <a:pt x="19" y="56"/>
                    <a:pt x="19" y="57"/>
                    <a:pt x="19" y="57"/>
                  </a:cubicBezTo>
                  <a:cubicBezTo>
                    <a:pt x="18" y="57"/>
                    <a:pt x="18" y="57"/>
                    <a:pt x="17" y="57"/>
                  </a:cubicBezTo>
                  <a:cubicBezTo>
                    <a:pt x="17" y="57"/>
                    <a:pt x="17" y="56"/>
                    <a:pt x="17" y="55"/>
                  </a:cubicBezTo>
                  <a:close/>
                  <a:moveTo>
                    <a:pt x="20" y="55"/>
                  </a:moveTo>
                  <a:cubicBezTo>
                    <a:pt x="21" y="55"/>
                    <a:pt x="22" y="55"/>
                    <a:pt x="22" y="55"/>
                  </a:cubicBezTo>
                  <a:cubicBezTo>
                    <a:pt x="22" y="56"/>
                    <a:pt x="22" y="57"/>
                    <a:pt x="22" y="57"/>
                  </a:cubicBezTo>
                  <a:cubicBezTo>
                    <a:pt x="22" y="57"/>
                    <a:pt x="21" y="57"/>
                    <a:pt x="20" y="57"/>
                  </a:cubicBezTo>
                  <a:cubicBezTo>
                    <a:pt x="20" y="57"/>
                    <a:pt x="20" y="56"/>
                    <a:pt x="20" y="55"/>
                  </a:cubicBezTo>
                  <a:close/>
                  <a:moveTo>
                    <a:pt x="23" y="55"/>
                  </a:moveTo>
                  <a:cubicBezTo>
                    <a:pt x="24" y="55"/>
                    <a:pt x="25" y="55"/>
                    <a:pt x="26" y="55"/>
                  </a:cubicBezTo>
                  <a:cubicBezTo>
                    <a:pt x="26" y="56"/>
                    <a:pt x="26" y="57"/>
                    <a:pt x="26" y="57"/>
                  </a:cubicBezTo>
                  <a:cubicBezTo>
                    <a:pt x="25" y="57"/>
                    <a:pt x="24" y="57"/>
                    <a:pt x="23" y="57"/>
                  </a:cubicBezTo>
                  <a:cubicBezTo>
                    <a:pt x="23" y="57"/>
                    <a:pt x="23" y="56"/>
                    <a:pt x="23" y="55"/>
                  </a:cubicBezTo>
                  <a:close/>
                  <a:moveTo>
                    <a:pt x="7" y="52"/>
                  </a:moveTo>
                  <a:cubicBezTo>
                    <a:pt x="8" y="52"/>
                    <a:pt x="9" y="52"/>
                    <a:pt x="10" y="52"/>
                  </a:cubicBezTo>
                  <a:cubicBezTo>
                    <a:pt x="10" y="52"/>
                    <a:pt x="10" y="53"/>
                    <a:pt x="10" y="54"/>
                  </a:cubicBezTo>
                  <a:cubicBezTo>
                    <a:pt x="9" y="54"/>
                    <a:pt x="8" y="54"/>
                    <a:pt x="7" y="54"/>
                  </a:cubicBezTo>
                  <a:cubicBezTo>
                    <a:pt x="7" y="53"/>
                    <a:pt x="7" y="52"/>
                    <a:pt x="7" y="52"/>
                  </a:cubicBezTo>
                  <a:close/>
                  <a:moveTo>
                    <a:pt x="17" y="52"/>
                  </a:moveTo>
                  <a:cubicBezTo>
                    <a:pt x="18" y="52"/>
                    <a:pt x="18" y="52"/>
                    <a:pt x="19" y="52"/>
                  </a:cubicBezTo>
                  <a:cubicBezTo>
                    <a:pt x="19" y="52"/>
                    <a:pt x="19" y="53"/>
                    <a:pt x="19" y="54"/>
                  </a:cubicBezTo>
                  <a:cubicBezTo>
                    <a:pt x="18" y="54"/>
                    <a:pt x="18" y="54"/>
                    <a:pt x="17" y="54"/>
                  </a:cubicBezTo>
                  <a:cubicBezTo>
                    <a:pt x="17" y="53"/>
                    <a:pt x="17" y="52"/>
                    <a:pt x="17" y="52"/>
                  </a:cubicBezTo>
                  <a:close/>
                  <a:moveTo>
                    <a:pt x="20" y="52"/>
                  </a:moveTo>
                  <a:cubicBezTo>
                    <a:pt x="21" y="52"/>
                    <a:pt x="22" y="52"/>
                    <a:pt x="22" y="52"/>
                  </a:cubicBezTo>
                  <a:cubicBezTo>
                    <a:pt x="22" y="52"/>
                    <a:pt x="22" y="53"/>
                    <a:pt x="22" y="54"/>
                  </a:cubicBezTo>
                  <a:cubicBezTo>
                    <a:pt x="22" y="54"/>
                    <a:pt x="21" y="54"/>
                    <a:pt x="20" y="54"/>
                  </a:cubicBezTo>
                  <a:cubicBezTo>
                    <a:pt x="20" y="53"/>
                    <a:pt x="20" y="52"/>
                    <a:pt x="20" y="52"/>
                  </a:cubicBezTo>
                  <a:close/>
                  <a:moveTo>
                    <a:pt x="23" y="52"/>
                  </a:moveTo>
                  <a:cubicBezTo>
                    <a:pt x="24" y="52"/>
                    <a:pt x="25" y="52"/>
                    <a:pt x="26" y="52"/>
                  </a:cubicBezTo>
                  <a:cubicBezTo>
                    <a:pt x="26" y="52"/>
                    <a:pt x="26" y="53"/>
                    <a:pt x="26" y="54"/>
                  </a:cubicBezTo>
                  <a:cubicBezTo>
                    <a:pt x="25" y="54"/>
                    <a:pt x="24" y="54"/>
                    <a:pt x="23" y="54"/>
                  </a:cubicBezTo>
                  <a:cubicBezTo>
                    <a:pt x="23" y="53"/>
                    <a:pt x="23" y="52"/>
                    <a:pt x="23" y="52"/>
                  </a:cubicBezTo>
                  <a:close/>
                  <a:moveTo>
                    <a:pt x="0" y="48"/>
                  </a:moveTo>
                  <a:cubicBezTo>
                    <a:pt x="1" y="48"/>
                    <a:pt x="2" y="48"/>
                    <a:pt x="3" y="48"/>
                  </a:cubicBezTo>
                  <a:cubicBezTo>
                    <a:pt x="3" y="49"/>
                    <a:pt x="3" y="49"/>
                    <a:pt x="3" y="50"/>
                  </a:cubicBezTo>
                  <a:cubicBezTo>
                    <a:pt x="2" y="50"/>
                    <a:pt x="1" y="50"/>
                    <a:pt x="0" y="50"/>
                  </a:cubicBezTo>
                  <a:cubicBezTo>
                    <a:pt x="0" y="49"/>
                    <a:pt x="0" y="49"/>
                    <a:pt x="0" y="48"/>
                  </a:cubicBezTo>
                  <a:close/>
                  <a:moveTo>
                    <a:pt x="7" y="48"/>
                  </a:moveTo>
                  <a:cubicBezTo>
                    <a:pt x="8" y="48"/>
                    <a:pt x="9" y="48"/>
                    <a:pt x="10" y="48"/>
                  </a:cubicBezTo>
                  <a:cubicBezTo>
                    <a:pt x="10" y="49"/>
                    <a:pt x="10" y="49"/>
                    <a:pt x="10" y="50"/>
                  </a:cubicBezTo>
                  <a:cubicBezTo>
                    <a:pt x="9" y="50"/>
                    <a:pt x="8" y="50"/>
                    <a:pt x="7" y="50"/>
                  </a:cubicBezTo>
                  <a:cubicBezTo>
                    <a:pt x="7" y="49"/>
                    <a:pt x="7" y="49"/>
                    <a:pt x="7" y="48"/>
                  </a:cubicBezTo>
                  <a:close/>
                  <a:moveTo>
                    <a:pt x="10" y="48"/>
                  </a:moveTo>
                  <a:cubicBezTo>
                    <a:pt x="11" y="48"/>
                    <a:pt x="12" y="48"/>
                    <a:pt x="13" y="48"/>
                  </a:cubicBezTo>
                  <a:cubicBezTo>
                    <a:pt x="13" y="49"/>
                    <a:pt x="13" y="49"/>
                    <a:pt x="13" y="50"/>
                  </a:cubicBezTo>
                  <a:cubicBezTo>
                    <a:pt x="12" y="50"/>
                    <a:pt x="11" y="50"/>
                    <a:pt x="10" y="50"/>
                  </a:cubicBezTo>
                  <a:cubicBezTo>
                    <a:pt x="10" y="49"/>
                    <a:pt x="10" y="49"/>
                    <a:pt x="10" y="48"/>
                  </a:cubicBezTo>
                  <a:close/>
                  <a:moveTo>
                    <a:pt x="13" y="48"/>
                  </a:moveTo>
                  <a:cubicBezTo>
                    <a:pt x="14" y="48"/>
                    <a:pt x="15" y="48"/>
                    <a:pt x="16" y="48"/>
                  </a:cubicBezTo>
                  <a:cubicBezTo>
                    <a:pt x="16" y="49"/>
                    <a:pt x="16" y="49"/>
                    <a:pt x="16" y="50"/>
                  </a:cubicBezTo>
                  <a:cubicBezTo>
                    <a:pt x="15" y="50"/>
                    <a:pt x="14" y="50"/>
                    <a:pt x="13" y="50"/>
                  </a:cubicBezTo>
                  <a:cubicBezTo>
                    <a:pt x="13" y="49"/>
                    <a:pt x="13" y="49"/>
                    <a:pt x="13" y="48"/>
                  </a:cubicBezTo>
                  <a:close/>
                  <a:moveTo>
                    <a:pt x="17" y="48"/>
                  </a:moveTo>
                  <a:cubicBezTo>
                    <a:pt x="18" y="48"/>
                    <a:pt x="18" y="48"/>
                    <a:pt x="19" y="48"/>
                  </a:cubicBezTo>
                  <a:cubicBezTo>
                    <a:pt x="19" y="49"/>
                    <a:pt x="19" y="49"/>
                    <a:pt x="19" y="50"/>
                  </a:cubicBezTo>
                  <a:cubicBezTo>
                    <a:pt x="18" y="50"/>
                    <a:pt x="18" y="50"/>
                    <a:pt x="17" y="50"/>
                  </a:cubicBezTo>
                  <a:cubicBezTo>
                    <a:pt x="17" y="49"/>
                    <a:pt x="17" y="49"/>
                    <a:pt x="17" y="48"/>
                  </a:cubicBezTo>
                  <a:close/>
                  <a:moveTo>
                    <a:pt x="20" y="48"/>
                  </a:moveTo>
                  <a:cubicBezTo>
                    <a:pt x="21" y="48"/>
                    <a:pt x="22" y="48"/>
                    <a:pt x="22" y="48"/>
                  </a:cubicBezTo>
                  <a:cubicBezTo>
                    <a:pt x="22" y="49"/>
                    <a:pt x="22" y="49"/>
                    <a:pt x="22" y="50"/>
                  </a:cubicBezTo>
                  <a:cubicBezTo>
                    <a:pt x="22" y="50"/>
                    <a:pt x="21" y="50"/>
                    <a:pt x="20" y="50"/>
                  </a:cubicBezTo>
                  <a:cubicBezTo>
                    <a:pt x="20" y="49"/>
                    <a:pt x="20" y="49"/>
                    <a:pt x="20" y="48"/>
                  </a:cubicBezTo>
                  <a:close/>
                  <a:moveTo>
                    <a:pt x="23" y="48"/>
                  </a:moveTo>
                  <a:cubicBezTo>
                    <a:pt x="24" y="48"/>
                    <a:pt x="25" y="48"/>
                    <a:pt x="26" y="48"/>
                  </a:cubicBezTo>
                  <a:cubicBezTo>
                    <a:pt x="26" y="49"/>
                    <a:pt x="26" y="49"/>
                    <a:pt x="26" y="50"/>
                  </a:cubicBezTo>
                  <a:cubicBezTo>
                    <a:pt x="25" y="50"/>
                    <a:pt x="24" y="50"/>
                    <a:pt x="23" y="50"/>
                  </a:cubicBezTo>
                  <a:cubicBezTo>
                    <a:pt x="23" y="49"/>
                    <a:pt x="23" y="49"/>
                    <a:pt x="23" y="48"/>
                  </a:cubicBezTo>
                  <a:close/>
                  <a:moveTo>
                    <a:pt x="0" y="44"/>
                  </a:moveTo>
                  <a:cubicBezTo>
                    <a:pt x="1" y="44"/>
                    <a:pt x="2" y="44"/>
                    <a:pt x="3" y="44"/>
                  </a:cubicBezTo>
                  <a:cubicBezTo>
                    <a:pt x="3" y="45"/>
                    <a:pt x="3" y="46"/>
                    <a:pt x="3" y="46"/>
                  </a:cubicBezTo>
                  <a:cubicBezTo>
                    <a:pt x="2" y="46"/>
                    <a:pt x="1" y="46"/>
                    <a:pt x="0" y="46"/>
                  </a:cubicBezTo>
                  <a:cubicBezTo>
                    <a:pt x="0" y="46"/>
                    <a:pt x="0" y="45"/>
                    <a:pt x="0" y="44"/>
                  </a:cubicBezTo>
                  <a:close/>
                  <a:moveTo>
                    <a:pt x="10" y="44"/>
                  </a:moveTo>
                  <a:cubicBezTo>
                    <a:pt x="11" y="44"/>
                    <a:pt x="12" y="44"/>
                    <a:pt x="13" y="44"/>
                  </a:cubicBezTo>
                  <a:cubicBezTo>
                    <a:pt x="13" y="45"/>
                    <a:pt x="13" y="46"/>
                    <a:pt x="13" y="46"/>
                  </a:cubicBezTo>
                  <a:cubicBezTo>
                    <a:pt x="12" y="46"/>
                    <a:pt x="11" y="46"/>
                    <a:pt x="10" y="46"/>
                  </a:cubicBezTo>
                  <a:cubicBezTo>
                    <a:pt x="10" y="46"/>
                    <a:pt x="10" y="45"/>
                    <a:pt x="10" y="44"/>
                  </a:cubicBezTo>
                  <a:close/>
                  <a:moveTo>
                    <a:pt x="13" y="44"/>
                  </a:moveTo>
                  <a:cubicBezTo>
                    <a:pt x="14" y="44"/>
                    <a:pt x="15" y="44"/>
                    <a:pt x="16" y="44"/>
                  </a:cubicBezTo>
                  <a:cubicBezTo>
                    <a:pt x="16" y="45"/>
                    <a:pt x="16" y="46"/>
                    <a:pt x="16" y="46"/>
                  </a:cubicBezTo>
                  <a:cubicBezTo>
                    <a:pt x="15" y="46"/>
                    <a:pt x="14" y="46"/>
                    <a:pt x="13" y="46"/>
                  </a:cubicBezTo>
                  <a:cubicBezTo>
                    <a:pt x="13" y="46"/>
                    <a:pt x="13" y="45"/>
                    <a:pt x="13" y="44"/>
                  </a:cubicBezTo>
                  <a:close/>
                  <a:moveTo>
                    <a:pt x="17" y="44"/>
                  </a:moveTo>
                  <a:cubicBezTo>
                    <a:pt x="18" y="44"/>
                    <a:pt x="18" y="44"/>
                    <a:pt x="19" y="44"/>
                  </a:cubicBezTo>
                  <a:cubicBezTo>
                    <a:pt x="19" y="45"/>
                    <a:pt x="19" y="46"/>
                    <a:pt x="19" y="46"/>
                  </a:cubicBezTo>
                  <a:cubicBezTo>
                    <a:pt x="18" y="46"/>
                    <a:pt x="18" y="46"/>
                    <a:pt x="17" y="46"/>
                  </a:cubicBezTo>
                  <a:cubicBezTo>
                    <a:pt x="17" y="46"/>
                    <a:pt x="17" y="45"/>
                    <a:pt x="17" y="44"/>
                  </a:cubicBezTo>
                  <a:close/>
                  <a:moveTo>
                    <a:pt x="20" y="44"/>
                  </a:moveTo>
                  <a:cubicBezTo>
                    <a:pt x="21" y="44"/>
                    <a:pt x="22" y="44"/>
                    <a:pt x="22" y="44"/>
                  </a:cubicBezTo>
                  <a:cubicBezTo>
                    <a:pt x="22" y="45"/>
                    <a:pt x="22" y="46"/>
                    <a:pt x="22" y="46"/>
                  </a:cubicBezTo>
                  <a:cubicBezTo>
                    <a:pt x="22" y="46"/>
                    <a:pt x="21" y="46"/>
                    <a:pt x="20" y="46"/>
                  </a:cubicBezTo>
                  <a:cubicBezTo>
                    <a:pt x="20" y="46"/>
                    <a:pt x="20" y="45"/>
                    <a:pt x="20" y="44"/>
                  </a:cubicBezTo>
                  <a:close/>
                  <a:moveTo>
                    <a:pt x="23" y="44"/>
                  </a:moveTo>
                  <a:cubicBezTo>
                    <a:pt x="24" y="44"/>
                    <a:pt x="25" y="44"/>
                    <a:pt x="26" y="44"/>
                  </a:cubicBezTo>
                  <a:cubicBezTo>
                    <a:pt x="26" y="45"/>
                    <a:pt x="26" y="46"/>
                    <a:pt x="26" y="46"/>
                  </a:cubicBezTo>
                  <a:cubicBezTo>
                    <a:pt x="25" y="46"/>
                    <a:pt x="24" y="46"/>
                    <a:pt x="23" y="46"/>
                  </a:cubicBezTo>
                  <a:cubicBezTo>
                    <a:pt x="23" y="46"/>
                    <a:pt x="23" y="45"/>
                    <a:pt x="23" y="44"/>
                  </a:cubicBezTo>
                  <a:close/>
                  <a:moveTo>
                    <a:pt x="0" y="41"/>
                  </a:moveTo>
                  <a:cubicBezTo>
                    <a:pt x="1" y="41"/>
                    <a:pt x="2" y="41"/>
                    <a:pt x="3" y="41"/>
                  </a:cubicBezTo>
                  <a:cubicBezTo>
                    <a:pt x="3" y="41"/>
                    <a:pt x="3" y="42"/>
                    <a:pt x="3" y="42"/>
                  </a:cubicBezTo>
                  <a:cubicBezTo>
                    <a:pt x="2" y="42"/>
                    <a:pt x="1" y="42"/>
                    <a:pt x="0" y="42"/>
                  </a:cubicBezTo>
                  <a:cubicBezTo>
                    <a:pt x="0" y="42"/>
                    <a:pt x="0" y="41"/>
                    <a:pt x="0" y="41"/>
                  </a:cubicBezTo>
                  <a:close/>
                  <a:moveTo>
                    <a:pt x="7" y="41"/>
                  </a:moveTo>
                  <a:cubicBezTo>
                    <a:pt x="8" y="41"/>
                    <a:pt x="9" y="41"/>
                    <a:pt x="10" y="41"/>
                  </a:cubicBezTo>
                  <a:cubicBezTo>
                    <a:pt x="10" y="41"/>
                    <a:pt x="10" y="42"/>
                    <a:pt x="10" y="42"/>
                  </a:cubicBezTo>
                  <a:cubicBezTo>
                    <a:pt x="9" y="42"/>
                    <a:pt x="8" y="42"/>
                    <a:pt x="7" y="42"/>
                  </a:cubicBezTo>
                  <a:cubicBezTo>
                    <a:pt x="7" y="42"/>
                    <a:pt x="7" y="41"/>
                    <a:pt x="7" y="41"/>
                  </a:cubicBezTo>
                  <a:close/>
                  <a:moveTo>
                    <a:pt x="13" y="41"/>
                  </a:moveTo>
                  <a:cubicBezTo>
                    <a:pt x="14" y="41"/>
                    <a:pt x="15" y="41"/>
                    <a:pt x="16" y="41"/>
                  </a:cubicBezTo>
                  <a:cubicBezTo>
                    <a:pt x="16" y="41"/>
                    <a:pt x="16" y="42"/>
                    <a:pt x="16" y="42"/>
                  </a:cubicBezTo>
                  <a:cubicBezTo>
                    <a:pt x="15" y="42"/>
                    <a:pt x="14" y="42"/>
                    <a:pt x="13" y="42"/>
                  </a:cubicBezTo>
                  <a:cubicBezTo>
                    <a:pt x="13" y="42"/>
                    <a:pt x="13" y="41"/>
                    <a:pt x="13" y="41"/>
                  </a:cubicBezTo>
                  <a:close/>
                  <a:moveTo>
                    <a:pt x="17" y="41"/>
                  </a:moveTo>
                  <a:cubicBezTo>
                    <a:pt x="18" y="41"/>
                    <a:pt x="18" y="41"/>
                    <a:pt x="19" y="41"/>
                  </a:cubicBezTo>
                  <a:cubicBezTo>
                    <a:pt x="19" y="41"/>
                    <a:pt x="19" y="42"/>
                    <a:pt x="19" y="42"/>
                  </a:cubicBezTo>
                  <a:cubicBezTo>
                    <a:pt x="18" y="42"/>
                    <a:pt x="18" y="42"/>
                    <a:pt x="17" y="42"/>
                  </a:cubicBezTo>
                  <a:cubicBezTo>
                    <a:pt x="17" y="42"/>
                    <a:pt x="17" y="41"/>
                    <a:pt x="17" y="41"/>
                  </a:cubicBezTo>
                  <a:close/>
                  <a:moveTo>
                    <a:pt x="20" y="41"/>
                  </a:moveTo>
                  <a:cubicBezTo>
                    <a:pt x="21" y="41"/>
                    <a:pt x="22" y="41"/>
                    <a:pt x="22" y="41"/>
                  </a:cubicBezTo>
                  <a:cubicBezTo>
                    <a:pt x="22" y="41"/>
                    <a:pt x="22" y="42"/>
                    <a:pt x="22" y="42"/>
                  </a:cubicBezTo>
                  <a:cubicBezTo>
                    <a:pt x="22" y="42"/>
                    <a:pt x="21" y="42"/>
                    <a:pt x="20" y="42"/>
                  </a:cubicBezTo>
                  <a:cubicBezTo>
                    <a:pt x="20" y="42"/>
                    <a:pt x="20" y="41"/>
                    <a:pt x="20" y="41"/>
                  </a:cubicBezTo>
                  <a:close/>
                  <a:moveTo>
                    <a:pt x="23" y="41"/>
                  </a:moveTo>
                  <a:cubicBezTo>
                    <a:pt x="24" y="41"/>
                    <a:pt x="25" y="41"/>
                    <a:pt x="26" y="41"/>
                  </a:cubicBezTo>
                  <a:cubicBezTo>
                    <a:pt x="26" y="41"/>
                    <a:pt x="26" y="42"/>
                    <a:pt x="26" y="42"/>
                  </a:cubicBezTo>
                  <a:cubicBezTo>
                    <a:pt x="25" y="42"/>
                    <a:pt x="24" y="42"/>
                    <a:pt x="23" y="42"/>
                  </a:cubicBezTo>
                  <a:cubicBezTo>
                    <a:pt x="23" y="42"/>
                    <a:pt x="23" y="41"/>
                    <a:pt x="23" y="41"/>
                  </a:cubicBezTo>
                  <a:close/>
                  <a:moveTo>
                    <a:pt x="0" y="37"/>
                  </a:moveTo>
                  <a:cubicBezTo>
                    <a:pt x="1" y="37"/>
                    <a:pt x="2" y="37"/>
                    <a:pt x="3" y="37"/>
                  </a:cubicBezTo>
                  <a:cubicBezTo>
                    <a:pt x="3" y="37"/>
                    <a:pt x="3" y="38"/>
                    <a:pt x="3" y="39"/>
                  </a:cubicBezTo>
                  <a:cubicBezTo>
                    <a:pt x="2" y="39"/>
                    <a:pt x="1" y="39"/>
                    <a:pt x="0" y="39"/>
                  </a:cubicBezTo>
                  <a:cubicBezTo>
                    <a:pt x="0" y="38"/>
                    <a:pt x="0" y="37"/>
                    <a:pt x="0" y="37"/>
                  </a:cubicBezTo>
                  <a:close/>
                  <a:moveTo>
                    <a:pt x="7" y="37"/>
                  </a:moveTo>
                  <a:cubicBezTo>
                    <a:pt x="8" y="37"/>
                    <a:pt x="9" y="37"/>
                    <a:pt x="10" y="37"/>
                  </a:cubicBezTo>
                  <a:cubicBezTo>
                    <a:pt x="10" y="37"/>
                    <a:pt x="10" y="38"/>
                    <a:pt x="10" y="39"/>
                  </a:cubicBezTo>
                  <a:cubicBezTo>
                    <a:pt x="9" y="39"/>
                    <a:pt x="8" y="39"/>
                    <a:pt x="7" y="39"/>
                  </a:cubicBezTo>
                  <a:cubicBezTo>
                    <a:pt x="7" y="38"/>
                    <a:pt x="7" y="37"/>
                    <a:pt x="7" y="37"/>
                  </a:cubicBezTo>
                  <a:close/>
                  <a:moveTo>
                    <a:pt x="10" y="37"/>
                  </a:moveTo>
                  <a:cubicBezTo>
                    <a:pt x="11" y="37"/>
                    <a:pt x="12" y="37"/>
                    <a:pt x="13" y="37"/>
                  </a:cubicBezTo>
                  <a:cubicBezTo>
                    <a:pt x="13" y="37"/>
                    <a:pt x="13" y="38"/>
                    <a:pt x="13" y="39"/>
                  </a:cubicBezTo>
                  <a:cubicBezTo>
                    <a:pt x="12" y="39"/>
                    <a:pt x="11" y="39"/>
                    <a:pt x="10" y="39"/>
                  </a:cubicBezTo>
                  <a:cubicBezTo>
                    <a:pt x="10" y="38"/>
                    <a:pt x="10" y="37"/>
                    <a:pt x="10" y="37"/>
                  </a:cubicBezTo>
                  <a:close/>
                  <a:moveTo>
                    <a:pt x="17" y="37"/>
                  </a:moveTo>
                  <a:cubicBezTo>
                    <a:pt x="18" y="37"/>
                    <a:pt x="18" y="37"/>
                    <a:pt x="19" y="37"/>
                  </a:cubicBezTo>
                  <a:cubicBezTo>
                    <a:pt x="19" y="37"/>
                    <a:pt x="19" y="38"/>
                    <a:pt x="19" y="39"/>
                  </a:cubicBezTo>
                  <a:cubicBezTo>
                    <a:pt x="18" y="39"/>
                    <a:pt x="18" y="39"/>
                    <a:pt x="17" y="39"/>
                  </a:cubicBezTo>
                  <a:cubicBezTo>
                    <a:pt x="17" y="38"/>
                    <a:pt x="17" y="37"/>
                    <a:pt x="17" y="37"/>
                  </a:cubicBezTo>
                  <a:close/>
                  <a:moveTo>
                    <a:pt x="23" y="37"/>
                  </a:moveTo>
                  <a:cubicBezTo>
                    <a:pt x="24" y="37"/>
                    <a:pt x="25" y="37"/>
                    <a:pt x="26" y="37"/>
                  </a:cubicBezTo>
                  <a:cubicBezTo>
                    <a:pt x="26" y="37"/>
                    <a:pt x="26" y="38"/>
                    <a:pt x="26" y="39"/>
                  </a:cubicBezTo>
                  <a:cubicBezTo>
                    <a:pt x="25" y="39"/>
                    <a:pt x="24" y="39"/>
                    <a:pt x="23" y="39"/>
                  </a:cubicBezTo>
                  <a:cubicBezTo>
                    <a:pt x="23" y="38"/>
                    <a:pt x="23" y="37"/>
                    <a:pt x="23" y="37"/>
                  </a:cubicBezTo>
                  <a:close/>
                  <a:moveTo>
                    <a:pt x="0" y="33"/>
                  </a:moveTo>
                  <a:cubicBezTo>
                    <a:pt x="1" y="33"/>
                    <a:pt x="2" y="33"/>
                    <a:pt x="3" y="33"/>
                  </a:cubicBezTo>
                  <a:cubicBezTo>
                    <a:pt x="3" y="34"/>
                    <a:pt x="3" y="34"/>
                    <a:pt x="3" y="35"/>
                  </a:cubicBezTo>
                  <a:cubicBezTo>
                    <a:pt x="2" y="35"/>
                    <a:pt x="1" y="35"/>
                    <a:pt x="0" y="35"/>
                  </a:cubicBezTo>
                  <a:cubicBezTo>
                    <a:pt x="0" y="34"/>
                    <a:pt x="0" y="34"/>
                    <a:pt x="0" y="33"/>
                  </a:cubicBezTo>
                  <a:close/>
                  <a:moveTo>
                    <a:pt x="7" y="33"/>
                  </a:moveTo>
                  <a:cubicBezTo>
                    <a:pt x="8" y="33"/>
                    <a:pt x="9" y="33"/>
                    <a:pt x="10" y="33"/>
                  </a:cubicBezTo>
                  <a:cubicBezTo>
                    <a:pt x="10" y="34"/>
                    <a:pt x="10" y="34"/>
                    <a:pt x="10" y="35"/>
                  </a:cubicBezTo>
                  <a:cubicBezTo>
                    <a:pt x="9" y="35"/>
                    <a:pt x="8" y="35"/>
                    <a:pt x="7" y="35"/>
                  </a:cubicBezTo>
                  <a:cubicBezTo>
                    <a:pt x="7" y="34"/>
                    <a:pt x="7" y="34"/>
                    <a:pt x="7" y="33"/>
                  </a:cubicBezTo>
                  <a:close/>
                  <a:moveTo>
                    <a:pt x="10" y="33"/>
                  </a:moveTo>
                  <a:cubicBezTo>
                    <a:pt x="11" y="33"/>
                    <a:pt x="12" y="33"/>
                    <a:pt x="13" y="33"/>
                  </a:cubicBezTo>
                  <a:cubicBezTo>
                    <a:pt x="13" y="34"/>
                    <a:pt x="13" y="34"/>
                    <a:pt x="13" y="35"/>
                  </a:cubicBezTo>
                  <a:cubicBezTo>
                    <a:pt x="12" y="35"/>
                    <a:pt x="11" y="35"/>
                    <a:pt x="10" y="35"/>
                  </a:cubicBezTo>
                  <a:cubicBezTo>
                    <a:pt x="10" y="34"/>
                    <a:pt x="10" y="34"/>
                    <a:pt x="10" y="33"/>
                  </a:cubicBezTo>
                  <a:close/>
                  <a:moveTo>
                    <a:pt x="17" y="33"/>
                  </a:moveTo>
                  <a:cubicBezTo>
                    <a:pt x="18" y="33"/>
                    <a:pt x="18" y="33"/>
                    <a:pt x="19" y="33"/>
                  </a:cubicBezTo>
                  <a:cubicBezTo>
                    <a:pt x="19" y="34"/>
                    <a:pt x="19" y="34"/>
                    <a:pt x="19" y="35"/>
                  </a:cubicBezTo>
                  <a:cubicBezTo>
                    <a:pt x="18" y="35"/>
                    <a:pt x="18" y="35"/>
                    <a:pt x="17" y="35"/>
                  </a:cubicBezTo>
                  <a:cubicBezTo>
                    <a:pt x="17" y="34"/>
                    <a:pt x="17" y="34"/>
                    <a:pt x="17" y="33"/>
                  </a:cubicBezTo>
                  <a:close/>
                  <a:moveTo>
                    <a:pt x="20" y="33"/>
                  </a:moveTo>
                  <a:cubicBezTo>
                    <a:pt x="21" y="33"/>
                    <a:pt x="22" y="33"/>
                    <a:pt x="22" y="33"/>
                  </a:cubicBezTo>
                  <a:cubicBezTo>
                    <a:pt x="22" y="34"/>
                    <a:pt x="22" y="34"/>
                    <a:pt x="22" y="35"/>
                  </a:cubicBezTo>
                  <a:cubicBezTo>
                    <a:pt x="22" y="35"/>
                    <a:pt x="21" y="35"/>
                    <a:pt x="20" y="35"/>
                  </a:cubicBezTo>
                  <a:cubicBezTo>
                    <a:pt x="20" y="34"/>
                    <a:pt x="20" y="34"/>
                    <a:pt x="20" y="33"/>
                  </a:cubicBezTo>
                  <a:close/>
                  <a:moveTo>
                    <a:pt x="7" y="29"/>
                  </a:moveTo>
                  <a:cubicBezTo>
                    <a:pt x="8" y="29"/>
                    <a:pt x="9" y="29"/>
                    <a:pt x="10" y="29"/>
                  </a:cubicBezTo>
                  <a:cubicBezTo>
                    <a:pt x="10" y="30"/>
                    <a:pt x="10" y="31"/>
                    <a:pt x="10" y="31"/>
                  </a:cubicBezTo>
                  <a:cubicBezTo>
                    <a:pt x="9" y="31"/>
                    <a:pt x="8" y="31"/>
                    <a:pt x="7" y="31"/>
                  </a:cubicBezTo>
                  <a:cubicBezTo>
                    <a:pt x="7" y="31"/>
                    <a:pt x="7" y="30"/>
                    <a:pt x="7" y="29"/>
                  </a:cubicBezTo>
                  <a:close/>
                  <a:moveTo>
                    <a:pt x="10" y="29"/>
                  </a:moveTo>
                  <a:cubicBezTo>
                    <a:pt x="11" y="29"/>
                    <a:pt x="12" y="29"/>
                    <a:pt x="13" y="29"/>
                  </a:cubicBezTo>
                  <a:cubicBezTo>
                    <a:pt x="13" y="30"/>
                    <a:pt x="13" y="31"/>
                    <a:pt x="13" y="31"/>
                  </a:cubicBezTo>
                  <a:cubicBezTo>
                    <a:pt x="12" y="31"/>
                    <a:pt x="11" y="31"/>
                    <a:pt x="10" y="31"/>
                  </a:cubicBezTo>
                  <a:cubicBezTo>
                    <a:pt x="10" y="31"/>
                    <a:pt x="10" y="30"/>
                    <a:pt x="10" y="29"/>
                  </a:cubicBezTo>
                  <a:close/>
                  <a:moveTo>
                    <a:pt x="13" y="29"/>
                  </a:moveTo>
                  <a:cubicBezTo>
                    <a:pt x="14" y="29"/>
                    <a:pt x="15" y="29"/>
                    <a:pt x="16" y="29"/>
                  </a:cubicBezTo>
                  <a:cubicBezTo>
                    <a:pt x="16" y="30"/>
                    <a:pt x="16" y="31"/>
                    <a:pt x="16" y="31"/>
                  </a:cubicBezTo>
                  <a:cubicBezTo>
                    <a:pt x="15" y="31"/>
                    <a:pt x="14" y="31"/>
                    <a:pt x="13" y="31"/>
                  </a:cubicBezTo>
                  <a:cubicBezTo>
                    <a:pt x="13" y="31"/>
                    <a:pt x="13" y="30"/>
                    <a:pt x="13" y="29"/>
                  </a:cubicBezTo>
                  <a:close/>
                  <a:moveTo>
                    <a:pt x="17" y="29"/>
                  </a:moveTo>
                  <a:cubicBezTo>
                    <a:pt x="18" y="29"/>
                    <a:pt x="18" y="29"/>
                    <a:pt x="19" y="29"/>
                  </a:cubicBezTo>
                  <a:cubicBezTo>
                    <a:pt x="19" y="30"/>
                    <a:pt x="19" y="31"/>
                    <a:pt x="19" y="31"/>
                  </a:cubicBezTo>
                  <a:cubicBezTo>
                    <a:pt x="18" y="31"/>
                    <a:pt x="18" y="31"/>
                    <a:pt x="17" y="31"/>
                  </a:cubicBezTo>
                  <a:cubicBezTo>
                    <a:pt x="17" y="31"/>
                    <a:pt x="17" y="30"/>
                    <a:pt x="17" y="29"/>
                  </a:cubicBezTo>
                  <a:close/>
                  <a:moveTo>
                    <a:pt x="23" y="29"/>
                  </a:moveTo>
                  <a:cubicBezTo>
                    <a:pt x="24" y="29"/>
                    <a:pt x="25" y="29"/>
                    <a:pt x="26" y="29"/>
                  </a:cubicBezTo>
                  <a:cubicBezTo>
                    <a:pt x="26" y="30"/>
                    <a:pt x="26" y="31"/>
                    <a:pt x="26" y="31"/>
                  </a:cubicBezTo>
                  <a:cubicBezTo>
                    <a:pt x="25" y="31"/>
                    <a:pt x="24" y="31"/>
                    <a:pt x="23" y="31"/>
                  </a:cubicBezTo>
                  <a:cubicBezTo>
                    <a:pt x="23" y="31"/>
                    <a:pt x="23" y="30"/>
                    <a:pt x="23" y="29"/>
                  </a:cubicBezTo>
                  <a:close/>
                  <a:moveTo>
                    <a:pt x="0" y="26"/>
                  </a:moveTo>
                  <a:cubicBezTo>
                    <a:pt x="1" y="26"/>
                    <a:pt x="2" y="26"/>
                    <a:pt x="3" y="26"/>
                  </a:cubicBezTo>
                  <a:cubicBezTo>
                    <a:pt x="3" y="26"/>
                    <a:pt x="3" y="27"/>
                    <a:pt x="3" y="28"/>
                  </a:cubicBezTo>
                  <a:cubicBezTo>
                    <a:pt x="2" y="28"/>
                    <a:pt x="1" y="28"/>
                    <a:pt x="0" y="28"/>
                  </a:cubicBezTo>
                  <a:cubicBezTo>
                    <a:pt x="0" y="27"/>
                    <a:pt x="0" y="26"/>
                    <a:pt x="0" y="26"/>
                  </a:cubicBezTo>
                  <a:close/>
                  <a:moveTo>
                    <a:pt x="7" y="26"/>
                  </a:moveTo>
                  <a:cubicBezTo>
                    <a:pt x="8" y="26"/>
                    <a:pt x="9" y="26"/>
                    <a:pt x="10" y="26"/>
                  </a:cubicBezTo>
                  <a:cubicBezTo>
                    <a:pt x="10" y="26"/>
                    <a:pt x="10" y="27"/>
                    <a:pt x="10" y="28"/>
                  </a:cubicBezTo>
                  <a:cubicBezTo>
                    <a:pt x="9" y="28"/>
                    <a:pt x="8" y="28"/>
                    <a:pt x="7" y="28"/>
                  </a:cubicBezTo>
                  <a:cubicBezTo>
                    <a:pt x="7" y="27"/>
                    <a:pt x="7" y="26"/>
                    <a:pt x="7" y="26"/>
                  </a:cubicBezTo>
                  <a:close/>
                  <a:moveTo>
                    <a:pt x="10" y="26"/>
                  </a:moveTo>
                  <a:cubicBezTo>
                    <a:pt x="11" y="26"/>
                    <a:pt x="12" y="26"/>
                    <a:pt x="13" y="26"/>
                  </a:cubicBezTo>
                  <a:cubicBezTo>
                    <a:pt x="13" y="26"/>
                    <a:pt x="13" y="27"/>
                    <a:pt x="13" y="28"/>
                  </a:cubicBezTo>
                  <a:cubicBezTo>
                    <a:pt x="12" y="28"/>
                    <a:pt x="11" y="28"/>
                    <a:pt x="10" y="28"/>
                  </a:cubicBezTo>
                  <a:cubicBezTo>
                    <a:pt x="10" y="27"/>
                    <a:pt x="10" y="26"/>
                    <a:pt x="10" y="26"/>
                  </a:cubicBezTo>
                  <a:close/>
                  <a:moveTo>
                    <a:pt x="13" y="26"/>
                  </a:moveTo>
                  <a:cubicBezTo>
                    <a:pt x="14" y="26"/>
                    <a:pt x="15" y="26"/>
                    <a:pt x="16" y="26"/>
                  </a:cubicBezTo>
                  <a:cubicBezTo>
                    <a:pt x="16" y="26"/>
                    <a:pt x="16" y="27"/>
                    <a:pt x="16" y="28"/>
                  </a:cubicBezTo>
                  <a:cubicBezTo>
                    <a:pt x="15" y="28"/>
                    <a:pt x="14" y="28"/>
                    <a:pt x="13" y="28"/>
                  </a:cubicBezTo>
                  <a:cubicBezTo>
                    <a:pt x="13" y="27"/>
                    <a:pt x="13" y="26"/>
                    <a:pt x="13" y="26"/>
                  </a:cubicBezTo>
                  <a:close/>
                  <a:moveTo>
                    <a:pt x="0" y="22"/>
                  </a:moveTo>
                  <a:cubicBezTo>
                    <a:pt x="1" y="22"/>
                    <a:pt x="2" y="22"/>
                    <a:pt x="3" y="22"/>
                  </a:cubicBezTo>
                  <a:cubicBezTo>
                    <a:pt x="3" y="23"/>
                    <a:pt x="3" y="23"/>
                    <a:pt x="3" y="24"/>
                  </a:cubicBezTo>
                  <a:cubicBezTo>
                    <a:pt x="2" y="24"/>
                    <a:pt x="1" y="24"/>
                    <a:pt x="0" y="24"/>
                  </a:cubicBezTo>
                  <a:cubicBezTo>
                    <a:pt x="0" y="23"/>
                    <a:pt x="0" y="23"/>
                    <a:pt x="0" y="22"/>
                  </a:cubicBezTo>
                  <a:close/>
                  <a:moveTo>
                    <a:pt x="7" y="22"/>
                  </a:moveTo>
                  <a:cubicBezTo>
                    <a:pt x="8" y="22"/>
                    <a:pt x="9" y="22"/>
                    <a:pt x="10" y="22"/>
                  </a:cubicBezTo>
                  <a:cubicBezTo>
                    <a:pt x="10" y="23"/>
                    <a:pt x="10" y="23"/>
                    <a:pt x="10" y="24"/>
                  </a:cubicBezTo>
                  <a:cubicBezTo>
                    <a:pt x="9" y="24"/>
                    <a:pt x="8" y="24"/>
                    <a:pt x="7" y="24"/>
                  </a:cubicBezTo>
                  <a:cubicBezTo>
                    <a:pt x="7" y="23"/>
                    <a:pt x="7" y="23"/>
                    <a:pt x="7" y="22"/>
                  </a:cubicBezTo>
                  <a:close/>
                  <a:moveTo>
                    <a:pt x="10" y="22"/>
                  </a:moveTo>
                  <a:cubicBezTo>
                    <a:pt x="11" y="22"/>
                    <a:pt x="12" y="22"/>
                    <a:pt x="13" y="22"/>
                  </a:cubicBezTo>
                  <a:cubicBezTo>
                    <a:pt x="13" y="23"/>
                    <a:pt x="13" y="23"/>
                    <a:pt x="13" y="24"/>
                  </a:cubicBezTo>
                  <a:cubicBezTo>
                    <a:pt x="12" y="24"/>
                    <a:pt x="11" y="24"/>
                    <a:pt x="10" y="24"/>
                  </a:cubicBezTo>
                  <a:cubicBezTo>
                    <a:pt x="10" y="23"/>
                    <a:pt x="10" y="23"/>
                    <a:pt x="10" y="22"/>
                  </a:cubicBezTo>
                  <a:close/>
                  <a:moveTo>
                    <a:pt x="13" y="22"/>
                  </a:moveTo>
                  <a:cubicBezTo>
                    <a:pt x="14" y="22"/>
                    <a:pt x="15" y="22"/>
                    <a:pt x="16" y="22"/>
                  </a:cubicBezTo>
                  <a:cubicBezTo>
                    <a:pt x="16" y="23"/>
                    <a:pt x="16" y="23"/>
                    <a:pt x="16" y="24"/>
                  </a:cubicBezTo>
                  <a:cubicBezTo>
                    <a:pt x="15" y="24"/>
                    <a:pt x="14" y="24"/>
                    <a:pt x="13" y="24"/>
                  </a:cubicBezTo>
                  <a:cubicBezTo>
                    <a:pt x="13" y="23"/>
                    <a:pt x="13" y="23"/>
                    <a:pt x="13" y="22"/>
                  </a:cubicBezTo>
                  <a:close/>
                  <a:moveTo>
                    <a:pt x="17" y="22"/>
                  </a:moveTo>
                  <a:cubicBezTo>
                    <a:pt x="18" y="22"/>
                    <a:pt x="18" y="22"/>
                    <a:pt x="19" y="22"/>
                  </a:cubicBezTo>
                  <a:cubicBezTo>
                    <a:pt x="19" y="23"/>
                    <a:pt x="19" y="23"/>
                    <a:pt x="19" y="24"/>
                  </a:cubicBezTo>
                  <a:cubicBezTo>
                    <a:pt x="18" y="24"/>
                    <a:pt x="18" y="24"/>
                    <a:pt x="17" y="24"/>
                  </a:cubicBezTo>
                  <a:cubicBezTo>
                    <a:pt x="17" y="23"/>
                    <a:pt x="17" y="23"/>
                    <a:pt x="17" y="22"/>
                  </a:cubicBezTo>
                  <a:close/>
                  <a:moveTo>
                    <a:pt x="20" y="22"/>
                  </a:moveTo>
                  <a:cubicBezTo>
                    <a:pt x="21" y="22"/>
                    <a:pt x="22" y="22"/>
                    <a:pt x="22" y="22"/>
                  </a:cubicBezTo>
                  <a:cubicBezTo>
                    <a:pt x="22" y="23"/>
                    <a:pt x="22" y="23"/>
                    <a:pt x="22" y="24"/>
                  </a:cubicBezTo>
                  <a:cubicBezTo>
                    <a:pt x="22" y="24"/>
                    <a:pt x="21" y="24"/>
                    <a:pt x="20" y="24"/>
                  </a:cubicBezTo>
                  <a:cubicBezTo>
                    <a:pt x="20" y="23"/>
                    <a:pt x="20" y="23"/>
                    <a:pt x="20" y="22"/>
                  </a:cubicBezTo>
                  <a:close/>
                  <a:moveTo>
                    <a:pt x="23" y="22"/>
                  </a:moveTo>
                  <a:cubicBezTo>
                    <a:pt x="24" y="22"/>
                    <a:pt x="25" y="22"/>
                    <a:pt x="26" y="22"/>
                  </a:cubicBezTo>
                  <a:cubicBezTo>
                    <a:pt x="26" y="23"/>
                    <a:pt x="26" y="23"/>
                    <a:pt x="26" y="24"/>
                  </a:cubicBezTo>
                  <a:cubicBezTo>
                    <a:pt x="25" y="24"/>
                    <a:pt x="24" y="24"/>
                    <a:pt x="23" y="24"/>
                  </a:cubicBezTo>
                  <a:cubicBezTo>
                    <a:pt x="23" y="23"/>
                    <a:pt x="23" y="23"/>
                    <a:pt x="23" y="22"/>
                  </a:cubicBezTo>
                  <a:close/>
                  <a:moveTo>
                    <a:pt x="0" y="18"/>
                  </a:moveTo>
                  <a:cubicBezTo>
                    <a:pt x="1" y="18"/>
                    <a:pt x="2" y="18"/>
                    <a:pt x="3" y="18"/>
                  </a:cubicBezTo>
                  <a:cubicBezTo>
                    <a:pt x="3" y="19"/>
                    <a:pt x="3" y="20"/>
                    <a:pt x="3" y="20"/>
                  </a:cubicBezTo>
                  <a:cubicBezTo>
                    <a:pt x="2" y="20"/>
                    <a:pt x="1" y="20"/>
                    <a:pt x="0" y="20"/>
                  </a:cubicBezTo>
                  <a:cubicBezTo>
                    <a:pt x="0" y="20"/>
                    <a:pt x="0" y="19"/>
                    <a:pt x="0" y="18"/>
                  </a:cubicBezTo>
                  <a:close/>
                  <a:moveTo>
                    <a:pt x="10" y="18"/>
                  </a:moveTo>
                  <a:cubicBezTo>
                    <a:pt x="11" y="18"/>
                    <a:pt x="12" y="18"/>
                    <a:pt x="13" y="18"/>
                  </a:cubicBezTo>
                  <a:cubicBezTo>
                    <a:pt x="13" y="19"/>
                    <a:pt x="13" y="20"/>
                    <a:pt x="13" y="20"/>
                  </a:cubicBezTo>
                  <a:cubicBezTo>
                    <a:pt x="12" y="20"/>
                    <a:pt x="11" y="20"/>
                    <a:pt x="10" y="20"/>
                  </a:cubicBezTo>
                  <a:cubicBezTo>
                    <a:pt x="10" y="20"/>
                    <a:pt x="10" y="19"/>
                    <a:pt x="10" y="18"/>
                  </a:cubicBezTo>
                  <a:close/>
                  <a:moveTo>
                    <a:pt x="13" y="18"/>
                  </a:moveTo>
                  <a:cubicBezTo>
                    <a:pt x="14" y="18"/>
                    <a:pt x="15" y="18"/>
                    <a:pt x="16" y="18"/>
                  </a:cubicBezTo>
                  <a:cubicBezTo>
                    <a:pt x="16" y="19"/>
                    <a:pt x="16" y="20"/>
                    <a:pt x="16" y="20"/>
                  </a:cubicBezTo>
                  <a:cubicBezTo>
                    <a:pt x="15" y="20"/>
                    <a:pt x="14" y="20"/>
                    <a:pt x="13" y="20"/>
                  </a:cubicBezTo>
                  <a:cubicBezTo>
                    <a:pt x="13" y="20"/>
                    <a:pt x="13" y="19"/>
                    <a:pt x="13" y="18"/>
                  </a:cubicBezTo>
                  <a:close/>
                  <a:moveTo>
                    <a:pt x="23" y="18"/>
                  </a:moveTo>
                  <a:cubicBezTo>
                    <a:pt x="24" y="18"/>
                    <a:pt x="25" y="18"/>
                    <a:pt x="26" y="18"/>
                  </a:cubicBezTo>
                  <a:cubicBezTo>
                    <a:pt x="26" y="19"/>
                    <a:pt x="26" y="20"/>
                    <a:pt x="26" y="20"/>
                  </a:cubicBezTo>
                  <a:cubicBezTo>
                    <a:pt x="25" y="20"/>
                    <a:pt x="24" y="20"/>
                    <a:pt x="23" y="20"/>
                  </a:cubicBezTo>
                  <a:cubicBezTo>
                    <a:pt x="23" y="20"/>
                    <a:pt x="23" y="19"/>
                    <a:pt x="23" y="18"/>
                  </a:cubicBezTo>
                  <a:close/>
                  <a:moveTo>
                    <a:pt x="0" y="15"/>
                  </a:moveTo>
                  <a:cubicBezTo>
                    <a:pt x="1" y="15"/>
                    <a:pt x="2" y="15"/>
                    <a:pt x="3" y="15"/>
                  </a:cubicBezTo>
                  <a:cubicBezTo>
                    <a:pt x="3" y="15"/>
                    <a:pt x="3" y="16"/>
                    <a:pt x="3" y="16"/>
                  </a:cubicBezTo>
                  <a:cubicBezTo>
                    <a:pt x="2" y="16"/>
                    <a:pt x="1" y="16"/>
                    <a:pt x="0" y="16"/>
                  </a:cubicBezTo>
                  <a:cubicBezTo>
                    <a:pt x="0" y="16"/>
                    <a:pt x="0" y="15"/>
                    <a:pt x="0" y="15"/>
                  </a:cubicBezTo>
                  <a:close/>
                  <a:moveTo>
                    <a:pt x="7" y="15"/>
                  </a:moveTo>
                  <a:cubicBezTo>
                    <a:pt x="8" y="15"/>
                    <a:pt x="9" y="15"/>
                    <a:pt x="10" y="15"/>
                  </a:cubicBezTo>
                  <a:cubicBezTo>
                    <a:pt x="10" y="15"/>
                    <a:pt x="10" y="16"/>
                    <a:pt x="10" y="16"/>
                  </a:cubicBezTo>
                  <a:cubicBezTo>
                    <a:pt x="9" y="16"/>
                    <a:pt x="8" y="16"/>
                    <a:pt x="7" y="16"/>
                  </a:cubicBezTo>
                  <a:cubicBezTo>
                    <a:pt x="7" y="16"/>
                    <a:pt x="7" y="15"/>
                    <a:pt x="7" y="15"/>
                  </a:cubicBezTo>
                  <a:close/>
                  <a:moveTo>
                    <a:pt x="10" y="15"/>
                  </a:moveTo>
                  <a:cubicBezTo>
                    <a:pt x="11" y="15"/>
                    <a:pt x="12" y="15"/>
                    <a:pt x="13" y="15"/>
                  </a:cubicBezTo>
                  <a:cubicBezTo>
                    <a:pt x="13" y="15"/>
                    <a:pt x="13" y="16"/>
                    <a:pt x="13" y="16"/>
                  </a:cubicBezTo>
                  <a:cubicBezTo>
                    <a:pt x="12" y="16"/>
                    <a:pt x="11" y="16"/>
                    <a:pt x="10" y="16"/>
                  </a:cubicBezTo>
                  <a:cubicBezTo>
                    <a:pt x="10" y="16"/>
                    <a:pt x="10" y="15"/>
                    <a:pt x="10" y="15"/>
                  </a:cubicBezTo>
                  <a:close/>
                  <a:moveTo>
                    <a:pt x="13" y="15"/>
                  </a:moveTo>
                  <a:cubicBezTo>
                    <a:pt x="14" y="15"/>
                    <a:pt x="15" y="15"/>
                    <a:pt x="16" y="15"/>
                  </a:cubicBezTo>
                  <a:cubicBezTo>
                    <a:pt x="16" y="15"/>
                    <a:pt x="16" y="16"/>
                    <a:pt x="16" y="16"/>
                  </a:cubicBezTo>
                  <a:cubicBezTo>
                    <a:pt x="15" y="16"/>
                    <a:pt x="14" y="16"/>
                    <a:pt x="13" y="16"/>
                  </a:cubicBezTo>
                  <a:cubicBezTo>
                    <a:pt x="13" y="16"/>
                    <a:pt x="13" y="15"/>
                    <a:pt x="13" y="15"/>
                  </a:cubicBezTo>
                  <a:close/>
                  <a:moveTo>
                    <a:pt x="17" y="15"/>
                  </a:moveTo>
                  <a:cubicBezTo>
                    <a:pt x="18" y="15"/>
                    <a:pt x="18" y="15"/>
                    <a:pt x="19" y="15"/>
                  </a:cubicBezTo>
                  <a:cubicBezTo>
                    <a:pt x="19" y="15"/>
                    <a:pt x="19" y="16"/>
                    <a:pt x="19" y="16"/>
                  </a:cubicBezTo>
                  <a:cubicBezTo>
                    <a:pt x="18" y="16"/>
                    <a:pt x="18" y="16"/>
                    <a:pt x="17" y="16"/>
                  </a:cubicBezTo>
                  <a:cubicBezTo>
                    <a:pt x="17" y="16"/>
                    <a:pt x="17" y="15"/>
                    <a:pt x="17" y="15"/>
                  </a:cubicBezTo>
                  <a:close/>
                  <a:moveTo>
                    <a:pt x="20" y="15"/>
                  </a:moveTo>
                  <a:cubicBezTo>
                    <a:pt x="21" y="15"/>
                    <a:pt x="22" y="15"/>
                    <a:pt x="22" y="15"/>
                  </a:cubicBezTo>
                  <a:cubicBezTo>
                    <a:pt x="22" y="15"/>
                    <a:pt x="22" y="16"/>
                    <a:pt x="22" y="16"/>
                  </a:cubicBezTo>
                  <a:cubicBezTo>
                    <a:pt x="22" y="16"/>
                    <a:pt x="21" y="16"/>
                    <a:pt x="20" y="16"/>
                  </a:cubicBezTo>
                  <a:cubicBezTo>
                    <a:pt x="20" y="16"/>
                    <a:pt x="20" y="15"/>
                    <a:pt x="20" y="15"/>
                  </a:cubicBezTo>
                  <a:close/>
                  <a:moveTo>
                    <a:pt x="23" y="15"/>
                  </a:moveTo>
                  <a:cubicBezTo>
                    <a:pt x="24" y="15"/>
                    <a:pt x="25" y="15"/>
                    <a:pt x="26" y="15"/>
                  </a:cubicBezTo>
                  <a:cubicBezTo>
                    <a:pt x="26" y="15"/>
                    <a:pt x="26" y="16"/>
                    <a:pt x="26" y="16"/>
                  </a:cubicBezTo>
                  <a:cubicBezTo>
                    <a:pt x="25" y="16"/>
                    <a:pt x="24" y="16"/>
                    <a:pt x="23" y="16"/>
                  </a:cubicBezTo>
                  <a:cubicBezTo>
                    <a:pt x="23" y="16"/>
                    <a:pt x="23" y="15"/>
                    <a:pt x="23" y="15"/>
                  </a:cubicBezTo>
                  <a:close/>
                  <a:moveTo>
                    <a:pt x="10" y="11"/>
                  </a:moveTo>
                  <a:cubicBezTo>
                    <a:pt x="11" y="11"/>
                    <a:pt x="12" y="11"/>
                    <a:pt x="13" y="11"/>
                  </a:cubicBezTo>
                  <a:cubicBezTo>
                    <a:pt x="13" y="12"/>
                    <a:pt x="13" y="12"/>
                    <a:pt x="13" y="13"/>
                  </a:cubicBezTo>
                  <a:cubicBezTo>
                    <a:pt x="12" y="13"/>
                    <a:pt x="11" y="13"/>
                    <a:pt x="10" y="13"/>
                  </a:cubicBezTo>
                  <a:cubicBezTo>
                    <a:pt x="10" y="12"/>
                    <a:pt x="10" y="12"/>
                    <a:pt x="10" y="11"/>
                  </a:cubicBezTo>
                  <a:close/>
                  <a:moveTo>
                    <a:pt x="13" y="11"/>
                  </a:moveTo>
                  <a:cubicBezTo>
                    <a:pt x="14" y="11"/>
                    <a:pt x="15" y="11"/>
                    <a:pt x="16" y="11"/>
                  </a:cubicBezTo>
                  <a:cubicBezTo>
                    <a:pt x="16" y="12"/>
                    <a:pt x="16" y="12"/>
                    <a:pt x="16" y="13"/>
                  </a:cubicBezTo>
                  <a:cubicBezTo>
                    <a:pt x="15" y="13"/>
                    <a:pt x="14" y="13"/>
                    <a:pt x="13" y="13"/>
                  </a:cubicBezTo>
                  <a:cubicBezTo>
                    <a:pt x="13" y="12"/>
                    <a:pt x="13" y="12"/>
                    <a:pt x="13" y="11"/>
                  </a:cubicBezTo>
                  <a:close/>
                  <a:moveTo>
                    <a:pt x="20" y="11"/>
                  </a:moveTo>
                  <a:cubicBezTo>
                    <a:pt x="21" y="11"/>
                    <a:pt x="22" y="11"/>
                    <a:pt x="22" y="11"/>
                  </a:cubicBezTo>
                  <a:cubicBezTo>
                    <a:pt x="22" y="12"/>
                    <a:pt x="22" y="12"/>
                    <a:pt x="22" y="13"/>
                  </a:cubicBezTo>
                  <a:cubicBezTo>
                    <a:pt x="22" y="13"/>
                    <a:pt x="21" y="13"/>
                    <a:pt x="20" y="13"/>
                  </a:cubicBezTo>
                  <a:cubicBezTo>
                    <a:pt x="20" y="12"/>
                    <a:pt x="20" y="12"/>
                    <a:pt x="20" y="11"/>
                  </a:cubicBezTo>
                  <a:close/>
                  <a:moveTo>
                    <a:pt x="7" y="7"/>
                  </a:moveTo>
                  <a:cubicBezTo>
                    <a:pt x="8" y="7"/>
                    <a:pt x="9" y="7"/>
                    <a:pt x="10" y="7"/>
                  </a:cubicBezTo>
                  <a:cubicBezTo>
                    <a:pt x="10" y="8"/>
                    <a:pt x="10" y="8"/>
                    <a:pt x="10" y="9"/>
                  </a:cubicBezTo>
                  <a:cubicBezTo>
                    <a:pt x="9" y="9"/>
                    <a:pt x="8" y="9"/>
                    <a:pt x="7" y="9"/>
                  </a:cubicBezTo>
                  <a:cubicBezTo>
                    <a:pt x="7" y="8"/>
                    <a:pt x="7" y="8"/>
                    <a:pt x="7" y="7"/>
                  </a:cubicBezTo>
                  <a:close/>
                  <a:moveTo>
                    <a:pt x="17" y="7"/>
                  </a:moveTo>
                  <a:cubicBezTo>
                    <a:pt x="18" y="7"/>
                    <a:pt x="18" y="7"/>
                    <a:pt x="19" y="7"/>
                  </a:cubicBezTo>
                  <a:cubicBezTo>
                    <a:pt x="19" y="8"/>
                    <a:pt x="19" y="8"/>
                    <a:pt x="19" y="9"/>
                  </a:cubicBezTo>
                  <a:cubicBezTo>
                    <a:pt x="18" y="9"/>
                    <a:pt x="18" y="9"/>
                    <a:pt x="17" y="9"/>
                  </a:cubicBezTo>
                  <a:cubicBezTo>
                    <a:pt x="17" y="8"/>
                    <a:pt x="17" y="8"/>
                    <a:pt x="17" y="7"/>
                  </a:cubicBezTo>
                  <a:close/>
                  <a:moveTo>
                    <a:pt x="20" y="7"/>
                  </a:moveTo>
                  <a:cubicBezTo>
                    <a:pt x="21" y="7"/>
                    <a:pt x="22" y="7"/>
                    <a:pt x="22" y="7"/>
                  </a:cubicBezTo>
                  <a:cubicBezTo>
                    <a:pt x="22" y="8"/>
                    <a:pt x="22" y="8"/>
                    <a:pt x="22" y="9"/>
                  </a:cubicBezTo>
                  <a:cubicBezTo>
                    <a:pt x="22" y="9"/>
                    <a:pt x="21" y="9"/>
                    <a:pt x="20" y="9"/>
                  </a:cubicBezTo>
                  <a:cubicBezTo>
                    <a:pt x="20" y="8"/>
                    <a:pt x="20" y="8"/>
                    <a:pt x="20" y="7"/>
                  </a:cubicBezTo>
                  <a:close/>
                  <a:moveTo>
                    <a:pt x="23" y="7"/>
                  </a:moveTo>
                  <a:cubicBezTo>
                    <a:pt x="24" y="7"/>
                    <a:pt x="25" y="7"/>
                    <a:pt x="26" y="7"/>
                  </a:cubicBezTo>
                  <a:cubicBezTo>
                    <a:pt x="26" y="8"/>
                    <a:pt x="26" y="8"/>
                    <a:pt x="26" y="9"/>
                  </a:cubicBezTo>
                  <a:cubicBezTo>
                    <a:pt x="25" y="9"/>
                    <a:pt x="24" y="9"/>
                    <a:pt x="23" y="9"/>
                  </a:cubicBezTo>
                  <a:cubicBezTo>
                    <a:pt x="23" y="8"/>
                    <a:pt x="23" y="8"/>
                    <a:pt x="23" y="7"/>
                  </a:cubicBezTo>
                  <a:close/>
                  <a:moveTo>
                    <a:pt x="7" y="3"/>
                  </a:moveTo>
                  <a:cubicBezTo>
                    <a:pt x="8" y="3"/>
                    <a:pt x="9" y="3"/>
                    <a:pt x="10" y="3"/>
                  </a:cubicBezTo>
                  <a:cubicBezTo>
                    <a:pt x="10" y="4"/>
                    <a:pt x="10" y="5"/>
                    <a:pt x="10" y="5"/>
                  </a:cubicBezTo>
                  <a:cubicBezTo>
                    <a:pt x="9" y="5"/>
                    <a:pt x="8" y="5"/>
                    <a:pt x="7" y="5"/>
                  </a:cubicBezTo>
                  <a:cubicBezTo>
                    <a:pt x="7" y="5"/>
                    <a:pt x="7" y="4"/>
                    <a:pt x="7" y="3"/>
                  </a:cubicBezTo>
                  <a:close/>
                  <a:moveTo>
                    <a:pt x="10" y="3"/>
                  </a:moveTo>
                  <a:cubicBezTo>
                    <a:pt x="11" y="3"/>
                    <a:pt x="12" y="3"/>
                    <a:pt x="13" y="3"/>
                  </a:cubicBezTo>
                  <a:cubicBezTo>
                    <a:pt x="13" y="4"/>
                    <a:pt x="13" y="5"/>
                    <a:pt x="13" y="5"/>
                  </a:cubicBezTo>
                  <a:cubicBezTo>
                    <a:pt x="12" y="5"/>
                    <a:pt x="11" y="5"/>
                    <a:pt x="10" y="5"/>
                  </a:cubicBezTo>
                  <a:cubicBezTo>
                    <a:pt x="10" y="5"/>
                    <a:pt x="10" y="4"/>
                    <a:pt x="10" y="3"/>
                  </a:cubicBezTo>
                  <a:close/>
                  <a:moveTo>
                    <a:pt x="13" y="3"/>
                  </a:moveTo>
                  <a:cubicBezTo>
                    <a:pt x="14" y="3"/>
                    <a:pt x="15" y="3"/>
                    <a:pt x="16" y="3"/>
                  </a:cubicBezTo>
                  <a:cubicBezTo>
                    <a:pt x="16" y="4"/>
                    <a:pt x="16" y="5"/>
                    <a:pt x="16" y="5"/>
                  </a:cubicBezTo>
                  <a:cubicBezTo>
                    <a:pt x="15" y="5"/>
                    <a:pt x="14" y="5"/>
                    <a:pt x="13" y="5"/>
                  </a:cubicBezTo>
                  <a:cubicBezTo>
                    <a:pt x="13" y="5"/>
                    <a:pt x="13" y="4"/>
                    <a:pt x="13" y="3"/>
                  </a:cubicBezTo>
                  <a:close/>
                  <a:moveTo>
                    <a:pt x="20" y="3"/>
                  </a:moveTo>
                  <a:cubicBezTo>
                    <a:pt x="21" y="3"/>
                    <a:pt x="22" y="3"/>
                    <a:pt x="22" y="3"/>
                  </a:cubicBezTo>
                  <a:cubicBezTo>
                    <a:pt x="22" y="4"/>
                    <a:pt x="22" y="5"/>
                    <a:pt x="22" y="5"/>
                  </a:cubicBezTo>
                  <a:cubicBezTo>
                    <a:pt x="22" y="5"/>
                    <a:pt x="21" y="5"/>
                    <a:pt x="20" y="5"/>
                  </a:cubicBezTo>
                  <a:cubicBezTo>
                    <a:pt x="20" y="5"/>
                    <a:pt x="20" y="4"/>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2" name="Rectangle 2626"/>
            <p:cNvSpPr>
              <a:spLocks noChangeArrowheads="1"/>
            </p:cNvSpPr>
            <p:nvPr/>
          </p:nvSpPr>
          <p:spPr bwMode="auto">
            <a:xfrm>
              <a:off x="-3016249" y="1136650"/>
              <a:ext cx="29702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3" name="Freeform 2644"/>
            <p:cNvSpPr>
              <a:spLocks noEditPoints="1"/>
            </p:cNvSpPr>
            <p:nvPr/>
          </p:nvSpPr>
          <p:spPr bwMode="auto">
            <a:xfrm>
              <a:off x="-57149" y="663575"/>
              <a:ext cx="222250" cy="492125"/>
            </a:xfrm>
            <a:custGeom>
              <a:avLst/>
              <a:gdLst>
                <a:gd name="T0" fmla="*/ 49 w 68"/>
                <a:gd name="T1" fmla="*/ 39 h 151"/>
                <a:gd name="T2" fmla="*/ 14 w 68"/>
                <a:gd name="T3" fmla="*/ 32 h 151"/>
                <a:gd name="T4" fmla="*/ 54 w 68"/>
                <a:gd name="T5" fmla="*/ 32 h 151"/>
                <a:gd name="T6" fmla="*/ 40 w 68"/>
                <a:gd name="T7" fmla="*/ 35 h 151"/>
                <a:gd name="T8" fmla="*/ 46 w 68"/>
                <a:gd name="T9" fmla="*/ 32 h 151"/>
                <a:gd name="T10" fmla="*/ 17 w 68"/>
                <a:gd name="T11" fmla="*/ 86 h 151"/>
                <a:gd name="T12" fmla="*/ 14 w 68"/>
                <a:gd name="T13" fmla="*/ 103 h 151"/>
                <a:gd name="T14" fmla="*/ 17 w 68"/>
                <a:gd name="T15" fmla="*/ 108 h 151"/>
                <a:gd name="T16" fmla="*/ 14 w 68"/>
                <a:gd name="T17" fmla="*/ 124 h 151"/>
                <a:gd name="T18" fmla="*/ 14 w 68"/>
                <a:gd name="T19" fmla="*/ 126 h 151"/>
                <a:gd name="T20" fmla="*/ 54 w 68"/>
                <a:gd name="T21" fmla="*/ 134 h 151"/>
                <a:gd name="T22" fmla="*/ 46 w 68"/>
                <a:gd name="T23" fmla="*/ 131 h 151"/>
                <a:gd name="T24" fmla="*/ 54 w 68"/>
                <a:gd name="T25" fmla="*/ 126 h 151"/>
                <a:gd name="T26" fmla="*/ 46 w 68"/>
                <a:gd name="T27" fmla="*/ 129 h 151"/>
                <a:gd name="T28" fmla="*/ 51 w 68"/>
                <a:gd name="T29" fmla="*/ 122 h 151"/>
                <a:gd name="T30" fmla="*/ 33 w 68"/>
                <a:gd name="T31" fmla="*/ 124 h 151"/>
                <a:gd name="T32" fmla="*/ 40 w 68"/>
                <a:gd name="T33" fmla="*/ 122 h 151"/>
                <a:gd name="T34" fmla="*/ 54 w 68"/>
                <a:gd name="T35" fmla="*/ 117 h 151"/>
                <a:gd name="T36" fmla="*/ 24 w 68"/>
                <a:gd name="T37" fmla="*/ 119 h 151"/>
                <a:gd name="T38" fmla="*/ 35 w 68"/>
                <a:gd name="T39" fmla="*/ 117 h 151"/>
                <a:gd name="T40" fmla="*/ 28 w 68"/>
                <a:gd name="T41" fmla="*/ 115 h 151"/>
                <a:gd name="T42" fmla="*/ 35 w 68"/>
                <a:gd name="T43" fmla="*/ 112 h 151"/>
                <a:gd name="T44" fmla="*/ 44 w 68"/>
                <a:gd name="T45" fmla="*/ 112 h 151"/>
                <a:gd name="T46" fmla="*/ 24 w 68"/>
                <a:gd name="T47" fmla="*/ 110 h 151"/>
                <a:gd name="T48" fmla="*/ 30 w 68"/>
                <a:gd name="T49" fmla="*/ 108 h 151"/>
                <a:gd name="T50" fmla="*/ 49 w 68"/>
                <a:gd name="T51" fmla="*/ 110 h 151"/>
                <a:gd name="T52" fmla="*/ 19 w 68"/>
                <a:gd name="T53" fmla="*/ 103 h 151"/>
                <a:gd name="T54" fmla="*/ 33 w 68"/>
                <a:gd name="T55" fmla="*/ 103 h 151"/>
                <a:gd name="T56" fmla="*/ 46 w 68"/>
                <a:gd name="T57" fmla="*/ 105 h 151"/>
                <a:gd name="T58" fmla="*/ 19 w 68"/>
                <a:gd name="T59" fmla="*/ 98 h 151"/>
                <a:gd name="T60" fmla="*/ 49 w 68"/>
                <a:gd name="T61" fmla="*/ 101 h 151"/>
                <a:gd name="T62" fmla="*/ 51 w 68"/>
                <a:gd name="T63" fmla="*/ 89 h 151"/>
                <a:gd name="T64" fmla="*/ 44 w 68"/>
                <a:gd name="T65" fmla="*/ 89 h 151"/>
                <a:gd name="T66" fmla="*/ 19 w 68"/>
                <a:gd name="T67" fmla="*/ 86 h 151"/>
                <a:gd name="T68" fmla="*/ 24 w 68"/>
                <a:gd name="T69" fmla="*/ 84 h 151"/>
                <a:gd name="T70" fmla="*/ 44 w 68"/>
                <a:gd name="T71" fmla="*/ 86 h 151"/>
                <a:gd name="T72" fmla="*/ 51 w 68"/>
                <a:gd name="T73" fmla="*/ 79 h 151"/>
                <a:gd name="T74" fmla="*/ 23 w 68"/>
                <a:gd name="T75" fmla="*/ 79 h 151"/>
                <a:gd name="T76" fmla="*/ 30 w 68"/>
                <a:gd name="T77" fmla="*/ 82 h 151"/>
                <a:gd name="T78" fmla="*/ 35 w 68"/>
                <a:gd name="T79" fmla="*/ 79 h 151"/>
                <a:gd name="T80" fmla="*/ 54 w 68"/>
                <a:gd name="T81" fmla="*/ 77 h 151"/>
                <a:gd name="T82" fmla="*/ 30 w 68"/>
                <a:gd name="T83" fmla="*/ 75 h 151"/>
                <a:gd name="T84" fmla="*/ 38 w 68"/>
                <a:gd name="T85" fmla="*/ 75 h 151"/>
                <a:gd name="T86" fmla="*/ 51 w 68"/>
                <a:gd name="T87" fmla="*/ 72 h 151"/>
                <a:gd name="T88" fmla="*/ 24 w 68"/>
                <a:gd name="T89" fmla="*/ 70 h 151"/>
                <a:gd name="T90" fmla="*/ 54 w 68"/>
                <a:gd name="T91" fmla="*/ 68 h 151"/>
                <a:gd name="T92" fmla="*/ 35 w 68"/>
                <a:gd name="T93" fmla="*/ 65 h 151"/>
                <a:gd name="T94" fmla="*/ 44 w 68"/>
                <a:gd name="T95" fmla="*/ 65 h 151"/>
                <a:gd name="T96" fmla="*/ 51 w 68"/>
                <a:gd name="T97" fmla="*/ 63 h 151"/>
                <a:gd name="T98" fmla="*/ 24 w 68"/>
                <a:gd name="T99" fmla="*/ 60 h 151"/>
                <a:gd name="T100" fmla="*/ 44 w 68"/>
                <a:gd name="T101" fmla="*/ 63 h 151"/>
                <a:gd name="T102" fmla="*/ 51 w 68"/>
                <a:gd name="T103" fmla="*/ 56 h 151"/>
                <a:gd name="T104" fmla="*/ 38 w 68"/>
                <a:gd name="T105" fmla="*/ 56 h 151"/>
                <a:gd name="T106" fmla="*/ 46 w 68"/>
                <a:gd name="T107" fmla="*/ 58 h 151"/>
                <a:gd name="T108" fmla="*/ 51 w 68"/>
                <a:gd name="T109" fmla="*/ 51 h 151"/>
                <a:gd name="T110" fmla="*/ 38 w 68"/>
                <a:gd name="T111" fmla="*/ 53 h 151"/>
                <a:gd name="T112" fmla="*/ 46 w 68"/>
                <a:gd name="T113" fmla="*/ 51 h 151"/>
                <a:gd name="T114" fmla="*/ 54 w 68"/>
                <a:gd name="T115" fmla="*/ 46 h 151"/>
                <a:gd name="T116" fmla="*/ 40 w 68"/>
                <a:gd name="T117" fmla="*/ 49 h 151"/>
                <a:gd name="T118" fmla="*/ 30 w 68"/>
                <a:gd name="T119" fmla="*/ 41 h 151"/>
                <a:gd name="T120" fmla="*/ 49 w 68"/>
                <a:gd name="T121" fmla="*/ 44 h 151"/>
                <a:gd name="T122" fmla="*/ 30 w 68"/>
                <a:gd name="T123" fmla="*/ 37 h 151"/>
                <a:gd name="T124" fmla="*/ 44 w 68"/>
                <a:gd name="T125" fmla="*/ 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 h="151">
                  <a:moveTo>
                    <a:pt x="68" y="151"/>
                  </a:moveTo>
                  <a:cubicBezTo>
                    <a:pt x="0" y="151"/>
                    <a:pt x="0" y="151"/>
                    <a:pt x="0" y="151"/>
                  </a:cubicBezTo>
                  <a:cubicBezTo>
                    <a:pt x="10" y="0"/>
                    <a:pt x="10" y="0"/>
                    <a:pt x="10" y="0"/>
                  </a:cubicBezTo>
                  <a:cubicBezTo>
                    <a:pt x="59" y="0"/>
                    <a:pt x="59" y="0"/>
                    <a:pt x="59" y="0"/>
                  </a:cubicBezTo>
                  <a:cubicBezTo>
                    <a:pt x="68" y="151"/>
                    <a:pt x="68" y="151"/>
                    <a:pt x="68" y="151"/>
                  </a:cubicBezTo>
                  <a:close/>
                  <a:moveTo>
                    <a:pt x="46" y="37"/>
                  </a:moveTo>
                  <a:cubicBezTo>
                    <a:pt x="46" y="38"/>
                    <a:pt x="46" y="38"/>
                    <a:pt x="46" y="39"/>
                  </a:cubicBezTo>
                  <a:cubicBezTo>
                    <a:pt x="47" y="39"/>
                    <a:pt x="48" y="39"/>
                    <a:pt x="49" y="39"/>
                  </a:cubicBezTo>
                  <a:cubicBezTo>
                    <a:pt x="49" y="38"/>
                    <a:pt x="49" y="38"/>
                    <a:pt x="49" y="37"/>
                  </a:cubicBezTo>
                  <a:cubicBezTo>
                    <a:pt x="48" y="37"/>
                    <a:pt x="47" y="37"/>
                    <a:pt x="46" y="37"/>
                  </a:cubicBezTo>
                  <a:close/>
                  <a:moveTo>
                    <a:pt x="14" y="37"/>
                  </a:moveTo>
                  <a:cubicBezTo>
                    <a:pt x="14" y="38"/>
                    <a:pt x="14" y="38"/>
                    <a:pt x="14" y="39"/>
                  </a:cubicBezTo>
                  <a:cubicBezTo>
                    <a:pt x="15" y="39"/>
                    <a:pt x="16" y="39"/>
                    <a:pt x="17" y="39"/>
                  </a:cubicBezTo>
                  <a:cubicBezTo>
                    <a:pt x="17" y="38"/>
                    <a:pt x="17" y="38"/>
                    <a:pt x="17" y="37"/>
                  </a:cubicBezTo>
                  <a:cubicBezTo>
                    <a:pt x="16" y="37"/>
                    <a:pt x="15" y="37"/>
                    <a:pt x="14" y="37"/>
                  </a:cubicBezTo>
                  <a:close/>
                  <a:moveTo>
                    <a:pt x="14" y="32"/>
                  </a:moveTo>
                  <a:cubicBezTo>
                    <a:pt x="14" y="35"/>
                    <a:pt x="14" y="35"/>
                    <a:pt x="14" y="35"/>
                  </a:cubicBezTo>
                  <a:cubicBezTo>
                    <a:pt x="17" y="35"/>
                    <a:pt x="17" y="35"/>
                    <a:pt x="17" y="35"/>
                  </a:cubicBezTo>
                  <a:cubicBezTo>
                    <a:pt x="17" y="32"/>
                    <a:pt x="17" y="32"/>
                    <a:pt x="17" y="32"/>
                  </a:cubicBezTo>
                  <a:cubicBezTo>
                    <a:pt x="14" y="32"/>
                    <a:pt x="14" y="32"/>
                    <a:pt x="14" y="32"/>
                  </a:cubicBezTo>
                  <a:close/>
                  <a:moveTo>
                    <a:pt x="51" y="32"/>
                  </a:moveTo>
                  <a:cubicBezTo>
                    <a:pt x="51" y="35"/>
                    <a:pt x="51" y="35"/>
                    <a:pt x="51" y="35"/>
                  </a:cubicBezTo>
                  <a:cubicBezTo>
                    <a:pt x="54" y="35"/>
                    <a:pt x="54" y="35"/>
                    <a:pt x="54" y="35"/>
                  </a:cubicBezTo>
                  <a:cubicBezTo>
                    <a:pt x="54" y="32"/>
                    <a:pt x="54" y="32"/>
                    <a:pt x="54" y="32"/>
                  </a:cubicBezTo>
                  <a:cubicBezTo>
                    <a:pt x="51" y="32"/>
                    <a:pt x="51" y="32"/>
                    <a:pt x="51" y="32"/>
                  </a:cubicBezTo>
                  <a:close/>
                  <a:moveTo>
                    <a:pt x="19" y="32"/>
                  </a:moveTo>
                  <a:cubicBezTo>
                    <a:pt x="19" y="33"/>
                    <a:pt x="19" y="34"/>
                    <a:pt x="19" y="35"/>
                  </a:cubicBezTo>
                  <a:cubicBezTo>
                    <a:pt x="20" y="35"/>
                    <a:pt x="21" y="35"/>
                    <a:pt x="23" y="35"/>
                  </a:cubicBezTo>
                  <a:cubicBezTo>
                    <a:pt x="23" y="34"/>
                    <a:pt x="23" y="33"/>
                    <a:pt x="23" y="32"/>
                  </a:cubicBezTo>
                  <a:cubicBezTo>
                    <a:pt x="21" y="32"/>
                    <a:pt x="20" y="32"/>
                    <a:pt x="19" y="32"/>
                  </a:cubicBezTo>
                  <a:close/>
                  <a:moveTo>
                    <a:pt x="40" y="32"/>
                  </a:moveTo>
                  <a:cubicBezTo>
                    <a:pt x="40" y="33"/>
                    <a:pt x="40" y="34"/>
                    <a:pt x="40" y="35"/>
                  </a:cubicBezTo>
                  <a:cubicBezTo>
                    <a:pt x="41" y="35"/>
                    <a:pt x="43" y="35"/>
                    <a:pt x="44" y="35"/>
                  </a:cubicBezTo>
                  <a:cubicBezTo>
                    <a:pt x="44" y="34"/>
                    <a:pt x="44" y="33"/>
                    <a:pt x="44" y="32"/>
                  </a:cubicBezTo>
                  <a:cubicBezTo>
                    <a:pt x="43" y="32"/>
                    <a:pt x="41" y="32"/>
                    <a:pt x="40" y="32"/>
                  </a:cubicBezTo>
                  <a:close/>
                  <a:moveTo>
                    <a:pt x="46" y="32"/>
                  </a:moveTo>
                  <a:cubicBezTo>
                    <a:pt x="46" y="33"/>
                    <a:pt x="46" y="34"/>
                    <a:pt x="46" y="35"/>
                  </a:cubicBezTo>
                  <a:cubicBezTo>
                    <a:pt x="47" y="35"/>
                    <a:pt x="48" y="35"/>
                    <a:pt x="49" y="35"/>
                  </a:cubicBezTo>
                  <a:cubicBezTo>
                    <a:pt x="49" y="34"/>
                    <a:pt x="49" y="33"/>
                    <a:pt x="49" y="32"/>
                  </a:cubicBezTo>
                  <a:cubicBezTo>
                    <a:pt x="48" y="32"/>
                    <a:pt x="47" y="32"/>
                    <a:pt x="46" y="32"/>
                  </a:cubicBezTo>
                  <a:close/>
                  <a:moveTo>
                    <a:pt x="14" y="79"/>
                  </a:moveTo>
                  <a:cubicBezTo>
                    <a:pt x="14" y="80"/>
                    <a:pt x="14" y="81"/>
                    <a:pt x="14" y="82"/>
                  </a:cubicBezTo>
                  <a:cubicBezTo>
                    <a:pt x="15" y="82"/>
                    <a:pt x="16" y="82"/>
                    <a:pt x="17" y="82"/>
                  </a:cubicBezTo>
                  <a:cubicBezTo>
                    <a:pt x="17" y="81"/>
                    <a:pt x="17" y="80"/>
                    <a:pt x="17" y="79"/>
                  </a:cubicBezTo>
                  <a:cubicBezTo>
                    <a:pt x="16" y="79"/>
                    <a:pt x="15" y="79"/>
                    <a:pt x="14" y="79"/>
                  </a:cubicBezTo>
                  <a:close/>
                  <a:moveTo>
                    <a:pt x="14" y="84"/>
                  </a:moveTo>
                  <a:cubicBezTo>
                    <a:pt x="14" y="85"/>
                    <a:pt x="14" y="86"/>
                    <a:pt x="14" y="86"/>
                  </a:cubicBezTo>
                  <a:cubicBezTo>
                    <a:pt x="15" y="86"/>
                    <a:pt x="16" y="86"/>
                    <a:pt x="17" y="86"/>
                  </a:cubicBezTo>
                  <a:cubicBezTo>
                    <a:pt x="17" y="86"/>
                    <a:pt x="17" y="85"/>
                    <a:pt x="17" y="84"/>
                  </a:cubicBezTo>
                  <a:cubicBezTo>
                    <a:pt x="16" y="84"/>
                    <a:pt x="15" y="84"/>
                    <a:pt x="14" y="84"/>
                  </a:cubicBezTo>
                  <a:close/>
                  <a:moveTo>
                    <a:pt x="14" y="98"/>
                  </a:moveTo>
                  <a:cubicBezTo>
                    <a:pt x="14" y="99"/>
                    <a:pt x="14" y="100"/>
                    <a:pt x="14" y="101"/>
                  </a:cubicBezTo>
                  <a:cubicBezTo>
                    <a:pt x="15" y="101"/>
                    <a:pt x="16" y="101"/>
                    <a:pt x="17" y="101"/>
                  </a:cubicBezTo>
                  <a:cubicBezTo>
                    <a:pt x="17" y="100"/>
                    <a:pt x="17" y="99"/>
                    <a:pt x="17" y="98"/>
                  </a:cubicBezTo>
                  <a:cubicBezTo>
                    <a:pt x="16" y="98"/>
                    <a:pt x="15" y="98"/>
                    <a:pt x="14" y="98"/>
                  </a:cubicBezTo>
                  <a:close/>
                  <a:moveTo>
                    <a:pt x="14" y="103"/>
                  </a:moveTo>
                  <a:cubicBezTo>
                    <a:pt x="14" y="104"/>
                    <a:pt x="14" y="104"/>
                    <a:pt x="14" y="105"/>
                  </a:cubicBezTo>
                  <a:cubicBezTo>
                    <a:pt x="15" y="105"/>
                    <a:pt x="16" y="105"/>
                    <a:pt x="17" y="105"/>
                  </a:cubicBezTo>
                  <a:cubicBezTo>
                    <a:pt x="17" y="104"/>
                    <a:pt x="17" y="104"/>
                    <a:pt x="17" y="103"/>
                  </a:cubicBezTo>
                  <a:cubicBezTo>
                    <a:pt x="16" y="103"/>
                    <a:pt x="15" y="103"/>
                    <a:pt x="14" y="103"/>
                  </a:cubicBezTo>
                  <a:close/>
                  <a:moveTo>
                    <a:pt x="14" y="108"/>
                  </a:moveTo>
                  <a:cubicBezTo>
                    <a:pt x="14" y="108"/>
                    <a:pt x="14" y="109"/>
                    <a:pt x="14" y="110"/>
                  </a:cubicBezTo>
                  <a:cubicBezTo>
                    <a:pt x="15" y="110"/>
                    <a:pt x="16" y="110"/>
                    <a:pt x="17" y="110"/>
                  </a:cubicBezTo>
                  <a:cubicBezTo>
                    <a:pt x="17" y="109"/>
                    <a:pt x="17" y="108"/>
                    <a:pt x="17" y="108"/>
                  </a:cubicBezTo>
                  <a:cubicBezTo>
                    <a:pt x="16" y="108"/>
                    <a:pt x="15" y="108"/>
                    <a:pt x="14" y="108"/>
                  </a:cubicBezTo>
                  <a:close/>
                  <a:moveTo>
                    <a:pt x="14" y="117"/>
                  </a:moveTo>
                  <a:cubicBezTo>
                    <a:pt x="14" y="118"/>
                    <a:pt x="14" y="119"/>
                    <a:pt x="14" y="119"/>
                  </a:cubicBezTo>
                  <a:cubicBezTo>
                    <a:pt x="15" y="119"/>
                    <a:pt x="16" y="119"/>
                    <a:pt x="17" y="119"/>
                  </a:cubicBezTo>
                  <a:cubicBezTo>
                    <a:pt x="17" y="119"/>
                    <a:pt x="17" y="118"/>
                    <a:pt x="17" y="117"/>
                  </a:cubicBezTo>
                  <a:cubicBezTo>
                    <a:pt x="16" y="117"/>
                    <a:pt x="15" y="117"/>
                    <a:pt x="14" y="117"/>
                  </a:cubicBezTo>
                  <a:close/>
                  <a:moveTo>
                    <a:pt x="14" y="122"/>
                  </a:moveTo>
                  <a:cubicBezTo>
                    <a:pt x="14" y="123"/>
                    <a:pt x="14" y="123"/>
                    <a:pt x="14" y="124"/>
                  </a:cubicBezTo>
                  <a:cubicBezTo>
                    <a:pt x="15" y="124"/>
                    <a:pt x="16" y="124"/>
                    <a:pt x="17" y="124"/>
                  </a:cubicBezTo>
                  <a:cubicBezTo>
                    <a:pt x="17" y="123"/>
                    <a:pt x="17" y="123"/>
                    <a:pt x="17" y="122"/>
                  </a:cubicBezTo>
                  <a:cubicBezTo>
                    <a:pt x="16" y="122"/>
                    <a:pt x="15" y="122"/>
                    <a:pt x="14" y="122"/>
                  </a:cubicBezTo>
                  <a:close/>
                  <a:moveTo>
                    <a:pt x="14" y="126"/>
                  </a:moveTo>
                  <a:cubicBezTo>
                    <a:pt x="14" y="127"/>
                    <a:pt x="14" y="128"/>
                    <a:pt x="14" y="129"/>
                  </a:cubicBezTo>
                  <a:cubicBezTo>
                    <a:pt x="15" y="129"/>
                    <a:pt x="16" y="129"/>
                    <a:pt x="17" y="129"/>
                  </a:cubicBezTo>
                  <a:cubicBezTo>
                    <a:pt x="17" y="128"/>
                    <a:pt x="17" y="127"/>
                    <a:pt x="17" y="126"/>
                  </a:cubicBezTo>
                  <a:cubicBezTo>
                    <a:pt x="16" y="126"/>
                    <a:pt x="15" y="126"/>
                    <a:pt x="14" y="126"/>
                  </a:cubicBezTo>
                  <a:close/>
                  <a:moveTo>
                    <a:pt x="14" y="131"/>
                  </a:moveTo>
                  <a:cubicBezTo>
                    <a:pt x="14" y="134"/>
                    <a:pt x="14" y="134"/>
                    <a:pt x="14" y="134"/>
                  </a:cubicBezTo>
                  <a:cubicBezTo>
                    <a:pt x="17" y="134"/>
                    <a:pt x="17" y="134"/>
                    <a:pt x="17" y="134"/>
                  </a:cubicBezTo>
                  <a:cubicBezTo>
                    <a:pt x="17" y="131"/>
                    <a:pt x="17" y="131"/>
                    <a:pt x="17" y="131"/>
                  </a:cubicBezTo>
                  <a:cubicBezTo>
                    <a:pt x="14" y="131"/>
                    <a:pt x="14" y="131"/>
                    <a:pt x="14" y="131"/>
                  </a:cubicBezTo>
                  <a:close/>
                  <a:moveTo>
                    <a:pt x="51" y="131"/>
                  </a:moveTo>
                  <a:cubicBezTo>
                    <a:pt x="51" y="134"/>
                    <a:pt x="51" y="134"/>
                    <a:pt x="51" y="134"/>
                  </a:cubicBezTo>
                  <a:cubicBezTo>
                    <a:pt x="54" y="134"/>
                    <a:pt x="54" y="134"/>
                    <a:pt x="54" y="134"/>
                  </a:cubicBezTo>
                  <a:cubicBezTo>
                    <a:pt x="54" y="131"/>
                    <a:pt x="54" y="131"/>
                    <a:pt x="54" y="131"/>
                  </a:cubicBezTo>
                  <a:cubicBezTo>
                    <a:pt x="51" y="131"/>
                    <a:pt x="51" y="131"/>
                    <a:pt x="51" y="131"/>
                  </a:cubicBezTo>
                  <a:close/>
                  <a:moveTo>
                    <a:pt x="40" y="131"/>
                  </a:moveTo>
                  <a:cubicBezTo>
                    <a:pt x="40" y="132"/>
                    <a:pt x="40" y="133"/>
                    <a:pt x="40" y="134"/>
                  </a:cubicBezTo>
                  <a:cubicBezTo>
                    <a:pt x="41" y="134"/>
                    <a:pt x="43" y="134"/>
                    <a:pt x="44" y="134"/>
                  </a:cubicBezTo>
                  <a:cubicBezTo>
                    <a:pt x="44" y="133"/>
                    <a:pt x="44" y="132"/>
                    <a:pt x="44" y="131"/>
                  </a:cubicBezTo>
                  <a:cubicBezTo>
                    <a:pt x="43" y="131"/>
                    <a:pt x="41" y="131"/>
                    <a:pt x="40" y="131"/>
                  </a:cubicBezTo>
                  <a:close/>
                  <a:moveTo>
                    <a:pt x="46" y="131"/>
                  </a:moveTo>
                  <a:cubicBezTo>
                    <a:pt x="46" y="132"/>
                    <a:pt x="46" y="133"/>
                    <a:pt x="46" y="134"/>
                  </a:cubicBezTo>
                  <a:cubicBezTo>
                    <a:pt x="47" y="134"/>
                    <a:pt x="48" y="134"/>
                    <a:pt x="49" y="134"/>
                  </a:cubicBezTo>
                  <a:cubicBezTo>
                    <a:pt x="49" y="133"/>
                    <a:pt x="49" y="132"/>
                    <a:pt x="49" y="131"/>
                  </a:cubicBezTo>
                  <a:cubicBezTo>
                    <a:pt x="48" y="131"/>
                    <a:pt x="47" y="131"/>
                    <a:pt x="46" y="131"/>
                  </a:cubicBezTo>
                  <a:close/>
                  <a:moveTo>
                    <a:pt x="51" y="126"/>
                  </a:moveTo>
                  <a:cubicBezTo>
                    <a:pt x="51" y="127"/>
                    <a:pt x="51" y="128"/>
                    <a:pt x="51" y="129"/>
                  </a:cubicBezTo>
                  <a:cubicBezTo>
                    <a:pt x="52" y="129"/>
                    <a:pt x="53" y="129"/>
                    <a:pt x="54" y="129"/>
                  </a:cubicBezTo>
                  <a:cubicBezTo>
                    <a:pt x="54" y="128"/>
                    <a:pt x="54" y="127"/>
                    <a:pt x="54" y="126"/>
                  </a:cubicBezTo>
                  <a:cubicBezTo>
                    <a:pt x="53" y="126"/>
                    <a:pt x="52" y="126"/>
                    <a:pt x="51" y="126"/>
                  </a:cubicBezTo>
                  <a:close/>
                  <a:moveTo>
                    <a:pt x="40" y="126"/>
                  </a:moveTo>
                  <a:cubicBezTo>
                    <a:pt x="40" y="127"/>
                    <a:pt x="40" y="128"/>
                    <a:pt x="40" y="129"/>
                  </a:cubicBezTo>
                  <a:cubicBezTo>
                    <a:pt x="41" y="129"/>
                    <a:pt x="43" y="129"/>
                    <a:pt x="44" y="129"/>
                  </a:cubicBezTo>
                  <a:cubicBezTo>
                    <a:pt x="44" y="128"/>
                    <a:pt x="44" y="127"/>
                    <a:pt x="44" y="126"/>
                  </a:cubicBezTo>
                  <a:cubicBezTo>
                    <a:pt x="43" y="126"/>
                    <a:pt x="41" y="126"/>
                    <a:pt x="40" y="126"/>
                  </a:cubicBezTo>
                  <a:close/>
                  <a:moveTo>
                    <a:pt x="46" y="126"/>
                  </a:moveTo>
                  <a:cubicBezTo>
                    <a:pt x="46" y="127"/>
                    <a:pt x="46" y="128"/>
                    <a:pt x="46" y="129"/>
                  </a:cubicBezTo>
                  <a:cubicBezTo>
                    <a:pt x="47" y="129"/>
                    <a:pt x="48" y="129"/>
                    <a:pt x="49" y="129"/>
                  </a:cubicBezTo>
                  <a:cubicBezTo>
                    <a:pt x="49" y="128"/>
                    <a:pt x="49" y="127"/>
                    <a:pt x="49" y="126"/>
                  </a:cubicBezTo>
                  <a:cubicBezTo>
                    <a:pt x="48" y="126"/>
                    <a:pt x="47" y="126"/>
                    <a:pt x="46" y="126"/>
                  </a:cubicBezTo>
                  <a:close/>
                  <a:moveTo>
                    <a:pt x="51" y="122"/>
                  </a:moveTo>
                  <a:cubicBezTo>
                    <a:pt x="51" y="123"/>
                    <a:pt x="51" y="123"/>
                    <a:pt x="51" y="124"/>
                  </a:cubicBezTo>
                  <a:cubicBezTo>
                    <a:pt x="52" y="124"/>
                    <a:pt x="53" y="124"/>
                    <a:pt x="54" y="124"/>
                  </a:cubicBezTo>
                  <a:cubicBezTo>
                    <a:pt x="54" y="123"/>
                    <a:pt x="54" y="123"/>
                    <a:pt x="54" y="122"/>
                  </a:cubicBezTo>
                  <a:cubicBezTo>
                    <a:pt x="53" y="122"/>
                    <a:pt x="52" y="122"/>
                    <a:pt x="51" y="122"/>
                  </a:cubicBezTo>
                  <a:close/>
                  <a:moveTo>
                    <a:pt x="19" y="122"/>
                  </a:moveTo>
                  <a:cubicBezTo>
                    <a:pt x="19" y="123"/>
                    <a:pt x="19" y="123"/>
                    <a:pt x="19" y="124"/>
                  </a:cubicBezTo>
                  <a:cubicBezTo>
                    <a:pt x="20" y="124"/>
                    <a:pt x="21" y="124"/>
                    <a:pt x="23" y="124"/>
                  </a:cubicBezTo>
                  <a:cubicBezTo>
                    <a:pt x="23" y="123"/>
                    <a:pt x="23" y="123"/>
                    <a:pt x="23" y="122"/>
                  </a:cubicBezTo>
                  <a:cubicBezTo>
                    <a:pt x="21" y="122"/>
                    <a:pt x="20" y="122"/>
                    <a:pt x="19" y="122"/>
                  </a:cubicBezTo>
                  <a:close/>
                  <a:moveTo>
                    <a:pt x="30" y="122"/>
                  </a:moveTo>
                  <a:cubicBezTo>
                    <a:pt x="30" y="123"/>
                    <a:pt x="30" y="123"/>
                    <a:pt x="30" y="124"/>
                  </a:cubicBezTo>
                  <a:cubicBezTo>
                    <a:pt x="31" y="124"/>
                    <a:pt x="32" y="124"/>
                    <a:pt x="33" y="124"/>
                  </a:cubicBezTo>
                  <a:cubicBezTo>
                    <a:pt x="33" y="123"/>
                    <a:pt x="33" y="123"/>
                    <a:pt x="33" y="122"/>
                  </a:cubicBezTo>
                  <a:cubicBezTo>
                    <a:pt x="32" y="122"/>
                    <a:pt x="31" y="122"/>
                    <a:pt x="30" y="122"/>
                  </a:cubicBezTo>
                  <a:close/>
                  <a:moveTo>
                    <a:pt x="35" y="122"/>
                  </a:moveTo>
                  <a:cubicBezTo>
                    <a:pt x="35" y="123"/>
                    <a:pt x="35" y="123"/>
                    <a:pt x="35" y="124"/>
                  </a:cubicBezTo>
                  <a:cubicBezTo>
                    <a:pt x="36" y="124"/>
                    <a:pt x="37" y="124"/>
                    <a:pt x="38" y="124"/>
                  </a:cubicBezTo>
                  <a:cubicBezTo>
                    <a:pt x="38" y="123"/>
                    <a:pt x="38" y="123"/>
                    <a:pt x="38" y="122"/>
                  </a:cubicBezTo>
                  <a:cubicBezTo>
                    <a:pt x="37" y="122"/>
                    <a:pt x="36" y="122"/>
                    <a:pt x="35" y="122"/>
                  </a:cubicBezTo>
                  <a:close/>
                  <a:moveTo>
                    <a:pt x="40" y="122"/>
                  </a:moveTo>
                  <a:cubicBezTo>
                    <a:pt x="40" y="123"/>
                    <a:pt x="40" y="123"/>
                    <a:pt x="40" y="124"/>
                  </a:cubicBezTo>
                  <a:cubicBezTo>
                    <a:pt x="41" y="124"/>
                    <a:pt x="43" y="124"/>
                    <a:pt x="44" y="124"/>
                  </a:cubicBezTo>
                  <a:cubicBezTo>
                    <a:pt x="44" y="123"/>
                    <a:pt x="44" y="123"/>
                    <a:pt x="44" y="122"/>
                  </a:cubicBezTo>
                  <a:cubicBezTo>
                    <a:pt x="43" y="122"/>
                    <a:pt x="41" y="122"/>
                    <a:pt x="40" y="122"/>
                  </a:cubicBezTo>
                  <a:close/>
                  <a:moveTo>
                    <a:pt x="51" y="117"/>
                  </a:moveTo>
                  <a:cubicBezTo>
                    <a:pt x="51" y="118"/>
                    <a:pt x="51" y="119"/>
                    <a:pt x="51" y="119"/>
                  </a:cubicBezTo>
                  <a:cubicBezTo>
                    <a:pt x="52" y="119"/>
                    <a:pt x="53" y="119"/>
                    <a:pt x="54" y="119"/>
                  </a:cubicBezTo>
                  <a:cubicBezTo>
                    <a:pt x="54" y="119"/>
                    <a:pt x="54" y="118"/>
                    <a:pt x="54" y="117"/>
                  </a:cubicBezTo>
                  <a:cubicBezTo>
                    <a:pt x="53" y="117"/>
                    <a:pt x="52" y="117"/>
                    <a:pt x="51" y="117"/>
                  </a:cubicBezTo>
                  <a:close/>
                  <a:moveTo>
                    <a:pt x="19" y="117"/>
                  </a:moveTo>
                  <a:cubicBezTo>
                    <a:pt x="19" y="118"/>
                    <a:pt x="19" y="119"/>
                    <a:pt x="19" y="119"/>
                  </a:cubicBezTo>
                  <a:cubicBezTo>
                    <a:pt x="20" y="119"/>
                    <a:pt x="21" y="119"/>
                    <a:pt x="23" y="119"/>
                  </a:cubicBezTo>
                  <a:cubicBezTo>
                    <a:pt x="23" y="119"/>
                    <a:pt x="23" y="118"/>
                    <a:pt x="23" y="117"/>
                  </a:cubicBezTo>
                  <a:cubicBezTo>
                    <a:pt x="21" y="117"/>
                    <a:pt x="20" y="117"/>
                    <a:pt x="19" y="117"/>
                  </a:cubicBezTo>
                  <a:close/>
                  <a:moveTo>
                    <a:pt x="24" y="117"/>
                  </a:moveTo>
                  <a:cubicBezTo>
                    <a:pt x="24" y="118"/>
                    <a:pt x="24" y="119"/>
                    <a:pt x="24" y="119"/>
                  </a:cubicBezTo>
                  <a:cubicBezTo>
                    <a:pt x="26" y="119"/>
                    <a:pt x="27" y="119"/>
                    <a:pt x="28" y="119"/>
                  </a:cubicBezTo>
                  <a:cubicBezTo>
                    <a:pt x="28" y="119"/>
                    <a:pt x="28" y="118"/>
                    <a:pt x="28" y="117"/>
                  </a:cubicBezTo>
                  <a:cubicBezTo>
                    <a:pt x="27" y="117"/>
                    <a:pt x="26" y="117"/>
                    <a:pt x="24" y="117"/>
                  </a:cubicBezTo>
                  <a:close/>
                  <a:moveTo>
                    <a:pt x="35" y="117"/>
                  </a:moveTo>
                  <a:cubicBezTo>
                    <a:pt x="35" y="118"/>
                    <a:pt x="35" y="119"/>
                    <a:pt x="35" y="119"/>
                  </a:cubicBezTo>
                  <a:cubicBezTo>
                    <a:pt x="36" y="119"/>
                    <a:pt x="37" y="119"/>
                    <a:pt x="38" y="119"/>
                  </a:cubicBezTo>
                  <a:cubicBezTo>
                    <a:pt x="38" y="119"/>
                    <a:pt x="38" y="118"/>
                    <a:pt x="38" y="117"/>
                  </a:cubicBezTo>
                  <a:cubicBezTo>
                    <a:pt x="37" y="117"/>
                    <a:pt x="36" y="117"/>
                    <a:pt x="35" y="117"/>
                  </a:cubicBezTo>
                  <a:close/>
                  <a:moveTo>
                    <a:pt x="40" y="117"/>
                  </a:moveTo>
                  <a:cubicBezTo>
                    <a:pt x="40" y="118"/>
                    <a:pt x="40" y="119"/>
                    <a:pt x="40" y="119"/>
                  </a:cubicBezTo>
                  <a:cubicBezTo>
                    <a:pt x="41" y="119"/>
                    <a:pt x="43" y="119"/>
                    <a:pt x="44" y="119"/>
                  </a:cubicBezTo>
                  <a:cubicBezTo>
                    <a:pt x="44" y="119"/>
                    <a:pt x="44" y="118"/>
                    <a:pt x="44" y="117"/>
                  </a:cubicBezTo>
                  <a:cubicBezTo>
                    <a:pt x="43" y="117"/>
                    <a:pt x="41" y="117"/>
                    <a:pt x="40" y="117"/>
                  </a:cubicBezTo>
                  <a:close/>
                  <a:moveTo>
                    <a:pt x="24" y="112"/>
                  </a:moveTo>
                  <a:cubicBezTo>
                    <a:pt x="24" y="113"/>
                    <a:pt x="24" y="114"/>
                    <a:pt x="24" y="115"/>
                  </a:cubicBezTo>
                  <a:cubicBezTo>
                    <a:pt x="26" y="115"/>
                    <a:pt x="27" y="115"/>
                    <a:pt x="28" y="115"/>
                  </a:cubicBezTo>
                  <a:cubicBezTo>
                    <a:pt x="28" y="114"/>
                    <a:pt x="28" y="113"/>
                    <a:pt x="28" y="112"/>
                  </a:cubicBezTo>
                  <a:cubicBezTo>
                    <a:pt x="27" y="112"/>
                    <a:pt x="26" y="112"/>
                    <a:pt x="24" y="112"/>
                  </a:cubicBezTo>
                  <a:close/>
                  <a:moveTo>
                    <a:pt x="30" y="112"/>
                  </a:moveTo>
                  <a:cubicBezTo>
                    <a:pt x="30" y="113"/>
                    <a:pt x="30" y="114"/>
                    <a:pt x="30" y="115"/>
                  </a:cubicBezTo>
                  <a:cubicBezTo>
                    <a:pt x="31" y="115"/>
                    <a:pt x="32" y="115"/>
                    <a:pt x="33" y="115"/>
                  </a:cubicBezTo>
                  <a:cubicBezTo>
                    <a:pt x="33" y="114"/>
                    <a:pt x="33" y="113"/>
                    <a:pt x="33" y="112"/>
                  </a:cubicBezTo>
                  <a:cubicBezTo>
                    <a:pt x="32" y="112"/>
                    <a:pt x="31" y="112"/>
                    <a:pt x="30" y="112"/>
                  </a:cubicBezTo>
                  <a:close/>
                  <a:moveTo>
                    <a:pt x="35" y="112"/>
                  </a:moveTo>
                  <a:cubicBezTo>
                    <a:pt x="35" y="113"/>
                    <a:pt x="35" y="114"/>
                    <a:pt x="35" y="115"/>
                  </a:cubicBezTo>
                  <a:cubicBezTo>
                    <a:pt x="36" y="115"/>
                    <a:pt x="37" y="115"/>
                    <a:pt x="38" y="115"/>
                  </a:cubicBezTo>
                  <a:cubicBezTo>
                    <a:pt x="38" y="114"/>
                    <a:pt x="38" y="113"/>
                    <a:pt x="38" y="112"/>
                  </a:cubicBezTo>
                  <a:cubicBezTo>
                    <a:pt x="37" y="112"/>
                    <a:pt x="36" y="112"/>
                    <a:pt x="35" y="112"/>
                  </a:cubicBezTo>
                  <a:close/>
                  <a:moveTo>
                    <a:pt x="40" y="112"/>
                  </a:moveTo>
                  <a:cubicBezTo>
                    <a:pt x="40" y="113"/>
                    <a:pt x="40" y="114"/>
                    <a:pt x="40" y="115"/>
                  </a:cubicBezTo>
                  <a:cubicBezTo>
                    <a:pt x="41" y="115"/>
                    <a:pt x="43" y="115"/>
                    <a:pt x="44" y="115"/>
                  </a:cubicBezTo>
                  <a:cubicBezTo>
                    <a:pt x="44" y="114"/>
                    <a:pt x="44" y="113"/>
                    <a:pt x="44" y="112"/>
                  </a:cubicBezTo>
                  <a:cubicBezTo>
                    <a:pt x="43" y="112"/>
                    <a:pt x="41" y="112"/>
                    <a:pt x="40" y="112"/>
                  </a:cubicBezTo>
                  <a:close/>
                  <a:moveTo>
                    <a:pt x="46" y="112"/>
                  </a:moveTo>
                  <a:cubicBezTo>
                    <a:pt x="46" y="113"/>
                    <a:pt x="46" y="114"/>
                    <a:pt x="46" y="115"/>
                  </a:cubicBezTo>
                  <a:cubicBezTo>
                    <a:pt x="47" y="115"/>
                    <a:pt x="48" y="115"/>
                    <a:pt x="49" y="115"/>
                  </a:cubicBezTo>
                  <a:cubicBezTo>
                    <a:pt x="49" y="114"/>
                    <a:pt x="49" y="113"/>
                    <a:pt x="49" y="112"/>
                  </a:cubicBezTo>
                  <a:cubicBezTo>
                    <a:pt x="48" y="112"/>
                    <a:pt x="47" y="112"/>
                    <a:pt x="46" y="112"/>
                  </a:cubicBezTo>
                  <a:close/>
                  <a:moveTo>
                    <a:pt x="24" y="108"/>
                  </a:moveTo>
                  <a:cubicBezTo>
                    <a:pt x="24" y="108"/>
                    <a:pt x="24" y="109"/>
                    <a:pt x="24" y="110"/>
                  </a:cubicBezTo>
                  <a:cubicBezTo>
                    <a:pt x="26" y="110"/>
                    <a:pt x="27" y="110"/>
                    <a:pt x="28" y="110"/>
                  </a:cubicBezTo>
                  <a:cubicBezTo>
                    <a:pt x="28" y="109"/>
                    <a:pt x="28" y="108"/>
                    <a:pt x="28" y="108"/>
                  </a:cubicBezTo>
                  <a:cubicBezTo>
                    <a:pt x="27" y="108"/>
                    <a:pt x="26" y="108"/>
                    <a:pt x="24" y="108"/>
                  </a:cubicBezTo>
                  <a:close/>
                  <a:moveTo>
                    <a:pt x="30" y="108"/>
                  </a:moveTo>
                  <a:cubicBezTo>
                    <a:pt x="30" y="108"/>
                    <a:pt x="30" y="109"/>
                    <a:pt x="30" y="110"/>
                  </a:cubicBezTo>
                  <a:cubicBezTo>
                    <a:pt x="31" y="110"/>
                    <a:pt x="32" y="110"/>
                    <a:pt x="33" y="110"/>
                  </a:cubicBezTo>
                  <a:cubicBezTo>
                    <a:pt x="33" y="109"/>
                    <a:pt x="33" y="108"/>
                    <a:pt x="33" y="108"/>
                  </a:cubicBezTo>
                  <a:cubicBezTo>
                    <a:pt x="32" y="108"/>
                    <a:pt x="31" y="108"/>
                    <a:pt x="30" y="108"/>
                  </a:cubicBezTo>
                  <a:close/>
                  <a:moveTo>
                    <a:pt x="40" y="108"/>
                  </a:moveTo>
                  <a:cubicBezTo>
                    <a:pt x="40" y="108"/>
                    <a:pt x="40" y="109"/>
                    <a:pt x="40" y="110"/>
                  </a:cubicBezTo>
                  <a:cubicBezTo>
                    <a:pt x="41" y="110"/>
                    <a:pt x="43" y="110"/>
                    <a:pt x="44" y="110"/>
                  </a:cubicBezTo>
                  <a:cubicBezTo>
                    <a:pt x="44" y="109"/>
                    <a:pt x="44" y="108"/>
                    <a:pt x="44" y="108"/>
                  </a:cubicBezTo>
                  <a:cubicBezTo>
                    <a:pt x="43" y="108"/>
                    <a:pt x="41" y="108"/>
                    <a:pt x="40" y="108"/>
                  </a:cubicBezTo>
                  <a:close/>
                  <a:moveTo>
                    <a:pt x="46" y="108"/>
                  </a:moveTo>
                  <a:cubicBezTo>
                    <a:pt x="46" y="108"/>
                    <a:pt x="46" y="109"/>
                    <a:pt x="46" y="110"/>
                  </a:cubicBezTo>
                  <a:cubicBezTo>
                    <a:pt x="47" y="110"/>
                    <a:pt x="48" y="110"/>
                    <a:pt x="49" y="110"/>
                  </a:cubicBezTo>
                  <a:cubicBezTo>
                    <a:pt x="49" y="109"/>
                    <a:pt x="49" y="108"/>
                    <a:pt x="49" y="108"/>
                  </a:cubicBezTo>
                  <a:cubicBezTo>
                    <a:pt x="48" y="108"/>
                    <a:pt x="47" y="108"/>
                    <a:pt x="46" y="108"/>
                  </a:cubicBezTo>
                  <a:close/>
                  <a:moveTo>
                    <a:pt x="51" y="103"/>
                  </a:moveTo>
                  <a:cubicBezTo>
                    <a:pt x="51" y="104"/>
                    <a:pt x="51" y="104"/>
                    <a:pt x="51" y="105"/>
                  </a:cubicBezTo>
                  <a:cubicBezTo>
                    <a:pt x="52" y="105"/>
                    <a:pt x="53" y="105"/>
                    <a:pt x="54" y="105"/>
                  </a:cubicBezTo>
                  <a:cubicBezTo>
                    <a:pt x="54" y="104"/>
                    <a:pt x="54" y="104"/>
                    <a:pt x="54" y="103"/>
                  </a:cubicBezTo>
                  <a:cubicBezTo>
                    <a:pt x="53" y="103"/>
                    <a:pt x="52" y="103"/>
                    <a:pt x="51" y="103"/>
                  </a:cubicBezTo>
                  <a:close/>
                  <a:moveTo>
                    <a:pt x="19" y="103"/>
                  </a:moveTo>
                  <a:cubicBezTo>
                    <a:pt x="19" y="104"/>
                    <a:pt x="19" y="104"/>
                    <a:pt x="19" y="105"/>
                  </a:cubicBezTo>
                  <a:cubicBezTo>
                    <a:pt x="20" y="105"/>
                    <a:pt x="21" y="105"/>
                    <a:pt x="23" y="105"/>
                  </a:cubicBezTo>
                  <a:cubicBezTo>
                    <a:pt x="23" y="104"/>
                    <a:pt x="23" y="104"/>
                    <a:pt x="23" y="103"/>
                  </a:cubicBezTo>
                  <a:cubicBezTo>
                    <a:pt x="21" y="103"/>
                    <a:pt x="20" y="103"/>
                    <a:pt x="19" y="103"/>
                  </a:cubicBezTo>
                  <a:close/>
                  <a:moveTo>
                    <a:pt x="30" y="103"/>
                  </a:moveTo>
                  <a:cubicBezTo>
                    <a:pt x="30" y="104"/>
                    <a:pt x="30" y="104"/>
                    <a:pt x="30" y="105"/>
                  </a:cubicBezTo>
                  <a:cubicBezTo>
                    <a:pt x="31" y="105"/>
                    <a:pt x="32" y="105"/>
                    <a:pt x="33" y="105"/>
                  </a:cubicBezTo>
                  <a:cubicBezTo>
                    <a:pt x="33" y="104"/>
                    <a:pt x="33" y="104"/>
                    <a:pt x="33" y="103"/>
                  </a:cubicBezTo>
                  <a:cubicBezTo>
                    <a:pt x="32" y="103"/>
                    <a:pt x="31" y="103"/>
                    <a:pt x="30" y="103"/>
                  </a:cubicBezTo>
                  <a:close/>
                  <a:moveTo>
                    <a:pt x="35" y="103"/>
                  </a:moveTo>
                  <a:cubicBezTo>
                    <a:pt x="35" y="104"/>
                    <a:pt x="35" y="104"/>
                    <a:pt x="35" y="105"/>
                  </a:cubicBezTo>
                  <a:cubicBezTo>
                    <a:pt x="36" y="105"/>
                    <a:pt x="37" y="105"/>
                    <a:pt x="38" y="105"/>
                  </a:cubicBezTo>
                  <a:cubicBezTo>
                    <a:pt x="38" y="104"/>
                    <a:pt x="38" y="104"/>
                    <a:pt x="38" y="103"/>
                  </a:cubicBezTo>
                  <a:cubicBezTo>
                    <a:pt x="37" y="103"/>
                    <a:pt x="36" y="103"/>
                    <a:pt x="35" y="103"/>
                  </a:cubicBezTo>
                  <a:close/>
                  <a:moveTo>
                    <a:pt x="46" y="103"/>
                  </a:moveTo>
                  <a:cubicBezTo>
                    <a:pt x="46" y="104"/>
                    <a:pt x="46" y="104"/>
                    <a:pt x="46" y="105"/>
                  </a:cubicBezTo>
                  <a:cubicBezTo>
                    <a:pt x="47" y="105"/>
                    <a:pt x="48" y="105"/>
                    <a:pt x="49" y="105"/>
                  </a:cubicBezTo>
                  <a:cubicBezTo>
                    <a:pt x="49" y="104"/>
                    <a:pt x="49" y="104"/>
                    <a:pt x="49" y="103"/>
                  </a:cubicBezTo>
                  <a:cubicBezTo>
                    <a:pt x="48" y="103"/>
                    <a:pt x="47" y="103"/>
                    <a:pt x="46" y="103"/>
                  </a:cubicBezTo>
                  <a:close/>
                  <a:moveTo>
                    <a:pt x="19" y="98"/>
                  </a:moveTo>
                  <a:cubicBezTo>
                    <a:pt x="19" y="99"/>
                    <a:pt x="19" y="100"/>
                    <a:pt x="19" y="101"/>
                  </a:cubicBezTo>
                  <a:cubicBezTo>
                    <a:pt x="20" y="101"/>
                    <a:pt x="21" y="101"/>
                    <a:pt x="23" y="101"/>
                  </a:cubicBezTo>
                  <a:cubicBezTo>
                    <a:pt x="23" y="100"/>
                    <a:pt x="23" y="99"/>
                    <a:pt x="23" y="98"/>
                  </a:cubicBezTo>
                  <a:cubicBezTo>
                    <a:pt x="21" y="98"/>
                    <a:pt x="20" y="98"/>
                    <a:pt x="19" y="98"/>
                  </a:cubicBezTo>
                  <a:close/>
                  <a:moveTo>
                    <a:pt x="40" y="98"/>
                  </a:moveTo>
                  <a:cubicBezTo>
                    <a:pt x="40" y="99"/>
                    <a:pt x="40" y="100"/>
                    <a:pt x="40" y="101"/>
                  </a:cubicBezTo>
                  <a:cubicBezTo>
                    <a:pt x="41" y="101"/>
                    <a:pt x="43" y="101"/>
                    <a:pt x="44" y="101"/>
                  </a:cubicBezTo>
                  <a:cubicBezTo>
                    <a:pt x="44" y="100"/>
                    <a:pt x="44" y="99"/>
                    <a:pt x="44" y="98"/>
                  </a:cubicBezTo>
                  <a:cubicBezTo>
                    <a:pt x="43" y="98"/>
                    <a:pt x="41" y="98"/>
                    <a:pt x="40" y="98"/>
                  </a:cubicBezTo>
                  <a:close/>
                  <a:moveTo>
                    <a:pt x="46" y="98"/>
                  </a:moveTo>
                  <a:cubicBezTo>
                    <a:pt x="46" y="99"/>
                    <a:pt x="46" y="100"/>
                    <a:pt x="46" y="101"/>
                  </a:cubicBezTo>
                  <a:cubicBezTo>
                    <a:pt x="47" y="101"/>
                    <a:pt x="48" y="101"/>
                    <a:pt x="49" y="101"/>
                  </a:cubicBezTo>
                  <a:cubicBezTo>
                    <a:pt x="49" y="100"/>
                    <a:pt x="49" y="99"/>
                    <a:pt x="49" y="98"/>
                  </a:cubicBezTo>
                  <a:cubicBezTo>
                    <a:pt x="48" y="98"/>
                    <a:pt x="47" y="98"/>
                    <a:pt x="46" y="98"/>
                  </a:cubicBezTo>
                  <a:close/>
                  <a:moveTo>
                    <a:pt x="40" y="93"/>
                  </a:moveTo>
                  <a:cubicBezTo>
                    <a:pt x="40" y="94"/>
                    <a:pt x="40" y="95"/>
                    <a:pt x="40" y="96"/>
                  </a:cubicBezTo>
                  <a:cubicBezTo>
                    <a:pt x="41" y="96"/>
                    <a:pt x="43" y="96"/>
                    <a:pt x="44" y="96"/>
                  </a:cubicBezTo>
                  <a:cubicBezTo>
                    <a:pt x="44" y="95"/>
                    <a:pt x="44" y="94"/>
                    <a:pt x="44" y="93"/>
                  </a:cubicBezTo>
                  <a:cubicBezTo>
                    <a:pt x="43" y="93"/>
                    <a:pt x="41" y="93"/>
                    <a:pt x="40" y="93"/>
                  </a:cubicBezTo>
                  <a:close/>
                  <a:moveTo>
                    <a:pt x="51" y="89"/>
                  </a:moveTo>
                  <a:cubicBezTo>
                    <a:pt x="51" y="89"/>
                    <a:pt x="51" y="90"/>
                    <a:pt x="51" y="91"/>
                  </a:cubicBezTo>
                  <a:cubicBezTo>
                    <a:pt x="52" y="91"/>
                    <a:pt x="53" y="91"/>
                    <a:pt x="54" y="91"/>
                  </a:cubicBezTo>
                  <a:cubicBezTo>
                    <a:pt x="54" y="90"/>
                    <a:pt x="54" y="89"/>
                    <a:pt x="54" y="89"/>
                  </a:cubicBezTo>
                  <a:cubicBezTo>
                    <a:pt x="53" y="89"/>
                    <a:pt x="52" y="89"/>
                    <a:pt x="51" y="89"/>
                  </a:cubicBezTo>
                  <a:close/>
                  <a:moveTo>
                    <a:pt x="40" y="89"/>
                  </a:moveTo>
                  <a:cubicBezTo>
                    <a:pt x="40" y="89"/>
                    <a:pt x="40" y="90"/>
                    <a:pt x="40" y="91"/>
                  </a:cubicBezTo>
                  <a:cubicBezTo>
                    <a:pt x="41" y="91"/>
                    <a:pt x="43" y="91"/>
                    <a:pt x="44" y="91"/>
                  </a:cubicBezTo>
                  <a:cubicBezTo>
                    <a:pt x="44" y="90"/>
                    <a:pt x="44" y="89"/>
                    <a:pt x="44" y="89"/>
                  </a:cubicBezTo>
                  <a:cubicBezTo>
                    <a:pt x="43" y="89"/>
                    <a:pt x="41" y="89"/>
                    <a:pt x="40" y="89"/>
                  </a:cubicBezTo>
                  <a:close/>
                  <a:moveTo>
                    <a:pt x="51" y="84"/>
                  </a:moveTo>
                  <a:cubicBezTo>
                    <a:pt x="51" y="85"/>
                    <a:pt x="51" y="86"/>
                    <a:pt x="51" y="86"/>
                  </a:cubicBezTo>
                  <a:cubicBezTo>
                    <a:pt x="52" y="86"/>
                    <a:pt x="53" y="86"/>
                    <a:pt x="54" y="86"/>
                  </a:cubicBezTo>
                  <a:cubicBezTo>
                    <a:pt x="54" y="86"/>
                    <a:pt x="54" y="85"/>
                    <a:pt x="54" y="84"/>
                  </a:cubicBezTo>
                  <a:cubicBezTo>
                    <a:pt x="53" y="84"/>
                    <a:pt x="52" y="84"/>
                    <a:pt x="51" y="84"/>
                  </a:cubicBezTo>
                  <a:close/>
                  <a:moveTo>
                    <a:pt x="19" y="84"/>
                  </a:moveTo>
                  <a:cubicBezTo>
                    <a:pt x="19" y="85"/>
                    <a:pt x="19" y="86"/>
                    <a:pt x="19" y="86"/>
                  </a:cubicBezTo>
                  <a:cubicBezTo>
                    <a:pt x="20" y="86"/>
                    <a:pt x="21" y="86"/>
                    <a:pt x="23" y="86"/>
                  </a:cubicBezTo>
                  <a:cubicBezTo>
                    <a:pt x="23" y="86"/>
                    <a:pt x="23" y="85"/>
                    <a:pt x="23" y="84"/>
                  </a:cubicBezTo>
                  <a:cubicBezTo>
                    <a:pt x="21" y="84"/>
                    <a:pt x="20" y="84"/>
                    <a:pt x="19" y="84"/>
                  </a:cubicBezTo>
                  <a:close/>
                  <a:moveTo>
                    <a:pt x="24" y="84"/>
                  </a:moveTo>
                  <a:cubicBezTo>
                    <a:pt x="24" y="85"/>
                    <a:pt x="24" y="86"/>
                    <a:pt x="24" y="86"/>
                  </a:cubicBezTo>
                  <a:cubicBezTo>
                    <a:pt x="26" y="86"/>
                    <a:pt x="27" y="86"/>
                    <a:pt x="28" y="86"/>
                  </a:cubicBezTo>
                  <a:cubicBezTo>
                    <a:pt x="28" y="86"/>
                    <a:pt x="28" y="85"/>
                    <a:pt x="28" y="84"/>
                  </a:cubicBezTo>
                  <a:cubicBezTo>
                    <a:pt x="27" y="84"/>
                    <a:pt x="26" y="84"/>
                    <a:pt x="24" y="84"/>
                  </a:cubicBezTo>
                  <a:close/>
                  <a:moveTo>
                    <a:pt x="30" y="84"/>
                  </a:moveTo>
                  <a:cubicBezTo>
                    <a:pt x="30" y="85"/>
                    <a:pt x="30" y="86"/>
                    <a:pt x="30" y="86"/>
                  </a:cubicBezTo>
                  <a:cubicBezTo>
                    <a:pt x="31" y="86"/>
                    <a:pt x="32" y="86"/>
                    <a:pt x="33" y="86"/>
                  </a:cubicBezTo>
                  <a:cubicBezTo>
                    <a:pt x="33" y="86"/>
                    <a:pt x="33" y="85"/>
                    <a:pt x="33" y="84"/>
                  </a:cubicBezTo>
                  <a:cubicBezTo>
                    <a:pt x="32" y="84"/>
                    <a:pt x="31" y="84"/>
                    <a:pt x="30" y="84"/>
                  </a:cubicBezTo>
                  <a:close/>
                  <a:moveTo>
                    <a:pt x="40" y="84"/>
                  </a:moveTo>
                  <a:cubicBezTo>
                    <a:pt x="40" y="85"/>
                    <a:pt x="40" y="86"/>
                    <a:pt x="40" y="86"/>
                  </a:cubicBezTo>
                  <a:cubicBezTo>
                    <a:pt x="41" y="86"/>
                    <a:pt x="43" y="86"/>
                    <a:pt x="44" y="86"/>
                  </a:cubicBezTo>
                  <a:cubicBezTo>
                    <a:pt x="44" y="86"/>
                    <a:pt x="44" y="85"/>
                    <a:pt x="44" y="84"/>
                  </a:cubicBezTo>
                  <a:cubicBezTo>
                    <a:pt x="43" y="84"/>
                    <a:pt x="41" y="84"/>
                    <a:pt x="40" y="84"/>
                  </a:cubicBezTo>
                  <a:close/>
                  <a:moveTo>
                    <a:pt x="46" y="84"/>
                  </a:moveTo>
                  <a:cubicBezTo>
                    <a:pt x="46" y="85"/>
                    <a:pt x="46" y="86"/>
                    <a:pt x="46" y="86"/>
                  </a:cubicBezTo>
                  <a:cubicBezTo>
                    <a:pt x="47" y="86"/>
                    <a:pt x="48" y="86"/>
                    <a:pt x="49" y="86"/>
                  </a:cubicBezTo>
                  <a:cubicBezTo>
                    <a:pt x="49" y="86"/>
                    <a:pt x="49" y="85"/>
                    <a:pt x="49" y="84"/>
                  </a:cubicBezTo>
                  <a:cubicBezTo>
                    <a:pt x="48" y="84"/>
                    <a:pt x="47" y="84"/>
                    <a:pt x="46" y="84"/>
                  </a:cubicBezTo>
                  <a:close/>
                  <a:moveTo>
                    <a:pt x="51" y="79"/>
                  </a:moveTo>
                  <a:cubicBezTo>
                    <a:pt x="51" y="80"/>
                    <a:pt x="51" y="81"/>
                    <a:pt x="51" y="82"/>
                  </a:cubicBezTo>
                  <a:cubicBezTo>
                    <a:pt x="52" y="82"/>
                    <a:pt x="53" y="82"/>
                    <a:pt x="54" y="82"/>
                  </a:cubicBezTo>
                  <a:cubicBezTo>
                    <a:pt x="54" y="81"/>
                    <a:pt x="54" y="80"/>
                    <a:pt x="54" y="79"/>
                  </a:cubicBezTo>
                  <a:cubicBezTo>
                    <a:pt x="53" y="79"/>
                    <a:pt x="52" y="79"/>
                    <a:pt x="51" y="79"/>
                  </a:cubicBezTo>
                  <a:close/>
                  <a:moveTo>
                    <a:pt x="19" y="79"/>
                  </a:moveTo>
                  <a:cubicBezTo>
                    <a:pt x="19" y="80"/>
                    <a:pt x="19" y="81"/>
                    <a:pt x="19" y="82"/>
                  </a:cubicBezTo>
                  <a:cubicBezTo>
                    <a:pt x="20" y="82"/>
                    <a:pt x="21" y="82"/>
                    <a:pt x="23" y="82"/>
                  </a:cubicBezTo>
                  <a:cubicBezTo>
                    <a:pt x="23" y="81"/>
                    <a:pt x="23" y="80"/>
                    <a:pt x="23" y="79"/>
                  </a:cubicBezTo>
                  <a:cubicBezTo>
                    <a:pt x="21" y="79"/>
                    <a:pt x="20" y="79"/>
                    <a:pt x="19" y="79"/>
                  </a:cubicBezTo>
                  <a:close/>
                  <a:moveTo>
                    <a:pt x="24" y="79"/>
                  </a:moveTo>
                  <a:cubicBezTo>
                    <a:pt x="24" y="80"/>
                    <a:pt x="24" y="81"/>
                    <a:pt x="24" y="82"/>
                  </a:cubicBezTo>
                  <a:cubicBezTo>
                    <a:pt x="26" y="82"/>
                    <a:pt x="27" y="82"/>
                    <a:pt x="28" y="82"/>
                  </a:cubicBezTo>
                  <a:cubicBezTo>
                    <a:pt x="28" y="81"/>
                    <a:pt x="28" y="80"/>
                    <a:pt x="28" y="79"/>
                  </a:cubicBezTo>
                  <a:cubicBezTo>
                    <a:pt x="27" y="79"/>
                    <a:pt x="26" y="79"/>
                    <a:pt x="24" y="79"/>
                  </a:cubicBezTo>
                  <a:close/>
                  <a:moveTo>
                    <a:pt x="30" y="79"/>
                  </a:moveTo>
                  <a:cubicBezTo>
                    <a:pt x="30" y="80"/>
                    <a:pt x="30" y="81"/>
                    <a:pt x="30" y="82"/>
                  </a:cubicBezTo>
                  <a:cubicBezTo>
                    <a:pt x="31" y="82"/>
                    <a:pt x="32" y="82"/>
                    <a:pt x="33" y="82"/>
                  </a:cubicBezTo>
                  <a:cubicBezTo>
                    <a:pt x="33" y="81"/>
                    <a:pt x="33" y="80"/>
                    <a:pt x="33" y="79"/>
                  </a:cubicBezTo>
                  <a:cubicBezTo>
                    <a:pt x="32" y="79"/>
                    <a:pt x="31" y="79"/>
                    <a:pt x="30" y="79"/>
                  </a:cubicBezTo>
                  <a:close/>
                  <a:moveTo>
                    <a:pt x="35" y="79"/>
                  </a:moveTo>
                  <a:cubicBezTo>
                    <a:pt x="35" y="80"/>
                    <a:pt x="35" y="81"/>
                    <a:pt x="35" y="82"/>
                  </a:cubicBezTo>
                  <a:cubicBezTo>
                    <a:pt x="36" y="82"/>
                    <a:pt x="37" y="82"/>
                    <a:pt x="38" y="82"/>
                  </a:cubicBezTo>
                  <a:cubicBezTo>
                    <a:pt x="38" y="81"/>
                    <a:pt x="38" y="80"/>
                    <a:pt x="38" y="79"/>
                  </a:cubicBezTo>
                  <a:cubicBezTo>
                    <a:pt x="37" y="79"/>
                    <a:pt x="36" y="79"/>
                    <a:pt x="35" y="79"/>
                  </a:cubicBezTo>
                  <a:close/>
                  <a:moveTo>
                    <a:pt x="40" y="79"/>
                  </a:moveTo>
                  <a:cubicBezTo>
                    <a:pt x="40" y="80"/>
                    <a:pt x="40" y="81"/>
                    <a:pt x="40" y="82"/>
                  </a:cubicBezTo>
                  <a:cubicBezTo>
                    <a:pt x="41" y="82"/>
                    <a:pt x="43" y="82"/>
                    <a:pt x="44" y="82"/>
                  </a:cubicBezTo>
                  <a:cubicBezTo>
                    <a:pt x="44" y="81"/>
                    <a:pt x="44" y="80"/>
                    <a:pt x="44" y="79"/>
                  </a:cubicBezTo>
                  <a:cubicBezTo>
                    <a:pt x="43" y="79"/>
                    <a:pt x="41" y="79"/>
                    <a:pt x="40" y="79"/>
                  </a:cubicBezTo>
                  <a:close/>
                  <a:moveTo>
                    <a:pt x="51" y="75"/>
                  </a:moveTo>
                  <a:cubicBezTo>
                    <a:pt x="51" y="75"/>
                    <a:pt x="51" y="76"/>
                    <a:pt x="51" y="77"/>
                  </a:cubicBezTo>
                  <a:cubicBezTo>
                    <a:pt x="52" y="77"/>
                    <a:pt x="53" y="77"/>
                    <a:pt x="54" y="77"/>
                  </a:cubicBezTo>
                  <a:cubicBezTo>
                    <a:pt x="54" y="76"/>
                    <a:pt x="54" y="75"/>
                    <a:pt x="54" y="75"/>
                  </a:cubicBezTo>
                  <a:cubicBezTo>
                    <a:pt x="53" y="75"/>
                    <a:pt x="52" y="75"/>
                    <a:pt x="51" y="75"/>
                  </a:cubicBezTo>
                  <a:close/>
                  <a:moveTo>
                    <a:pt x="24" y="75"/>
                  </a:moveTo>
                  <a:cubicBezTo>
                    <a:pt x="24" y="75"/>
                    <a:pt x="24" y="76"/>
                    <a:pt x="24" y="77"/>
                  </a:cubicBezTo>
                  <a:cubicBezTo>
                    <a:pt x="26" y="77"/>
                    <a:pt x="27" y="77"/>
                    <a:pt x="28" y="77"/>
                  </a:cubicBezTo>
                  <a:cubicBezTo>
                    <a:pt x="28" y="76"/>
                    <a:pt x="28" y="75"/>
                    <a:pt x="28" y="75"/>
                  </a:cubicBezTo>
                  <a:cubicBezTo>
                    <a:pt x="27" y="75"/>
                    <a:pt x="26" y="75"/>
                    <a:pt x="24" y="75"/>
                  </a:cubicBezTo>
                  <a:close/>
                  <a:moveTo>
                    <a:pt x="30" y="75"/>
                  </a:moveTo>
                  <a:cubicBezTo>
                    <a:pt x="30" y="75"/>
                    <a:pt x="30" y="76"/>
                    <a:pt x="30" y="77"/>
                  </a:cubicBezTo>
                  <a:cubicBezTo>
                    <a:pt x="31" y="77"/>
                    <a:pt x="32" y="77"/>
                    <a:pt x="33" y="77"/>
                  </a:cubicBezTo>
                  <a:cubicBezTo>
                    <a:pt x="33" y="76"/>
                    <a:pt x="33" y="75"/>
                    <a:pt x="33" y="75"/>
                  </a:cubicBezTo>
                  <a:cubicBezTo>
                    <a:pt x="32" y="75"/>
                    <a:pt x="31" y="75"/>
                    <a:pt x="30" y="75"/>
                  </a:cubicBezTo>
                  <a:close/>
                  <a:moveTo>
                    <a:pt x="35" y="75"/>
                  </a:moveTo>
                  <a:cubicBezTo>
                    <a:pt x="35" y="75"/>
                    <a:pt x="35" y="76"/>
                    <a:pt x="35" y="77"/>
                  </a:cubicBezTo>
                  <a:cubicBezTo>
                    <a:pt x="36" y="77"/>
                    <a:pt x="37" y="77"/>
                    <a:pt x="38" y="77"/>
                  </a:cubicBezTo>
                  <a:cubicBezTo>
                    <a:pt x="38" y="76"/>
                    <a:pt x="38" y="75"/>
                    <a:pt x="38" y="75"/>
                  </a:cubicBezTo>
                  <a:cubicBezTo>
                    <a:pt x="37" y="75"/>
                    <a:pt x="36" y="75"/>
                    <a:pt x="35" y="75"/>
                  </a:cubicBezTo>
                  <a:close/>
                  <a:moveTo>
                    <a:pt x="40" y="75"/>
                  </a:moveTo>
                  <a:cubicBezTo>
                    <a:pt x="40" y="75"/>
                    <a:pt x="40" y="76"/>
                    <a:pt x="40" y="77"/>
                  </a:cubicBezTo>
                  <a:cubicBezTo>
                    <a:pt x="41" y="77"/>
                    <a:pt x="43" y="77"/>
                    <a:pt x="44" y="77"/>
                  </a:cubicBezTo>
                  <a:cubicBezTo>
                    <a:pt x="44" y="76"/>
                    <a:pt x="44" y="75"/>
                    <a:pt x="44" y="75"/>
                  </a:cubicBezTo>
                  <a:cubicBezTo>
                    <a:pt x="43" y="75"/>
                    <a:pt x="41" y="75"/>
                    <a:pt x="40" y="75"/>
                  </a:cubicBezTo>
                  <a:close/>
                  <a:moveTo>
                    <a:pt x="51" y="70"/>
                  </a:moveTo>
                  <a:cubicBezTo>
                    <a:pt x="51" y="71"/>
                    <a:pt x="51" y="71"/>
                    <a:pt x="51" y="72"/>
                  </a:cubicBezTo>
                  <a:cubicBezTo>
                    <a:pt x="52" y="72"/>
                    <a:pt x="53" y="72"/>
                    <a:pt x="54" y="72"/>
                  </a:cubicBezTo>
                  <a:cubicBezTo>
                    <a:pt x="54" y="71"/>
                    <a:pt x="54" y="71"/>
                    <a:pt x="54" y="70"/>
                  </a:cubicBezTo>
                  <a:cubicBezTo>
                    <a:pt x="53" y="70"/>
                    <a:pt x="52" y="70"/>
                    <a:pt x="51" y="70"/>
                  </a:cubicBezTo>
                  <a:close/>
                  <a:moveTo>
                    <a:pt x="24" y="70"/>
                  </a:moveTo>
                  <a:cubicBezTo>
                    <a:pt x="24" y="71"/>
                    <a:pt x="24" y="71"/>
                    <a:pt x="24" y="72"/>
                  </a:cubicBezTo>
                  <a:cubicBezTo>
                    <a:pt x="26" y="72"/>
                    <a:pt x="27" y="72"/>
                    <a:pt x="28" y="72"/>
                  </a:cubicBezTo>
                  <a:cubicBezTo>
                    <a:pt x="28" y="71"/>
                    <a:pt x="28" y="71"/>
                    <a:pt x="28" y="70"/>
                  </a:cubicBezTo>
                  <a:cubicBezTo>
                    <a:pt x="27" y="70"/>
                    <a:pt x="26" y="70"/>
                    <a:pt x="24" y="70"/>
                  </a:cubicBezTo>
                  <a:close/>
                  <a:moveTo>
                    <a:pt x="46" y="70"/>
                  </a:moveTo>
                  <a:cubicBezTo>
                    <a:pt x="46" y="71"/>
                    <a:pt x="46" y="71"/>
                    <a:pt x="46" y="72"/>
                  </a:cubicBezTo>
                  <a:cubicBezTo>
                    <a:pt x="47" y="72"/>
                    <a:pt x="48" y="72"/>
                    <a:pt x="49" y="72"/>
                  </a:cubicBezTo>
                  <a:cubicBezTo>
                    <a:pt x="49" y="71"/>
                    <a:pt x="49" y="71"/>
                    <a:pt x="49" y="70"/>
                  </a:cubicBezTo>
                  <a:cubicBezTo>
                    <a:pt x="48" y="70"/>
                    <a:pt x="47" y="70"/>
                    <a:pt x="46" y="70"/>
                  </a:cubicBezTo>
                  <a:close/>
                  <a:moveTo>
                    <a:pt x="51" y="65"/>
                  </a:moveTo>
                  <a:cubicBezTo>
                    <a:pt x="51" y="66"/>
                    <a:pt x="51" y="67"/>
                    <a:pt x="51" y="68"/>
                  </a:cubicBezTo>
                  <a:cubicBezTo>
                    <a:pt x="52" y="68"/>
                    <a:pt x="53" y="68"/>
                    <a:pt x="54" y="68"/>
                  </a:cubicBezTo>
                  <a:cubicBezTo>
                    <a:pt x="54" y="67"/>
                    <a:pt x="54" y="66"/>
                    <a:pt x="54" y="65"/>
                  </a:cubicBezTo>
                  <a:cubicBezTo>
                    <a:pt x="53" y="65"/>
                    <a:pt x="52" y="65"/>
                    <a:pt x="51" y="65"/>
                  </a:cubicBezTo>
                  <a:close/>
                  <a:moveTo>
                    <a:pt x="30" y="65"/>
                  </a:moveTo>
                  <a:cubicBezTo>
                    <a:pt x="30" y="66"/>
                    <a:pt x="30" y="67"/>
                    <a:pt x="30" y="68"/>
                  </a:cubicBezTo>
                  <a:cubicBezTo>
                    <a:pt x="31" y="68"/>
                    <a:pt x="32" y="68"/>
                    <a:pt x="33" y="68"/>
                  </a:cubicBezTo>
                  <a:cubicBezTo>
                    <a:pt x="33" y="67"/>
                    <a:pt x="33" y="66"/>
                    <a:pt x="33" y="65"/>
                  </a:cubicBezTo>
                  <a:cubicBezTo>
                    <a:pt x="32" y="65"/>
                    <a:pt x="31" y="65"/>
                    <a:pt x="30" y="65"/>
                  </a:cubicBezTo>
                  <a:close/>
                  <a:moveTo>
                    <a:pt x="35" y="65"/>
                  </a:moveTo>
                  <a:cubicBezTo>
                    <a:pt x="35" y="66"/>
                    <a:pt x="35" y="67"/>
                    <a:pt x="35" y="68"/>
                  </a:cubicBezTo>
                  <a:cubicBezTo>
                    <a:pt x="36" y="68"/>
                    <a:pt x="37" y="68"/>
                    <a:pt x="38" y="68"/>
                  </a:cubicBezTo>
                  <a:cubicBezTo>
                    <a:pt x="38" y="67"/>
                    <a:pt x="38" y="66"/>
                    <a:pt x="38" y="65"/>
                  </a:cubicBezTo>
                  <a:cubicBezTo>
                    <a:pt x="37" y="65"/>
                    <a:pt x="36" y="65"/>
                    <a:pt x="35" y="65"/>
                  </a:cubicBezTo>
                  <a:close/>
                  <a:moveTo>
                    <a:pt x="40" y="65"/>
                  </a:moveTo>
                  <a:cubicBezTo>
                    <a:pt x="40" y="66"/>
                    <a:pt x="40" y="67"/>
                    <a:pt x="40" y="68"/>
                  </a:cubicBezTo>
                  <a:cubicBezTo>
                    <a:pt x="41" y="68"/>
                    <a:pt x="43" y="68"/>
                    <a:pt x="44" y="68"/>
                  </a:cubicBezTo>
                  <a:cubicBezTo>
                    <a:pt x="44" y="67"/>
                    <a:pt x="44" y="66"/>
                    <a:pt x="44" y="65"/>
                  </a:cubicBezTo>
                  <a:cubicBezTo>
                    <a:pt x="43" y="65"/>
                    <a:pt x="41" y="65"/>
                    <a:pt x="40" y="65"/>
                  </a:cubicBezTo>
                  <a:close/>
                  <a:moveTo>
                    <a:pt x="46" y="65"/>
                  </a:moveTo>
                  <a:cubicBezTo>
                    <a:pt x="46" y="66"/>
                    <a:pt x="46" y="67"/>
                    <a:pt x="46" y="68"/>
                  </a:cubicBezTo>
                  <a:cubicBezTo>
                    <a:pt x="47" y="68"/>
                    <a:pt x="48" y="68"/>
                    <a:pt x="49" y="68"/>
                  </a:cubicBezTo>
                  <a:cubicBezTo>
                    <a:pt x="49" y="67"/>
                    <a:pt x="49" y="66"/>
                    <a:pt x="49" y="65"/>
                  </a:cubicBezTo>
                  <a:cubicBezTo>
                    <a:pt x="48" y="65"/>
                    <a:pt x="47" y="65"/>
                    <a:pt x="46" y="65"/>
                  </a:cubicBezTo>
                  <a:close/>
                  <a:moveTo>
                    <a:pt x="51" y="60"/>
                  </a:moveTo>
                  <a:cubicBezTo>
                    <a:pt x="51" y="61"/>
                    <a:pt x="51" y="62"/>
                    <a:pt x="51" y="63"/>
                  </a:cubicBezTo>
                  <a:cubicBezTo>
                    <a:pt x="52" y="63"/>
                    <a:pt x="53" y="63"/>
                    <a:pt x="54" y="63"/>
                  </a:cubicBezTo>
                  <a:cubicBezTo>
                    <a:pt x="54" y="62"/>
                    <a:pt x="54" y="61"/>
                    <a:pt x="54" y="60"/>
                  </a:cubicBezTo>
                  <a:cubicBezTo>
                    <a:pt x="53" y="60"/>
                    <a:pt x="52" y="60"/>
                    <a:pt x="51" y="60"/>
                  </a:cubicBezTo>
                  <a:close/>
                  <a:moveTo>
                    <a:pt x="24" y="60"/>
                  </a:moveTo>
                  <a:cubicBezTo>
                    <a:pt x="24" y="61"/>
                    <a:pt x="24" y="62"/>
                    <a:pt x="24" y="63"/>
                  </a:cubicBezTo>
                  <a:cubicBezTo>
                    <a:pt x="26" y="63"/>
                    <a:pt x="27" y="63"/>
                    <a:pt x="28" y="63"/>
                  </a:cubicBezTo>
                  <a:cubicBezTo>
                    <a:pt x="28" y="62"/>
                    <a:pt x="28" y="61"/>
                    <a:pt x="28" y="60"/>
                  </a:cubicBezTo>
                  <a:cubicBezTo>
                    <a:pt x="27" y="60"/>
                    <a:pt x="26" y="60"/>
                    <a:pt x="24" y="60"/>
                  </a:cubicBezTo>
                  <a:close/>
                  <a:moveTo>
                    <a:pt x="30" y="60"/>
                  </a:moveTo>
                  <a:cubicBezTo>
                    <a:pt x="30" y="61"/>
                    <a:pt x="30" y="62"/>
                    <a:pt x="30" y="63"/>
                  </a:cubicBezTo>
                  <a:cubicBezTo>
                    <a:pt x="31" y="63"/>
                    <a:pt x="32" y="63"/>
                    <a:pt x="33" y="63"/>
                  </a:cubicBezTo>
                  <a:cubicBezTo>
                    <a:pt x="33" y="62"/>
                    <a:pt x="33" y="61"/>
                    <a:pt x="33" y="60"/>
                  </a:cubicBezTo>
                  <a:cubicBezTo>
                    <a:pt x="32" y="60"/>
                    <a:pt x="31" y="60"/>
                    <a:pt x="30" y="60"/>
                  </a:cubicBezTo>
                  <a:close/>
                  <a:moveTo>
                    <a:pt x="40" y="60"/>
                  </a:moveTo>
                  <a:cubicBezTo>
                    <a:pt x="40" y="61"/>
                    <a:pt x="40" y="62"/>
                    <a:pt x="40" y="63"/>
                  </a:cubicBezTo>
                  <a:cubicBezTo>
                    <a:pt x="41" y="63"/>
                    <a:pt x="43" y="63"/>
                    <a:pt x="44" y="63"/>
                  </a:cubicBezTo>
                  <a:cubicBezTo>
                    <a:pt x="44" y="62"/>
                    <a:pt x="44" y="61"/>
                    <a:pt x="44" y="60"/>
                  </a:cubicBezTo>
                  <a:cubicBezTo>
                    <a:pt x="43" y="60"/>
                    <a:pt x="41" y="60"/>
                    <a:pt x="40" y="60"/>
                  </a:cubicBezTo>
                  <a:close/>
                  <a:moveTo>
                    <a:pt x="46" y="60"/>
                  </a:moveTo>
                  <a:cubicBezTo>
                    <a:pt x="46" y="61"/>
                    <a:pt x="46" y="62"/>
                    <a:pt x="46" y="63"/>
                  </a:cubicBezTo>
                  <a:cubicBezTo>
                    <a:pt x="47" y="63"/>
                    <a:pt x="48" y="63"/>
                    <a:pt x="49" y="63"/>
                  </a:cubicBezTo>
                  <a:cubicBezTo>
                    <a:pt x="49" y="62"/>
                    <a:pt x="49" y="61"/>
                    <a:pt x="49" y="60"/>
                  </a:cubicBezTo>
                  <a:cubicBezTo>
                    <a:pt x="48" y="60"/>
                    <a:pt x="47" y="60"/>
                    <a:pt x="46" y="60"/>
                  </a:cubicBezTo>
                  <a:close/>
                  <a:moveTo>
                    <a:pt x="51" y="56"/>
                  </a:moveTo>
                  <a:cubicBezTo>
                    <a:pt x="51" y="56"/>
                    <a:pt x="51" y="57"/>
                    <a:pt x="51" y="58"/>
                  </a:cubicBezTo>
                  <a:cubicBezTo>
                    <a:pt x="52" y="58"/>
                    <a:pt x="53" y="58"/>
                    <a:pt x="54" y="58"/>
                  </a:cubicBezTo>
                  <a:cubicBezTo>
                    <a:pt x="54" y="57"/>
                    <a:pt x="54" y="56"/>
                    <a:pt x="54" y="56"/>
                  </a:cubicBezTo>
                  <a:cubicBezTo>
                    <a:pt x="53" y="56"/>
                    <a:pt x="52" y="56"/>
                    <a:pt x="51" y="56"/>
                  </a:cubicBezTo>
                  <a:close/>
                  <a:moveTo>
                    <a:pt x="35" y="56"/>
                  </a:moveTo>
                  <a:cubicBezTo>
                    <a:pt x="35" y="56"/>
                    <a:pt x="35" y="57"/>
                    <a:pt x="35" y="58"/>
                  </a:cubicBezTo>
                  <a:cubicBezTo>
                    <a:pt x="36" y="58"/>
                    <a:pt x="37" y="58"/>
                    <a:pt x="38" y="58"/>
                  </a:cubicBezTo>
                  <a:cubicBezTo>
                    <a:pt x="38" y="57"/>
                    <a:pt x="38" y="56"/>
                    <a:pt x="38" y="56"/>
                  </a:cubicBezTo>
                  <a:cubicBezTo>
                    <a:pt x="37" y="56"/>
                    <a:pt x="36" y="56"/>
                    <a:pt x="35" y="56"/>
                  </a:cubicBezTo>
                  <a:close/>
                  <a:moveTo>
                    <a:pt x="40" y="56"/>
                  </a:moveTo>
                  <a:cubicBezTo>
                    <a:pt x="40" y="56"/>
                    <a:pt x="40" y="57"/>
                    <a:pt x="40" y="58"/>
                  </a:cubicBezTo>
                  <a:cubicBezTo>
                    <a:pt x="41" y="58"/>
                    <a:pt x="43" y="58"/>
                    <a:pt x="44" y="58"/>
                  </a:cubicBezTo>
                  <a:cubicBezTo>
                    <a:pt x="44" y="57"/>
                    <a:pt x="44" y="56"/>
                    <a:pt x="44" y="56"/>
                  </a:cubicBezTo>
                  <a:cubicBezTo>
                    <a:pt x="43" y="56"/>
                    <a:pt x="41" y="56"/>
                    <a:pt x="40" y="56"/>
                  </a:cubicBezTo>
                  <a:close/>
                  <a:moveTo>
                    <a:pt x="46" y="56"/>
                  </a:moveTo>
                  <a:cubicBezTo>
                    <a:pt x="46" y="56"/>
                    <a:pt x="46" y="57"/>
                    <a:pt x="46" y="58"/>
                  </a:cubicBezTo>
                  <a:cubicBezTo>
                    <a:pt x="47" y="58"/>
                    <a:pt x="48" y="58"/>
                    <a:pt x="49" y="58"/>
                  </a:cubicBezTo>
                  <a:cubicBezTo>
                    <a:pt x="49" y="57"/>
                    <a:pt x="49" y="56"/>
                    <a:pt x="49" y="56"/>
                  </a:cubicBezTo>
                  <a:cubicBezTo>
                    <a:pt x="48" y="56"/>
                    <a:pt x="47" y="56"/>
                    <a:pt x="46" y="56"/>
                  </a:cubicBezTo>
                  <a:close/>
                  <a:moveTo>
                    <a:pt x="51" y="51"/>
                  </a:moveTo>
                  <a:cubicBezTo>
                    <a:pt x="51" y="52"/>
                    <a:pt x="51" y="53"/>
                    <a:pt x="51" y="53"/>
                  </a:cubicBezTo>
                  <a:cubicBezTo>
                    <a:pt x="52" y="53"/>
                    <a:pt x="53" y="53"/>
                    <a:pt x="54" y="53"/>
                  </a:cubicBezTo>
                  <a:cubicBezTo>
                    <a:pt x="54" y="53"/>
                    <a:pt x="54" y="52"/>
                    <a:pt x="54" y="51"/>
                  </a:cubicBezTo>
                  <a:cubicBezTo>
                    <a:pt x="53" y="51"/>
                    <a:pt x="52" y="51"/>
                    <a:pt x="51" y="51"/>
                  </a:cubicBezTo>
                  <a:close/>
                  <a:moveTo>
                    <a:pt x="24" y="51"/>
                  </a:moveTo>
                  <a:cubicBezTo>
                    <a:pt x="24" y="52"/>
                    <a:pt x="24" y="53"/>
                    <a:pt x="24" y="53"/>
                  </a:cubicBezTo>
                  <a:cubicBezTo>
                    <a:pt x="26" y="53"/>
                    <a:pt x="27" y="53"/>
                    <a:pt x="28" y="53"/>
                  </a:cubicBezTo>
                  <a:cubicBezTo>
                    <a:pt x="28" y="53"/>
                    <a:pt x="28" y="52"/>
                    <a:pt x="28" y="51"/>
                  </a:cubicBezTo>
                  <a:cubicBezTo>
                    <a:pt x="27" y="51"/>
                    <a:pt x="26" y="51"/>
                    <a:pt x="24" y="51"/>
                  </a:cubicBezTo>
                  <a:close/>
                  <a:moveTo>
                    <a:pt x="35" y="51"/>
                  </a:moveTo>
                  <a:cubicBezTo>
                    <a:pt x="35" y="52"/>
                    <a:pt x="35" y="53"/>
                    <a:pt x="35" y="53"/>
                  </a:cubicBezTo>
                  <a:cubicBezTo>
                    <a:pt x="36" y="53"/>
                    <a:pt x="37" y="53"/>
                    <a:pt x="38" y="53"/>
                  </a:cubicBezTo>
                  <a:cubicBezTo>
                    <a:pt x="38" y="53"/>
                    <a:pt x="38" y="52"/>
                    <a:pt x="38" y="51"/>
                  </a:cubicBezTo>
                  <a:cubicBezTo>
                    <a:pt x="37" y="51"/>
                    <a:pt x="36" y="51"/>
                    <a:pt x="35" y="51"/>
                  </a:cubicBezTo>
                  <a:close/>
                  <a:moveTo>
                    <a:pt x="40" y="51"/>
                  </a:moveTo>
                  <a:cubicBezTo>
                    <a:pt x="40" y="52"/>
                    <a:pt x="40" y="53"/>
                    <a:pt x="40" y="53"/>
                  </a:cubicBezTo>
                  <a:cubicBezTo>
                    <a:pt x="41" y="53"/>
                    <a:pt x="43" y="53"/>
                    <a:pt x="44" y="53"/>
                  </a:cubicBezTo>
                  <a:cubicBezTo>
                    <a:pt x="44" y="53"/>
                    <a:pt x="44" y="52"/>
                    <a:pt x="44" y="51"/>
                  </a:cubicBezTo>
                  <a:cubicBezTo>
                    <a:pt x="43" y="51"/>
                    <a:pt x="41" y="51"/>
                    <a:pt x="40" y="51"/>
                  </a:cubicBezTo>
                  <a:close/>
                  <a:moveTo>
                    <a:pt x="46" y="51"/>
                  </a:moveTo>
                  <a:cubicBezTo>
                    <a:pt x="46" y="52"/>
                    <a:pt x="46" y="53"/>
                    <a:pt x="46" y="53"/>
                  </a:cubicBezTo>
                  <a:cubicBezTo>
                    <a:pt x="47" y="53"/>
                    <a:pt x="48" y="53"/>
                    <a:pt x="49" y="53"/>
                  </a:cubicBezTo>
                  <a:cubicBezTo>
                    <a:pt x="49" y="53"/>
                    <a:pt x="49" y="52"/>
                    <a:pt x="49" y="51"/>
                  </a:cubicBezTo>
                  <a:cubicBezTo>
                    <a:pt x="48" y="51"/>
                    <a:pt x="47" y="51"/>
                    <a:pt x="46" y="51"/>
                  </a:cubicBezTo>
                  <a:close/>
                  <a:moveTo>
                    <a:pt x="51" y="46"/>
                  </a:moveTo>
                  <a:cubicBezTo>
                    <a:pt x="51" y="47"/>
                    <a:pt x="51" y="48"/>
                    <a:pt x="51" y="49"/>
                  </a:cubicBezTo>
                  <a:cubicBezTo>
                    <a:pt x="52" y="49"/>
                    <a:pt x="53" y="49"/>
                    <a:pt x="54" y="49"/>
                  </a:cubicBezTo>
                  <a:cubicBezTo>
                    <a:pt x="54" y="48"/>
                    <a:pt x="54" y="47"/>
                    <a:pt x="54" y="46"/>
                  </a:cubicBezTo>
                  <a:cubicBezTo>
                    <a:pt x="53" y="46"/>
                    <a:pt x="52" y="46"/>
                    <a:pt x="51" y="46"/>
                  </a:cubicBezTo>
                  <a:close/>
                  <a:moveTo>
                    <a:pt x="30" y="46"/>
                  </a:moveTo>
                  <a:cubicBezTo>
                    <a:pt x="30" y="47"/>
                    <a:pt x="30" y="48"/>
                    <a:pt x="30" y="49"/>
                  </a:cubicBezTo>
                  <a:cubicBezTo>
                    <a:pt x="31" y="49"/>
                    <a:pt x="32" y="49"/>
                    <a:pt x="33" y="49"/>
                  </a:cubicBezTo>
                  <a:cubicBezTo>
                    <a:pt x="33" y="48"/>
                    <a:pt x="33" y="47"/>
                    <a:pt x="33" y="46"/>
                  </a:cubicBezTo>
                  <a:cubicBezTo>
                    <a:pt x="32" y="46"/>
                    <a:pt x="31" y="46"/>
                    <a:pt x="30" y="46"/>
                  </a:cubicBezTo>
                  <a:close/>
                  <a:moveTo>
                    <a:pt x="40" y="46"/>
                  </a:moveTo>
                  <a:cubicBezTo>
                    <a:pt x="40" y="47"/>
                    <a:pt x="40" y="48"/>
                    <a:pt x="40" y="49"/>
                  </a:cubicBezTo>
                  <a:cubicBezTo>
                    <a:pt x="41" y="49"/>
                    <a:pt x="43" y="49"/>
                    <a:pt x="44" y="49"/>
                  </a:cubicBezTo>
                  <a:cubicBezTo>
                    <a:pt x="44" y="48"/>
                    <a:pt x="44" y="47"/>
                    <a:pt x="44" y="46"/>
                  </a:cubicBezTo>
                  <a:cubicBezTo>
                    <a:pt x="43" y="46"/>
                    <a:pt x="41" y="46"/>
                    <a:pt x="40" y="46"/>
                  </a:cubicBezTo>
                  <a:close/>
                  <a:moveTo>
                    <a:pt x="30" y="41"/>
                  </a:moveTo>
                  <a:cubicBezTo>
                    <a:pt x="30" y="42"/>
                    <a:pt x="30" y="43"/>
                    <a:pt x="30" y="44"/>
                  </a:cubicBezTo>
                  <a:cubicBezTo>
                    <a:pt x="31" y="44"/>
                    <a:pt x="32" y="44"/>
                    <a:pt x="33" y="44"/>
                  </a:cubicBezTo>
                  <a:cubicBezTo>
                    <a:pt x="33" y="43"/>
                    <a:pt x="33" y="42"/>
                    <a:pt x="33" y="41"/>
                  </a:cubicBezTo>
                  <a:cubicBezTo>
                    <a:pt x="32" y="41"/>
                    <a:pt x="31" y="41"/>
                    <a:pt x="30" y="41"/>
                  </a:cubicBezTo>
                  <a:close/>
                  <a:moveTo>
                    <a:pt x="40" y="41"/>
                  </a:moveTo>
                  <a:cubicBezTo>
                    <a:pt x="40" y="42"/>
                    <a:pt x="40" y="43"/>
                    <a:pt x="40" y="44"/>
                  </a:cubicBezTo>
                  <a:cubicBezTo>
                    <a:pt x="41" y="44"/>
                    <a:pt x="43" y="44"/>
                    <a:pt x="44" y="44"/>
                  </a:cubicBezTo>
                  <a:cubicBezTo>
                    <a:pt x="44" y="43"/>
                    <a:pt x="44" y="42"/>
                    <a:pt x="44" y="41"/>
                  </a:cubicBezTo>
                  <a:cubicBezTo>
                    <a:pt x="43" y="41"/>
                    <a:pt x="41" y="41"/>
                    <a:pt x="40" y="41"/>
                  </a:cubicBezTo>
                  <a:close/>
                  <a:moveTo>
                    <a:pt x="46" y="41"/>
                  </a:moveTo>
                  <a:cubicBezTo>
                    <a:pt x="46" y="42"/>
                    <a:pt x="46" y="43"/>
                    <a:pt x="46" y="44"/>
                  </a:cubicBezTo>
                  <a:cubicBezTo>
                    <a:pt x="47" y="44"/>
                    <a:pt x="48" y="44"/>
                    <a:pt x="49" y="44"/>
                  </a:cubicBezTo>
                  <a:cubicBezTo>
                    <a:pt x="49" y="43"/>
                    <a:pt x="49" y="42"/>
                    <a:pt x="49" y="41"/>
                  </a:cubicBezTo>
                  <a:cubicBezTo>
                    <a:pt x="48" y="41"/>
                    <a:pt x="47" y="41"/>
                    <a:pt x="46" y="41"/>
                  </a:cubicBezTo>
                  <a:close/>
                  <a:moveTo>
                    <a:pt x="19" y="37"/>
                  </a:moveTo>
                  <a:cubicBezTo>
                    <a:pt x="19" y="38"/>
                    <a:pt x="19" y="38"/>
                    <a:pt x="19" y="39"/>
                  </a:cubicBezTo>
                  <a:cubicBezTo>
                    <a:pt x="20" y="39"/>
                    <a:pt x="21" y="39"/>
                    <a:pt x="23" y="39"/>
                  </a:cubicBezTo>
                  <a:cubicBezTo>
                    <a:pt x="23" y="38"/>
                    <a:pt x="23" y="38"/>
                    <a:pt x="23" y="37"/>
                  </a:cubicBezTo>
                  <a:cubicBezTo>
                    <a:pt x="21" y="37"/>
                    <a:pt x="20" y="37"/>
                    <a:pt x="19" y="37"/>
                  </a:cubicBezTo>
                  <a:close/>
                  <a:moveTo>
                    <a:pt x="30" y="37"/>
                  </a:moveTo>
                  <a:cubicBezTo>
                    <a:pt x="30" y="38"/>
                    <a:pt x="30" y="38"/>
                    <a:pt x="30" y="39"/>
                  </a:cubicBezTo>
                  <a:cubicBezTo>
                    <a:pt x="31" y="39"/>
                    <a:pt x="32" y="39"/>
                    <a:pt x="33" y="39"/>
                  </a:cubicBezTo>
                  <a:cubicBezTo>
                    <a:pt x="33" y="38"/>
                    <a:pt x="33" y="38"/>
                    <a:pt x="33" y="37"/>
                  </a:cubicBezTo>
                  <a:cubicBezTo>
                    <a:pt x="32" y="37"/>
                    <a:pt x="31" y="37"/>
                    <a:pt x="30" y="37"/>
                  </a:cubicBezTo>
                  <a:close/>
                  <a:moveTo>
                    <a:pt x="40" y="37"/>
                  </a:moveTo>
                  <a:cubicBezTo>
                    <a:pt x="40" y="38"/>
                    <a:pt x="40" y="38"/>
                    <a:pt x="40" y="39"/>
                  </a:cubicBezTo>
                  <a:cubicBezTo>
                    <a:pt x="41" y="39"/>
                    <a:pt x="43" y="39"/>
                    <a:pt x="44" y="39"/>
                  </a:cubicBezTo>
                  <a:cubicBezTo>
                    <a:pt x="44" y="38"/>
                    <a:pt x="44" y="38"/>
                    <a:pt x="44" y="37"/>
                  </a:cubicBezTo>
                  <a:cubicBezTo>
                    <a:pt x="43" y="37"/>
                    <a:pt x="41" y="37"/>
                    <a:pt x="40" y="37"/>
                  </a:cubicBezTo>
                  <a:close/>
                  <a:moveTo>
                    <a:pt x="18" y="6"/>
                  </a:moveTo>
                  <a:cubicBezTo>
                    <a:pt x="19" y="22"/>
                    <a:pt x="19" y="22"/>
                    <a:pt x="19" y="22"/>
                  </a:cubicBezTo>
                  <a:cubicBezTo>
                    <a:pt x="49" y="22"/>
                    <a:pt x="49" y="22"/>
                    <a:pt x="49" y="22"/>
                  </a:cubicBezTo>
                  <a:cubicBezTo>
                    <a:pt x="51" y="6"/>
                    <a:pt x="51" y="6"/>
                    <a:pt x="51" y="6"/>
                  </a:cubicBez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4" name="Freeform 2645"/>
            <p:cNvSpPr>
              <a:spLocks noEditPoints="1"/>
            </p:cNvSpPr>
            <p:nvPr/>
          </p:nvSpPr>
          <p:spPr bwMode="auto">
            <a:xfrm>
              <a:off x="207963" y="400050"/>
              <a:ext cx="247650" cy="777875"/>
            </a:xfrm>
            <a:custGeom>
              <a:avLst/>
              <a:gdLst>
                <a:gd name="T0" fmla="*/ 0 w 76"/>
                <a:gd name="T1" fmla="*/ 79 h 239"/>
                <a:gd name="T2" fmla="*/ 8 w 76"/>
                <a:gd name="T3" fmla="*/ 28 h 239"/>
                <a:gd name="T4" fmla="*/ 66 w 76"/>
                <a:gd name="T5" fmla="*/ 28 h 239"/>
                <a:gd name="T6" fmla="*/ 76 w 76"/>
                <a:gd name="T7" fmla="*/ 96 h 239"/>
                <a:gd name="T8" fmla="*/ 18 w 76"/>
                <a:gd name="T9" fmla="*/ 79 h 239"/>
                <a:gd name="T10" fmla="*/ 18 w 76"/>
                <a:gd name="T11" fmla="*/ 64 h 239"/>
                <a:gd name="T12" fmla="*/ 11 w 76"/>
                <a:gd name="T13" fmla="*/ 64 h 239"/>
                <a:gd name="T14" fmla="*/ 25 w 76"/>
                <a:gd name="T15" fmla="*/ 64 h 239"/>
                <a:gd name="T16" fmla="*/ 32 w 76"/>
                <a:gd name="T17" fmla="*/ 64 h 239"/>
                <a:gd name="T18" fmla="*/ 39 w 76"/>
                <a:gd name="T19" fmla="*/ 64 h 239"/>
                <a:gd name="T20" fmla="*/ 47 w 76"/>
                <a:gd name="T21" fmla="*/ 64 h 239"/>
                <a:gd name="T22" fmla="*/ 54 w 76"/>
                <a:gd name="T23" fmla="*/ 64 h 239"/>
                <a:gd name="T24" fmla="*/ 61 w 76"/>
                <a:gd name="T25" fmla="*/ 64 h 239"/>
                <a:gd name="T26" fmla="*/ 68 w 76"/>
                <a:gd name="T27" fmla="*/ 64 h 239"/>
                <a:gd name="T28" fmla="*/ 11 w 76"/>
                <a:gd name="T29" fmla="*/ 79 h 239"/>
                <a:gd name="T30" fmla="*/ 25 w 76"/>
                <a:gd name="T31" fmla="*/ 79 h 239"/>
                <a:gd name="T32" fmla="*/ 32 w 76"/>
                <a:gd name="T33" fmla="*/ 79 h 239"/>
                <a:gd name="T34" fmla="*/ 39 w 76"/>
                <a:gd name="T35" fmla="*/ 79 h 239"/>
                <a:gd name="T36" fmla="*/ 47 w 76"/>
                <a:gd name="T37" fmla="*/ 79 h 239"/>
                <a:gd name="T38" fmla="*/ 54 w 76"/>
                <a:gd name="T39" fmla="*/ 79 h 239"/>
                <a:gd name="T40" fmla="*/ 61 w 76"/>
                <a:gd name="T41" fmla="*/ 79 h 239"/>
                <a:gd name="T42" fmla="*/ 68 w 76"/>
                <a:gd name="T43" fmla="*/ 79 h 239"/>
                <a:gd name="T44" fmla="*/ 52 w 76"/>
                <a:gd name="T45" fmla="*/ 107 h 239"/>
                <a:gd name="T46" fmla="*/ 21 w 76"/>
                <a:gd name="T47" fmla="*/ 107 h 239"/>
                <a:gd name="T48" fmla="*/ 21 w 76"/>
                <a:gd name="T49" fmla="*/ 101 h 239"/>
                <a:gd name="T50" fmla="*/ 68 w 76"/>
                <a:gd name="T51" fmla="*/ 101 h 239"/>
                <a:gd name="T52" fmla="*/ 21 w 76"/>
                <a:gd name="T53" fmla="*/ 112 h 239"/>
                <a:gd name="T54" fmla="*/ 21 w 76"/>
                <a:gd name="T55" fmla="*/ 118 h 239"/>
                <a:gd name="T56" fmla="*/ 21 w 76"/>
                <a:gd name="T57" fmla="*/ 129 h 239"/>
                <a:gd name="T58" fmla="*/ 21 w 76"/>
                <a:gd name="T59" fmla="*/ 134 h 239"/>
                <a:gd name="T60" fmla="*/ 21 w 76"/>
                <a:gd name="T61" fmla="*/ 140 h 239"/>
                <a:gd name="T62" fmla="*/ 21 w 76"/>
                <a:gd name="T63" fmla="*/ 145 h 239"/>
                <a:gd name="T64" fmla="*/ 21 w 76"/>
                <a:gd name="T65" fmla="*/ 151 h 239"/>
                <a:gd name="T66" fmla="*/ 21 w 76"/>
                <a:gd name="T67" fmla="*/ 167 h 239"/>
                <a:gd name="T68" fmla="*/ 68 w 76"/>
                <a:gd name="T69" fmla="*/ 167 h 239"/>
                <a:gd name="T70" fmla="*/ 52 w 76"/>
                <a:gd name="T71" fmla="*/ 167 h 239"/>
                <a:gd name="T72" fmla="*/ 37 w 76"/>
                <a:gd name="T73" fmla="*/ 167 h 239"/>
                <a:gd name="T74" fmla="*/ 52 w 76"/>
                <a:gd name="T75" fmla="*/ 162 h 239"/>
                <a:gd name="T76" fmla="*/ 37 w 76"/>
                <a:gd name="T77" fmla="*/ 162 h 239"/>
                <a:gd name="T78" fmla="*/ 68 w 76"/>
                <a:gd name="T79" fmla="*/ 156 h 239"/>
                <a:gd name="T80" fmla="*/ 52 w 76"/>
                <a:gd name="T81" fmla="*/ 156 h 239"/>
                <a:gd name="T82" fmla="*/ 37 w 76"/>
                <a:gd name="T83" fmla="*/ 156 h 239"/>
                <a:gd name="T84" fmla="*/ 52 w 76"/>
                <a:gd name="T85" fmla="*/ 151 h 239"/>
                <a:gd name="T86" fmla="*/ 37 w 76"/>
                <a:gd name="T87" fmla="*/ 151 h 239"/>
                <a:gd name="T88" fmla="*/ 68 w 76"/>
                <a:gd name="T89" fmla="*/ 145 h 239"/>
                <a:gd name="T90" fmla="*/ 52 w 76"/>
                <a:gd name="T91" fmla="*/ 145 h 239"/>
                <a:gd name="T92" fmla="*/ 37 w 76"/>
                <a:gd name="T93" fmla="*/ 145 h 239"/>
                <a:gd name="T94" fmla="*/ 68 w 76"/>
                <a:gd name="T95" fmla="*/ 140 h 239"/>
                <a:gd name="T96" fmla="*/ 37 w 76"/>
                <a:gd name="T97" fmla="*/ 140 h 239"/>
                <a:gd name="T98" fmla="*/ 52 w 76"/>
                <a:gd name="T99" fmla="*/ 134 h 239"/>
                <a:gd name="T100" fmla="*/ 37 w 76"/>
                <a:gd name="T101" fmla="*/ 134 h 239"/>
                <a:gd name="T102" fmla="*/ 68 w 76"/>
                <a:gd name="T103" fmla="*/ 129 h 239"/>
                <a:gd name="T104" fmla="*/ 52 w 76"/>
                <a:gd name="T105" fmla="*/ 129 h 239"/>
                <a:gd name="T106" fmla="*/ 37 w 76"/>
                <a:gd name="T107" fmla="*/ 129 h 239"/>
                <a:gd name="T108" fmla="*/ 68 w 76"/>
                <a:gd name="T109" fmla="*/ 123 h 239"/>
                <a:gd name="T110" fmla="*/ 52 w 76"/>
                <a:gd name="T111" fmla="*/ 123 h 239"/>
                <a:gd name="T112" fmla="*/ 68 w 76"/>
                <a:gd name="T113" fmla="*/ 118 h 239"/>
                <a:gd name="T114" fmla="*/ 37 w 76"/>
                <a:gd name="T115" fmla="*/ 118 h 239"/>
                <a:gd name="T116" fmla="*/ 68 w 76"/>
                <a:gd name="T117" fmla="*/ 112 h 239"/>
                <a:gd name="T118" fmla="*/ 52 w 76"/>
                <a:gd name="T119" fmla="*/ 112 h 239"/>
                <a:gd name="T120" fmla="*/ 37 w 76"/>
                <a:gd name="T121" fmla="*/ 112 h 239"/>
                <a:gd name="T122" fmla="*/ 68 w 76"/>
                <a:gd name="T123" fmla="*/ 10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239">
                  <a:moveTo>
                    <a:pt x="73" y="239"/>
                  </a:moveTo>
                  <a:cubicBezTo>
                    <a:pt x="3" y="239"/>
                    <a:pt x="3" y="239"/>
                    <a:pt x="3" y="239"/>
                  </a:cubicBezTo>
                  <a:cubicBezTo>
                    <a:pt x="3" y="96"/>
                    <a:pt x="3" y="96"/>
                    <a:pt x="3" y="96"/>
                  </a:cubicBezTo>
                  <a:cubicBezTo>
                    <a:pt x="0" y="96"/>
                    <a:pt x="0" y="96"/>
                    <a:pt x="0" y="96"/>
                  </a:cubicBezTo>
                  <a:cubicBezTo>
                    <a:pt x="0" y="79"/>
                    <a:pt x="0" y="79"/>
                    <a:pt x="0" y="79"/>
                  </a:cubicBezTo>
                  <a:cubicBezTo>
                    <a:pt x="3" y="79"/>
                    <a:pt x="3" y="79"/>
                    <a:pt x="3" y="79"/>
                  </a:cubicBezTo>
                  <a:cubicBezTo>
                    <a:pt x="3" y="49"/>
                    <a:pt x="3" y="49"/>
                    <a:pt x="3" y="49"/>
                  </a:cubicBezTo>
                  <a:cubicBezTo>
                    <a:pt x="6" y="48"/>
                    <a:pt x="9" y="47"/>
                    <a:pt x="12" y="46"/>
                  </a:cubicBezTo>
                  <a:cubicBezTo>
                    <a:pt x="12" y="28"/>
                    <a:pt x="12" y="28"/>
                    <a:pt x="12" y="28"/>
                  </a:cubicBezTo>
                  <a:cubicBezTo>
                    <a:pt x="8" y="28"/>
                    <a:pt x="8" y="28"/>
                    <a:pt x="8" y="28"/>
                  </a:cubicBezTo>
                  <a:cubicBezTo>
                    <a:pt x="23" y="14"/>
                    <a:pt x="23" y="14"/>
                    <a:pt x="23" y="14"/>
                  </a:cubicBezTo>
                  <a:cubicBezTo>
                    <a:pt x="39" y="0"/>
                    <a:pt x="39" y="0"/>
                    <a:pt x="39" y="0"/>
                  </a:cubicBezTo>
                  <a:cubicBezTo>
                    <a:pt x="54" y="14"/>
                    <a:pt x="54" y="14"/>
                    <a:pt x="54" y="14"/>
                  </a:cubicBezTo>
                  <a:cubicBezTo>
                    <a:pt x="70" y="28"/>
                    <a:pt x="70" y="28"/>
                    <a:pt x="70" y="28"/>
                  </a:cubicBezTo>
                  <a:cubicBezTo>
                    <a:pt x="66" y="28"/>
                    <a:pt x="66" y="28"/>
                    <a:pt x="66" y="28"/>
                  </a:cubicBezTo>
                  <a:cubicBezTo>
                    <a:pt x="66" y="46"/>
                    <a:pt x="66" y="46"/>
                    <a:pt x="66" y="46"/>
                  </a:cubicBezTo>
                  <a:cubicBezTo>
                    <a:pt x="68" y="47"/>
                    <a:pt x="71" y="48"/>
                    <a:pt x="73" y="49"/>
                  </a:cubicBezTo>
                  <a:cubicBezTo>
                    <a:pt x="73" y="79"/>
                    <a:pt x="73" y="79"/>
                    <a:pt x="73" y="79"/>
                  </a:cubicBezTo>
                  <a:cubicBezTo>
                    <a:pt x="76" y="79"/>
                    <a:pt x="76" y="79"/>
                    <a:pt x="76" y="79"/>
                  </a:cubicBezTo>
                  <a:cubicBezTo>
                    <a:pt x="76" y="96"/>
                    <a:pt x="76" y="96"/>
                    <a:pt x="76" y="96"/>
                  </a:cubicBezTo>
                  <a:cubicBezTo>
                    <a:pt x="73" y="96"/>
                    <a:pt x="73" y="96"/>
                    <a:pt x="73" y="96"/>
                  </a:cubicBezTo>
                  <a:cubicBezTo>
                    <a:pt x="73" y="239"/>
                    <a:pt x="73" y="239"/>
                    <a:pt x="73" y="239"/>
                  </a:cubicBezTo>
                  <a:close/>
                  <a:moveTo>
                    <a:pt x="15" y="71"/>
                  </a:moveTo>
                  <a:cubicBezTo>
                    <a:pt x="15" y="74"/>
                    <a:pt x="15" y="76"/>
                    <a:pt x="15" y="79"/>
                  </a:cubicBezTo>
                  <a:cubicBezTo>
                    <a:pt x="16" y="79"/>
                    <a:pt x="17" y="79"/>
                    <a:pt x="18" y="79"/>
                  </a:cubicBezTo>
                  <a:cubicBezTo>
                    <a:pt x="18" y="76"/>
                    <a:pt x="18" y="74"/>
                    <a:pt x="18" y="71"/>
                  </a:cubicBezTo>
                  <a:cubicBezTo>
                    <a:pt x="17" y="71"/>
                    <a:pt x="16" y="71"/>
                    <a:pt x="15" y="71"/>
                  </a:cubicBezTo>
                  <a:close/>
                  <a:moveTo>
                    <a:pt x="15" y="57"/>
                  </a:moveTo>
                  <a:cubicBezTo>
                    <a:pt x="15" y="59"/>
                    <a:pt x="15" y="62"/>
                    <a:pt x="15" y="64"/>
                  </a:cubicBezTo>
                  <a:cubicBezTo>
                    <a:pt x="16" y="64"/>
                    <a:pt x="17" y="64"/>
                    <a:pt x="18" y="64"/>
                  </a:cubicBezTo>
                  <a:cubicBezTo>
                    <a:pt x="18" y="62"/>
                    <a:pt x="18" y="59"/>
                    <a:pt x="18" y="57"/>
                  </a:cubicBezTo>
                  <a:cubicBezTo>
                    <a:pt x="17" y="57"/>
                    <a:pt x="16" y="57"/>
                    <a:pt x="15" y="57"/>
                  </a:cubicBezTo>
                  <a:close/>
                  <a:moveTo>
                    <a:pt x="7" y="57"/>
                  </a:moveTo>
                  <a:cubicBezTo>
                    <a:pt x="7" y="64"/>
                    <a:pt x="7" y="64"/>
                    <a:pt x="7" y="64"/>
                  </a:cubicBezTo>
                  <a:cubicBezTo>
                    <a:pt x="11" y="64"/>
                    <a:pt x="11" y="64"/>
                    <a:pt x="11" y="64"/>
                  </a:cubicBezTo>
                  <a:cubicBezTo>
                    <a:pt x="11" y="57"/>
                    <a:pt x="11" y="57"/>
                    <a:pt x="11" y="57"/>
                  </a:cubicBezTo>
                  <a:cubicBezTo>
                    <a:pt x="7" y="57"/>
                    <a:pt x="7" y="57"/>
                    <a:pt x="7" y="57"/>
                  </a:cubicBezTo>
                  <a:close/>
                  <a:moveTo>
                    <a:pt x="22" y="57"/>
                  </a:moveTo>
                  <a:cubicBezTo>
                    <a:pt x="22" y="59"/>
                    <a:pt x="22" y="62"/>
                    <a:pt x="22" y="64"/>
                  </a:cubicBezTo>
                  <a:cubicBezTo>
                    <a:pt x="23" y="64"/>
                    <a:pt x="24" y="64"/>
                    <a:pt x="25" y="64"/>
                  </a:cubicBezTo>
                  <a:cubicBezTo>
                    <a:pt x="25" y="62"/>
                    <a:pt x="25" y="59"/>
                    <a:pt x="25" y="57"/>
                  </a:cubicBezTo>
                  <a:cubicBezTo>
                    <a:pt x="24" y="57"/>
                    <a:pt x="23" y="57"/>
                    <a:pt x="22" y="57"/>
                  </a:cubicBezTo>
                  <a:close/>
                  <a:moveTo>
                    <a:pt x="29" y="57"/>
                  </a:moveTo>
                  <a:cubicBezTo>
                    <a:pt x="29" y="59"/>
                    <a:pt x="29" y="62"/>
                    <a:pt x="29" y="64"/>
                  </a:cubicBezTo>
                  <a:cubicBezTo>
                    <a:pt x="30" y="64"/>
                    <a:pt x="31" y="64"/>
                    <a:pt x="32" y="64"/>
                  </a:cubicBezTo>
                  <a:cubicBezTo>
                    <a:pt x="32" y="62"/>
                    <a:pt x="32" y="59"/>
                    <a:pt x="32" y="57"/>
                  </a:cubicBezTo>
                  <a:cubicBezTo>
                    <a:pt x="31" y="57"/>
                    <a:pt x="30" y="57"/>
                    <a:pt x="29" y="57"/>
                  </a:cubicBezTo>
                  <a:close/>
                  <a:moveTo>
                    <a:pt x="36" y="57"/>
                  </a:moveTo>
                  <a:cubicBezTo>
                    <a:pt x="36" y="59"/>
                    <a:pt x="36" y="62"/>
                    <a:pt x="36" y="64"/>
                  </a:cubicBezTo>
                  <a:cubicBezTo>
                    <a:pt x="37" y="64"/>
                    <a:pt x="38" y="64"/>
                    <a:pt x="39" y="64"/>
                  </a:cubicBezTo>
                  <a:cubicBezTo>
                    <a:pt x="39" y="62"/>
                    <a:pt x="39" y="59"/>
                    <a:pt x="39" y="57"/>
                  </a:cubicBezTo>
                  <a:cubicBezTo>
                    <a:pt x="38" y="57"/>
                    <a:pt x="37" y="57"/>
                    <a:pt x="36" y="57"/>
                  </a:cubicBezTo>
                  <a:close/>
                  <a:moveTo>
                    <a:pt x="43" y="57"/>
                  </a:moveTo>
                  <a:cubicBezTo>
                    <a:pt x="43" y="59"/>
                    <a:pt x="43" y="62"/>
                    <a:pt x="43" y="64"/>
                  </a:cubicBezTo>
                  <a:cubicBezTo>
                    <a:pt x="45" y="64"/>
                    <a:pt x="46" y="64"/>
                    <a:pt x="47" y="64"/>
                  </a:cubicBezTo>
                  <a:cubicBezTo>
                    <a:pt x="47" y="62"/>
                    <a:pt x="47" y="59"/>
                    <a:pt x="47" y="57"/>
                  </a:cubicBezTo>
                  <a:cubicBezTo>
                    <a:pt x="46" y="57"/>
                    <a:pt x="45" y="57"/>
                    <a:pt x="43" y="57"/>
                  </a:cubicBezTo>
                  <a:close/>
                  <a:moveTo>
                    <a:pt x="51" y="57"/>
                  </a:moveTo>
                  <a:cubicBezTo>
                    <a:pt x="51" y="59"/>
                    <a:pt x="51" y="62"/>
                    <a:pt x="51" y="64"/>
                  </a:cubicBezTo>
                  <a:cubicBezTo>
                    <a:pt x="52" y="64"/>
                    <a:pt x="53" y="64"/>
                    <a:pt x="54" y="64"/>
                  </a:cubicBezTo>
                  <a:cubicBezTo>
                    <a:pt x="54" y="62"/>
                    <a:pt x="54" y="59"/>
                    <a:pt x="54" y="57"/>
                  </a:cubicBezTo>
                  <a:cubicBezTo>
                    <a:pt x="53" y="57"/>
                    <a:pt x="52" y="57"/>
                    <a:pt x="51" y="57"/>
                  </a:cubicBezTo>
                  <a:close/>
                  <a:moveTo>
                    <a:pt x="58" y="57"/>
                  </a:moveTo>
                  <a:cubicBezTo>
                    <a:pt x="58" y="59"/>
                    <a:pt x="58" y="62"/>
                    <a:pt x="58" y="64"/>
                  </a:cubicBezTo>
                  <a:cubicBezTo>
                    <a:pt x="59" y="64"/>
                    <a:pt x="60" y="64"/>
                    <a:pt x="61" y="64"/>
                  </a:cubicBezTo>
                  <a:cubicBezTo>
                    <a:pt x="61" y="62"/>
                    <a:pt x="61" y="59"/>
                    <a:pt x="61" y="57"/>
                  </a:cubicBezTo>
                  <a:cubicBezTo>
                    <a:pt x="60" y="57"/>
                    <a:pt x="59" y="57"/>
                    <a:pt x="58" y="57"/>
                  </a:cubicBezTo>
                  <a:close/>
                  <a:moveTo>
                    <a:pt x="65" y="57"/>
                  </a:moveTo>
                  <a:cubicBezTo>
                    <a:pt x="65" y="64"/>
                    <a:pt x="65" y="64"/>
                    <a:pt x="65" y="64"/>
                  </a:cubicBezTo>
                  <a:cubicBezTo>
                    <a:pt x="68" y="64"/>
                    <a:pt x="68" y="64"/>
                    <a:pt x="68" y="64"/>
                  </a:cubicBezTo>
                  <a:cubicBezTo>
                    <a:pt x="68" y="57"/>
                    <a:pt x="68" y="57"/>
                    <a:pt x="68" y="57"/>
                  </a:cubicBezTo>
                  <a:cubicBezTo>
                    <a:pt x="65" y="57"/>
                    <a:pt x="65" y="57"/>
                    <a:pt x="65" y="57"/>
                  </a:cubicBezTo>
                  <a:close/>
                  <a:moveTo>
                    <a:pt x="7" y="71"/>
                  </a:moveTo>
                  <a:cubicBezTo>
                    <a:pt x="7" y="79"/>
                    <a:pt x="7" y="79"/>
                    <a:pt x="7" y="79"/>
                  </a:cubicBezTo>
                  <a:cubicBezTo>
                    <a:pt x="11" y="79"/>
                    <a:pt x="11" y="79"/>
                    <a:pt x="11" y="79"/>
                  </a:cubicBezTo>
                  <a:cubicBezTo>
                    <a:pt x="11" y="71"/>
                    <a:pt x="11" y="71"/>
                    <a:pt x="11" y="71"/>
                  </a:cubicBezTo>
                  <a:cubicBezTo>
                    <a:pt x="7" y="71"/>
                    <a:pt x="7" y="71"/>
                    <a:pt x="7" y="71"/>
                  </a:cubicBezTo>
                  <a:close/>
                  <a:moveTo>
                    <a:pt x="22" y="71"/>
                  </a:moveTo>
                  <a:cubicBezTo>
                    <a:pt x="22" y="74"/>
                    <a:pt x="22" y="76"/>
                    <a:pt x="22" y="79"/>
                  </a:cubicBezTo>
                  <a:cubicBezTo>
                    <a:pt x="23" y="79"/>
                    <a:pt x="24" y="79"/>
                    <a:pt x="25" y="79"/>
                  </a:cubicBezTo>
                  <a:cubicBezTo>
                    <a:pt x="25" y="76"/>
                    <a:pt x="25" y="74"/>
                    <a:pt x="25" y="71"/>
                  </a:cubicBezTo>
                  <a:cubicBezTo>
                    <a:pt x="24" y="71"/>
                    <a:pt x="23" y="71"/>
                    <a:pt x="22" y="71"/>
                  </a:cubicBezTo>
                  <a:close/>
                  <a:moveTo>
                    <a:pt x="29" y="71"/>
                  </a:moveTo>
                  <a:cubicBezTo>
                    <a:pt x="29" y="74"/>
                    <a:pt x="29" y="76"/>
                    <a:pt x="29" y="79"/>
                  </a:cubicBezTo>
                  <a:cubicBezTo>
                    <a:pt x="30" y="79"/>
                    <a:pt x="31" y="79"/>
                    <a:pt x="32" y="79"/>
                  </a:cubicBezTo>
                  <a:cubicBezTo>
                    <a:pt x="32" y="76"/>
                    <a:pt x="32" y="74"/>
                    <a:pt x="32" y="71"/>
                  </a:cubicBezTo>
                  <a:cubicBezTo>
                    <a:pt x="31" y="71"/>
                    <a:pt x="30" y="71"/>
                    <a:pt x="29" y="71"/>
                  </a:cubicBezTo>
                  <a:close/>
                  <a:moveTo>
                    <a:pt x="36" y="71"/>
                  </a:moveTo>
                  <a:cubicBezTo>
                    <a:pt x="36" y="74"/>
                    <a:pt x="36" y="76"/>
                    <a:pt x="36" y="79"/>
                  </a:cubicBezTo>
                  <a:cubicBezTo>
                    <a:pt x="37" y="79"/>
                    <a:pt x="38" y="79"/>
                    <a:pt x="39" y="79"/>
                  </a:cubicBezTo>
                  <a:cubicBezTo>
                    <a:pt x="39" y="76"/>
                    <a:pt x="39" y="74"/>
                    <a:pt x="39" y="71"/>
                  </a:cubicBezTo>
                  <a:cubicBezTo>
                    <a:pt x="38" y="71"/>
                    <a:pt x="37" y="71"/>
                    <a:pt x="36" y="71"/>
                  </a:cubicBezTo>
                  <a:close/>
                  <a:moveTo>
                    <a:pt x="43" y="71"/>
                  </a:moveTo>
                  <a:cubicBezTo>
                    <a:pt x="43" y="74"/>
                    <a:pt x="43" y="76"/>
                    <a:pt x="43" y="79"/>
                  </a:cubicBezTo>
                  <a:cubicBezTo>
                    <a:pt x="45" y="79"/>
                    <a:pt x="46" y="79"/>
                    <a:pt x="47" y="79"/>
                  </a:cubicBezTo>
                  <a:cubicBezTo>
                    <a:pt x="47" y="76"/>
                    <a:pt x="47" y="74"/>
                    <a:pt x="47" y="71"/>
                  </a:cubicBezTo>
                  <a:cubicBezTo>
                    <a:pt x="46" y="71"/>
                    <a:pt x="45" y="71"/>
                    <a:pt x="43" y="71"/>
                  </a:cubicBezTo>
                  <a:close/>
                  <a:moveTo>
                    <a:pt x="51" y="71"/>
                  </a:moveTo>
                  <a:cubicBezTo>
                    <a:pt x="51" y="74"/>
                    <a:pt x="51" y="76"/>
                    <a:pt x="51" y="79"/>
                  </a:cubicBezTo>
                  <a:cubicBezTo>
                    <a:pt x="52" y="79"/>
                    <a:pt x="53" y="79"/>
                    <a:pt x="54" y="79"/>
                  </a:cubicBezTo>
                  <a:cubicBezTo>
                    <a:pt x="54" y="76"/>
                    <a:pt x="54" y="74"/>
                    <a:pt x="54" y="71"/>
                  </a:cubicBezTo>
                  <a:cubicBezTo>
                    <a:pt x="53" y="71"/>
                    <a:pt x="52" y="71"/>
                    <a:pt x="51" y="71"/>
                  </a:cubicBezTo>
                  <a:close/>
                  <a:moveTo>
                    <a:pt x="58" y="71"/>
                  </a:moveTo>
                  <a:cubicBezTo>
                    <a:pt x="58" y="74"/>
                    <a:pt x="58" y="76"/>
                    <a:pt x="58" y="79"/>
                  </a:cubicBezTo>
                  <a:cubicBezTo>
                    <a:pt x="59" y="79"/>
                    <a:pt x="60" y="79"/>
                    <a:pt x="61" y="79"/>
                  </a:cubicBezTo>
                  <a:cubicBezTo>
                    <a:pt x="61" y="76"/>
                    <a:pt x="61" y="74"/>
                    <a:pt x="61" y="71"/>
                  </a:cubicBezTo>
                  <a:cubicBezTo>
                    <a:pt x="60" y="71"/>
                    <a:pt x="59" y="71"/>
                    <a:pt x="58" y="71"/>
                  </a:cubicBezTo>
                  <a:close/>
                  <a:moveTo>
                    <a:pt x="65" y="71"/>
                  </a:moveTo>
                  <a:cubicBezTo>
                    <a:pt x="65" y="79"/>
                    <a:pt x="65" y="79"/>
                    <a:pt x="65" y="79"/>
                  </a:cubicBezTo>
                  <a:cubicBezTo>
                    <a:pt x="68" y="79"/>
                    <a:pt x="68" y="79"/>
                    <a:pt x="68" y="79"/>
                  </a:cubicBezTo>
                  <a:cubicBezTo>
                    <a:pt x="68" y="71"/>
                    <a:pt x="68" y="71"/>
                    <a:pt x="68" y="71"/>
                  </a:cubicBezTo>
                  <a:cubicBezTo>
                    <a:pt x="65" y="71"/>
                    <a:pt x="65" y="71"/>
                    <a:pt x="65" y="71"/>
                  </a:cubicBezTo>
                  <a:close/>
                  <a:moveTo>
                    <a:pt x="40" y="105"/>
                  </a:moveTo>
                  <a:cubicBezTo>
                    <a:pt x="40" y="105"/>
                    <a:pt x="40" y="106"/>
                    <a:pt x="40" y="107"/>
                  </a:cubicBezTo>
                  <a:cubicBezTo>
                    <a:pt x="44" y="107"/>
                    <a:pt x="48" y="107"/>
                    <a:pt x="52" y="107"/>
                  </a:cubicBezTo>
                  <a:cubicBezTo>
                    <a:pt x="52" y="106"/>
                    <a:pt x="52" y="105"/>
                    <a:pt x="52" y="105"/>
                  </a:cubicBezTo>
                  <a:cubicBezTo>
                    <a:pt x="48" y="105"/>
                    <a:pt x="44" y="105"/>
                    <a:pt x="40" y="105"/>
                  </a:cubicBezTo>
                  <a:close/>
                  <a:moveTo>
                    <a:pt x="9" y="105"/>
                  </a:moveTo>
                  <a:cubicBezTo>
                    <a:pt x="9" y="105"/>
                    <a:pt x="9" y="106"/>
                    <a:pt x="9" y="107"/>
                  </a:cubicBezTo>
                  <a:cubicBezTo>
                    <a:pt x="13" y="107"/>
                    <a:pt x="17" y="107"/>
                    <a:pt x="21" y="107"/>
                  </a:cubicBezTo>
                  <a:cubicBezTo>
                    <a:pt x="21" y="106"/>
                    <a:pt x="21" y="105"/>
                    <a:pt x="21" y="105"/>
                  </a:cubicBezTo>
                  <a:cubicBezTo>
                    <a:pt x="17" y="105"/>
                    <a:pt x="13" y="105"/>
                    <a:pt x="9" y="105"/>
                  </a:cubicBezTo>
                  <a:close/>
                  <a:moveTo>
                    <a:pt x="9" y="99"/>
                  </a:moveTo>
                  <a:cubicBezTo>
                    <a:pt x="9" y="101"/>
                    <a:pt x="9" y="101"/>
                    <a:pt x="9" y="101"/>
                  </a:cubicBezTo>
                  <a:cubicBezTo>
                    <a:pt x="21" y="101"/>
                    <a:pt x="21" y="101"/>
                    <a:pt x="21" y="101"/>
                  </a:cubicBezTo>
                  <a:cubicBezTo>
                    <a:pt x="21" y="99"/>
                    <a:pt x="21" y="99"/>
                    <a:pt x="21" y="99"/>
                  </a:cubicBezTo>
                  <a:cubicBezTo>
                    <a:pt x="9" y="99"/>
                    <a:pt x="9" y="99"/>
                    <a:pt x="9" y="99"/>
                  </a:cubicBezTo>
                  <a:close/>
                  <a:moveTo>
                    <a:pt x="56" y="99"/>
                  </a:moveTo>
                  <a:cubicBezTo>
                    <a:pt x="56" y="101"/>
                    <a:pt x="56" y="101"/>
                    <a:pt x="56" y="101"/>
                  </a:cubicBezTo>
                  <a:cubicBezTo>
                    <a:pt x="68" y="101"/>
                    <a:pt x="68" y="101"/>
                    <a:pt x="68" y="101"/>
                  </a:cubicBezTo>
                  <a:cubicBezTo>
                    <a:pt x="68" y="99"/>
                    <a:pt x="68" y="99"/>
                    <a:pt x="68" y="99"/>
                  </a:cubicBezTo>
                  <a:cubicBezTo>
                    <a:pt x="56" y="99"/>
                    <a:pt x="56" y="99"/>
                    <a:pt x="56" y="99"/>
                  </a:cubicBezTo>
                  <a:close/>
                  <a:moveTo>
                    <a:pt x="9" y="110"/>
                  </a:moveTo>
                  <a:cubicBezTo>
                    <a:pt x="9" y="111"/>
                    <a:pt x="9" y="112"/>
                    <a:pt x="9" y="112"/>
                  </a:cubicBezTo>
                  <a:cubicBezTo>
                    <a:pt x="13" y="112"/>
                    <a:pt x="17" y="112"/>
                    <a:pt x="21" y="112"/>
                  </a:cubicBezTo>
                  <a:cubicBezTo>
                    <a:pt x="21" y="112"/>
                    <a:pt x="21" y="111"/>
                    <a:pt x="21" y="110"/>
                  </a:cubicBezTo>
                  <a:cubicBezTo>
                    <a:pt x="17" y="110"/>
                    <a:pt x="13" y="110"/>
                    <a:pt x="9" y="110"/>
                  </a:cubicBezTo>
                  <a:close/>
                  <a:moveTo>
                    <a:pt x="9" y="116"/>
                  </a:moveTo>
                  <a:cubicBezTo>
                    <a:pt x="9" y="117"/>
                    <a:pt x="9" y="117"/>
                    <a:pt x="9" y="118"/>
                  </a:cubicBezTo>
                  <a:cubicBezTo>
                    <a:pt x="13" y="118"/>
                    <a:pt x="17" y="118"/>
                    <a:pt x="21" y="118"/>
                  </a:cubicBezTo>
                  <a:cubicBezTo>
                    <a:pt x="21" y="117"/>
                    <a:pt x="21" y="117"/>
                    <a:pt x="21" y="116"/>
                  </a:cubicBezTo>
                  <a:cubicBezTo>
                    <a:pt x="17" y="116"/>
                    <a:pt x="13" y="116"/>
                    <a:pt x="9" y="116"/>
                  </a:cubicBezTo>
                  <a:close/>
                  <a:moveTo>
                    <a:pt x="9" y="127"/>
                  </a:moveTo>
                  <a:cubicBezTo>
                    <a:pt x="9" y="128"/>
                    <a:pt x="9" y="128"/>
                    <a:pt x="9" y="129"/>
                  </a:cubicBezTo>
                  <a:cubicBezTo>
                    <a:pt x="13" y="129"/>
                    <a:pt x="17" y="129"/>
                    <a:pt x="21" y="129"/>
                  </a:cubicBezTo>
                  <a:cubicBezTo>
                    <a:pt x="21" y="128"/>
                    <a:pt x="21" y="128"/>
                    <a:pt x="21" y="127"/>
                  </a:cubicBezTo>
                  <a:cubicBezTo>
                    <a:pt x="17" y="127"/>
                    <a:pt x="13" y="127"/>
                    <a:pt x="9" y="127"/>
                  </a:cubicBezTo>
                  <a:close/>
                  <a:moveTo>
                    <a:pt x="9" y="132"/>
                  </a:moveTo>
                  <a:cubicBezTo>
                    <a:pt x="9" y="133"/>
                    <a:pt x="9" y="134"/>
                    <a:pt x="9" y="134"/>
                  </a:cubicBezTo>
                  <a:cubicBezTo>
                    <a:pt x="13" y="134"/>
                    <a:pt x="17" y="134"/>
                    <a:pt x="21" y="134"/>
                  </a:cubicBezTo>
                  <a:cubicBezTo>
                    <a:pt x="21" y="134"/>
                    <a:pt x="21" y="133"/>
                    <a:pt x="21" y="132"/>
                  </a:cubicBezTo>
                  <a:cubicBezTo>
                    <a:pt x="17" y="132"/>
                    <a:pt x="13" y="132"/>
                    <a:pt x="9" y="132"/>
                  </a:cubicBezTo>
                  <a:close/>
                  <a:moveTo>
                    <a:pt x="9" y="138"/>
                  </a:moveTo>
                  <a:cubicBezTo>
                    <a:pt x="9" y="139"/>
                    <a:pt x="9" y="139"/>
                    <a:pt x="9" y="140"/>
                  </a:cubicBezTo>
                  <a:cubicBezTo>
                    <a:pt x="13" y="140"/>
                    <a:pt x="17" y="140"/>
                    <a:pt x="21" y="140"/>
                  </a:cubicBezTo>
                  <a:cubicBezTo>
                    <a:pt x="21" y="139"/>
                    <a:pt x="21" y="139"/>
                    <a:pt x="21" y="138"/>
                  </a:cubicBezTo>
                  <a:cubicBezTo>
                    <a:pt x="17" y="138"/>
                    <a:pt x="13" y="138"/>
                    <a:pt x="9" y="138"/>
                  </a:cubicBezTo>
                  <a:close/>
                  <a:moveTo>
                    <a:pt x="9" y="143"/>
                  </a:moveTo>
                  <a:cubicBezTo>
                    <a:pt x="9" y="144"/>
                    <a:pt x="9" y="145"/>
                    <a:pt x="9" y="145"/>
                  </a:cubicBezTo>
                  <a:cubicBezTo>
                    <a:pt x="13" y="145"/>
                    <a:pt x="17" y="145"/>
                    <a:pt x="21" y="145"/>
                  </a:cubicBezTo>
                  <a:cubicBezTo>
                    <a:pt x="21" y="145"/>
                    <a:pt x="21" y="144"/>
                    <a:pt x="21" y="143"/>
                  </a:cubicBezTo>
                  <a:cubicBezTo>
                    <a:pt x="17" y="143"/>
                    <a:pt x="13" y="143"/>
                    <a:pt x="9" y="143"/>
                  </a:cubicBezTo>
                  <a:close/>
                  <a:moveTo>
                    <a:pt x="9" y="149"/>
                  </a:moveTo>
                  <a:cubicBezTo>
                    <a:pt x="9" y="150"/>
                    <a:pt x="9" y="150"/>
                    <a:pt x="9" y="151"/>
                  </a:cubicBezTo>
                  <a:cubicBezTo>
                    <a:pt x="13" y="151"/>
                    <a:pt x="17" y="151"/>
                    <a:pt x="21" y="151"/>
                  </a:cubicBezTo>
                  <a:cubicBezTo>
                    <a:pt x="21" y="150"/>
                    <a:pt x="21" y="150"/>
                    <a:pt x="21" y="149"/>
                  </a:cubicBezTo>
                  <a:cubicBezTo>
                    <a:pt x="17" y="149"/>
                    <a:pt x="13" y="149"/>
                    <a:pt x="9" y="149"/>
                  </a:cubicBezTo>
                  <a:close/>
                  <a:moveTo>
                    <a:pt x="9" y="165"/>
                  </a:moveTo>
                  <a:cubicBezTo>
                    <a:pt x="9" y="167"/>
                    <a:pt x="9" y="167"/>
                    <a:pt x="9" y="167"/>
                  </a:cubicBezTo>
                  <a:cubicBezTo>
                    <a:pt x="21" y="167"/>
                    <a:pt x="21" y="167"/>
                    <a:pt x="21" y="167"/>
                  </a:cubicBezTo>
                  <a:cubicBezTo>
                    <a:pt x="21" y="165"/>
                    <a:pt x="21" y="165"/>
                    <a:pt x="21" y="165"/>
                  </a:cubicBezTo>
                  <a:cubicBezTo>
                    <a:pt x="9" y="165"/>
                    <a:pt x="9" y="165"/>
                    <a:pt x="9" y="165"/>
                  </a:cubicBezTo>
                  <a:close/>
                  <a:moveTo>
                    <a:pt x="56" y="165"/>
                  </a:moveTo>
                  <a:cubicBezTo>
                    <a:pt x="56" y="167"/>
                    <a:pt x="56" y="167"/>
                    <a:pt x="56" y="167"/>
                  </a:cubicBezTo>
                  <a:cubicBezTo>
                    <a:pt x="68" y="167"/>
                    <a:pt x="68" y="167"/>
                    <a:pt x="68" y="167"/>
                  </a:cubicBezTo>
                  <a:cubicBezTo>
                    <a:pt x="68" y="165"/>
                    <a:pt x="68" y="165"/>
                    <a:pt x="68" y="165"/>
                  </a:cubicBezTo>
                  <a:cubicBezTo>
                    <a:pt x="56" y="165"/>
                    <a:pt x="56" y="165"/>
                    <a:pt x="56" y="165"/>
                  </a:cubicBezTo>
                  <a:close/>
                  <a:moveTo>
                    <a:pt x="40" y="165"/>
                  </a:moveTo>
                  <a:cubicBezTo>
                    <a:pt x="40" y="167"/>
                    <a:pt x="40" y="167"/>
                    <a:pt x="40" y="167"/>
                  </a:cubicBezTo>
                  <a:cubicBezTo>
                    <a:pt x="52" y="167"/>
                    <a:pt x="52" y="167"/>
                    <a:pt x="52" y="167"/>
                  </a:cubicBezTo>
                  <a:cubicBezTo>
                    <a:pt x="52" y="165"/>
                    <a:pt x="52" y="165"/>
                    <a:pt x="52" y="165"/>
                  </a:cubicBezTo>
                  <a:cubicBezTo>
                    <a:pt x="40" y="165"/>
                    <a:pt x="40" y="165"/>
                    <a:pt x="40" y="165"/>
                  </a:cubicBezTo>
                  <a:close/>
                  <a:moveTo>
                    <a:pt x="25" y="165"/>
                  </a:moveTo>
                  <a:cubicBezTo>
                    <a:pt x="25" y="167"/>
                    <a:pt x="25" y="167"/>
                    <a:pt x="25" y="167"/>
                  </a:cubicBezTo>
                  <a:cubicBezTo>
                    <a:pt x="37" y="167"/>
                    <a:pt x="37" y="167"/>
                    <a:pt x="37" y="167"/>
                  </a:cubicBezTo>
                  <a:cubicBezTo>
                    <a:pt x="37" y="165"/>
                    <a:pt x="37" y="165"/>
                    <a:pt x="37" y="165"/>
                  </a:cubicBezTo>
                  <a:cubicBezTo>
                    <a:pt x="25" y="165"/>
                    <a:pt x="25" y="165"/>
                    <a:pt x="25" y="165"/>
                  </a:cubicBezTo>
                  <a:close/>
                  <a:moveTo>
                    <a:pt x="40" y="160"/>
                  </a:moveTo>
                  <a:cubicBezTo>
                    <a:pt x="40" y="161"/>
                    <a:pt x="40" y="161"/>
                    <a:pt x="40" y="162"/>
                  </a:cubicBezTo>
                  <a:cubicBezTo>
                    <a:pt x="44" y="162"/>
                    <a:pt x="48" y="162"/>
                    <a:pt x="52" y="162"/>
                  </a:cubicBezTo>
                  <a:cubicBezTo>
                    <a:pt x="52" y="161"/>
                    <a:pt x="52" y="161"/>
                    <a:pt x="52" y="160"/>
                  </a:cubicBezTo>
                  <a:cubicBezTo>
                    <a:pt x="48" y="160"/>
                    <a:pt x="44" y="160"/>
                    <a:pt x="40" y="160"/>
                  </a:cubicBezTo>
                  <a:close/>
                  <a:moveTo>
                    <a:pt x="25" y="160"/>
                  </a:moveTo>
                  <a:cubicBezTo>
                    <a:pt x="25" y="161"/>
                    <a:pt x="25" y="161"/>
                    <a:pt x="25" y="162"/>
                  </a:cubicBezTo>
                  <a:cubicBezTo>
                    <a:pt x="29" y="162"/>
                    <a:pt x="33" y="162"/>
                    <a:pt x="37" y="162"/>
                  </a:cubicBezTo>
                  <a:cubicBezTo>
                    <a:pt x="37" y="161"/>
                    <a:pt x="37" y="161"/>
                    <a:pt x="37" y="160"/>
                  </a:cubicBezTo>
                  <a:cubicBezTo>
                    <a:pt x="33" y="160"/>
                    <a:pt x="29" y="160"/>
                    <a:pt x="25" y="160"/>
                  </a:cubicBezTo>
                  <a:close/>
                  <a:moveTo>
                    <a:pt x="56" y="154"/>
                  </a:moveTo>
                  <a:cubicBezTo>
                    <a:pt x="56" y="155"/>
                    <a:pt x="56" y="156"/>
                    <a:pt x="56" y="156"/>
                  </a:cubicBezTo>
                  <a:cubicBezTo>
                    <a:pt x="60" y="156"/>
                    <a:pt x="64" y="156"/>
                    <a:pt x="68" y="156"/>
                  </a:cubicBezTo>
                  <a:cubicBezTo>
                    <a:pt x="68" y="156"/>
                    <a:pt x="68" y="155"/>
                    <a:pt x="68" y="154"/>
                  </a:cubicBezTo>
                  <a:cubicBezTo>
                    <a:pt x="64" y="154"/>
                    <a:pt x="60" y="154"/>
                    <a:pt x="56" y="154"/>
                  </a:cubicBezTo>
                  <a:close/>
                  <a:moveTo>
                    <a:pt x="40" y="154"/>
                  </a:moveTo>
                  <a:cubicBezTo>
                    <a:pt x="40" y="155"/>
                    <a:pt x="40" y="156"/>
                    <a:pt x="40" y="156"/>
                  </a:cubicBezTo>
                  <a:cubicBezTo>
                    <a:pt x="44" y="156"/>
                    <a:pt x="48" y="156"/>
                    <a:pt x="52" y="156"/>
                  </a:cubicBezTo>
                  <a:cubicBezTo>
                    <a:pt x="52" y="156"/>
                    <a:pt x="52" y="155"/>
                    <a:pt x="52" y="154"/>
                  </a:cubicBezTo>
                  <a:cubicBezTo>
                    <a:pt x="48" y="154"/>
                    <a:pt x="44" y="154"/>
                    <a:pt x="40" y="154"/>
                  </a:cubicBezTo>
                  <a:close/>
                  <a:moveTo>
                    <a:pt x="25" y="154"/>
                  </a:moveTo>
                  <a:cubicBezTo>
                    <a:pt x="25" y="155"/>
                    <a:pt x="25" y="156"/>
                    <a:pt x="25" y="156"/>
                  </a:cubicBezTo>
                  <a:cubicBezTo>
                    <a:pt x="29" y="156"/>
                    <a:pt x="33" y="156"/>
                    <a:pt x="37" y="156"/>
                  </a:cubicBezTo>
                  <a:cubicBezTo>
                    <a:pt x="37" y="156"/>
                    <a:pt x="37" y="155"/>
                    <a:pt x="37" y="154"/>
                  </a:cubicBezTo>
                  <a:cubicBezTo>
                    <a:pt x="33" y="154"/>
                    <a:pt x="29" y="154"/>
                    <a:pt x="25" y="154"/>
                  </a:cubicBezTo>
                  <a:close/>
                  <a:moveTo>
                    <a:pt x="40" y="149"/>
                  </a:moveTo>
                  <a:cubicBezTo>
                    <a:pt x="40" y="150"/>
                    <a:pt x="40" y="150"/>
                    <a:pt x="40" y="151"/>
                  </a:cubicBezTo>
                  <a:cubicBezTo>
                    <a:pt x="44" y="151"/>
                    <a:pt x="48" y="151"/>
                    <a:pt x="52" y="151"/>
                  </a:cubicBezTo>
                  <a:cubicBezTo>
                    <a:pt x="52" y="150"/>
                    <a:pt x="52" y="150"/>
                    <a:pt x="52" y="149"/>
                  </a:cubicBezTo>
                  <a:cubicBezTo>
                    <a:pt x="48" y="149"/>
                    <a:pt x="44" y="149"/>
                    <a:pt x="40" y="149"/>
                  </a:cubicBezTo>
                  <a:close/>
                  <a:moveTo>
                    <a:pt x="25" y="149"/>
                  </a:moveTo>
                  <a:cubicBezTo>
                    <a:pt x="25" y="150"/>
                    <a:pt x="25" y="150"/>
                    <a:pt x="25" y="151"/>
                  </a:cubicBezTo>
                  <a:cubicBezTo>
                    <a:pt x="29" y="151"/>
                    <a:pt x="33" y="151"/>
                    <a:pt x="37" y="151"/>
                  </a:cubicBezTo>
                  <a:cubicBezTo>
                    <a:pt x="37" y="150"/>
                    <a:pt x="37" y="150"/>
                    <a:pt x="37" y="149"/>
                  </a:cubicBezTo>
                  <a:cubicBezTo>
                    <a:pt x="33" y="149"/>
                    <a:pt x="29" y="149"/>
                    <a:pt x="25" y="149"/>
                  </a:cubicBezTo>
                  <a:close/>
                  <a:moveTo>
                    <a:pt x="56" y="143"/>
                  </a:moveTo>
                  <a:cubicBezTo>
                    <a:pt x="56" y="144"/>
                    <a:pt x="56" y="145"/>
                    <a:pt x="56" y="145"/>
                  </a:cubicBezTo>
                  <a:cubicBezTo>
                    <a:pt x="60" y="145"/>
                    <a:pt x="64" y="145"/>
                    <a:pt x="68" y="145"/>
                  </a:cubicBezTo>
                  <a:cubicBezTo>
                    <a:pt x="68" y="145"/>
                    <a:pt x="68" y="144"/>
                    <a:pt x="68" y="143"/>
                  </a:cubicBezTo>
                  <a:cubicBezTo>
                    <a:pt x="64" y="143"/>
                    <a:pt x="60" y="143"/>
                    <a:pt x="56" y="143"/>
                  </a:cubicBezTo>
                  <a:close/>
                  <a:moveTo>
                    <a:pt x="40" y="143"/>
                  </a:moveTo>
                  <a:cubicBezTo>
                    <a:pt x="40" y="144"/>
                    <a:pt x="40" y="145"/>
                    <a:pt x="40" y="145"/>
                  </a:cubicBezTo>
                  <a:cubicBezTo>
                    <a:pt x="44" y="145"/>
                    <a:pt x="48" y="145"/>
                    <a:pt x="52" y="145"/>
                  </a:cubicBezTo>
                  <a:cubicBezTo>
                    <a:pt x="52" y="145"/>
                    <a:pt x="52" y="144"/>
                    <a:pt x="52" y="143"/>
                  </a:cubicBezTo>
                  <a:cubicBezTo>
                    <a:pt x="48" y="143"/>
                    <a:pt x="44" y="143"/>
                    <a:pt x="40" y="143"/>
                  </a:cubicBezTo>
                  <a:close/>
                  <a:moveTo>
                    <a:pt x="25" y="143"/>
                  </a:moveTo>
                  <a:cubicBezTo>
                    <a:pt x="25" y="144"/>
                    <a:pt x="25" y="145"/>
                    <a:pt x="25" y="145"/>
                  </a:cubicBezTo>
                  <a:cubicBezTo>
                    <a:pt x="29" y="145"/>
                    <a:pt x="33" y="145"/>
                    <a:pt x="37" y="145"/>
                  </a:cubicBezTo>
                  <a:cubicBezTo>
                    <a:pt x="37" y="145"/>
                    <a:pt x="37" y="144"/>
                    <a:pt x="37" y="143"/>
                  </a:cubicBezTo>
                  <a:cubicBezTo>
                    <a:pt x="33" y="143"/>
                    <a:pt x="29" y="143"/>
                    <a:pt x="25" y="143"/>
                  </a:cubicBezTo>
                  <a:close/>
                  <a:moveTo>
                    <a:pt x="56" y="138"/>
                  </a:moveTo>
                  <a:cubicBezTo>
                    <a:pt x="56" y="139"/>
                    <a:pt x="56" y="139"/>
                    <a:pt x="56" y="140"/>
                  </a:cubicBezTo>
                  <a:cubicBezTo>
                    <a:pt x="60" y="140"/>
                    <a:pt x="64" y="140"/>
                    <a:pt x="68" y="140"/>
                  </a:cubicBezTo>
                  <a:cubicBezTo>
                    <a:pt x="68" y="139"/>
                    <a:pt x="68" y="139"/>
                    <a:pt x="68" y="138"/>
                  </a:cubicBezTo>
                  <a:cubicBezTo>
                    <a:pt x="64" y="138"/>
                    <a:pt x="60" y="138"/>
                    <a:pt x="56" y="138"/>
                  </a:cubicBezTo>
                  <a:close/>
                  <a:moveTo>
                    <a:pt x="25" y="138"/>
                  </a:moveTo>
                  <a:cubicBezTo>
                    <a:pt x="25" y="139"/>
                    <a:pt x="25" y="139"/>
                    <a:pt x="25" y="140"/>
                  </a:cubicBezTo>
                  <a:cubicBezTo>
                    <a:pt x="29" y="140"/>
                    <a:pt x="33" y="140"/>
                    <a:pt x="37" y="140"/>
                  </a:cubicBezTo>
                  <a:cubicBezTo>
                    <a:pt x="37" y="139"/>
                    <a:pt x="37" y="139"/>
                    <a:pt x="37" y="138"/>
                  </a:cubicBezTo>
                  <a:cubicBezTo>
                    <a:pt x="33" y="138"/>
                    <a:pt x="29" y="138"/>
                    <a:pt x="25" y="138"/>
                  </a:cubicBezTo>
                  <a:close/>
                  <a:moveTo>
                    <a:pt x="40" y="132"/>
                  </a:moveTo>
                  <a:cubicBezTo>
                    <a:pt x="40" y="133"/>
                    <a:pt x="40" y="134"/>
                    <a:pt x="40" y="134"/>
                  </a:cubicBezTo>
                  <a:cubicBezTo>
                    <a:pt x="44" y="134"/>
                    <a:pt x="48" y="134"/>
                    <a:pt x="52" y="134"/>
                  </a:cubicBezTo>
                  <a:cubicBezTo>
                    <a:pt x="52" y="134"/>
                    <a:pt x="52" y="133"/>
                    <a:pt x="52" y="132"/>
                  </a:cubicBezTo>
                  <a:cubicBezTo>
                    <a:pt x="48" y="132"/>
                    <a:pt x="44" y="132"/>
                    <a:pt x="40" y="132"/>
                  </a:cubicBezTo>
                  <a:close/>
                  <a:moveTo>
                    <a:pt x="25" y="132"/>
                  </a:moveTo>
                  <a:cubicBezTo>
                    <a:pt x="25" y="133"/>
                    <a:pt x="25" y="134"/>
                    <a:pt x="25" y="134"/>
                  </a:cubicBezTo>
                  <a:cubicBezTo>
                    <a:pt x="29" y="134"/>
                    <a:pt x="33" y="134"/>
                    <a:pt x="37" y="134"/>
                  </a:cubicBezTo>
                  <a:cubicBezTo>
                    <a:pt x="37" y="134"/>
                    <a:pt x="37" y="133"/>
                    <a:pt x="37" y="132"/>
                  </a:cubicBezTo>
                  <a:cubicBezTo>
                    <a:pt x="33" y="132"/>
                    <a:pt x="29" y="132"/>
                    <a:pt x="25" y="132"/>
                  </a:cubicBezTo>
                  <a:close/>
                  <a:moveTo>
                    <a:pt x="56" y="127"/>
                  </a:moveTo>
                  <a:cubicBezTo>
                    <a:pt x="56" y="128"/>
                    <a:pt x="56" y="128"/>
                    <a:pt x="56" y="129"/>
                  </a:cubicBezTo>
                  <a:cubicBezTo>
                    <a:pt x="60" y="129"/>
                    <a:pt x="64" y="129"/>
                    <a:pt x="68" y="129"/>
                  </a:cubicBezTo>
                  <a:cubicBezTo>
                    <a:pt x="68" y="128"/>
                    <a:pt x="68" y="128"/>
                    <a:pt x="68" y="127"/>
                  </a:cubicBezTo>
                  <a:cubicBezTo>
                    <a:pt x="64" y="127"/>
                    <a:pt x="60" y="127"/>
                    <a:pt x="56" y="127"/>
                  </a:cubicBezTo>
                  <a:close/>
                  <a:moveTo>
                    <a:pt x="40" y="127"/>
                  </a:moveTo>
                  <a:cubicBezTo>
                    <a:pt x="40" y="128"/>
                    <a:pt x="40" y="128"/>
                    <a:pt x="40" y="129"/>
                  </a:cubicBezTo>
                  <a:cubicBezTo>
                    <a:pt x="44" y="129"/>
                    <a:pt x="48" y="129"/>
                    <a:pt x="52" y="129"/>
                  </a:cubicBezTo>
                  <a:cubicBezTo>
                    <a:pt x="52" y="128"/>
                    <a:pt x="52" y="128"/>
                    <a:pt x="52" y="127"/>
                  </a:cubicBezTo>
                  <a:cubicBezTo>
                    <a:pt x="48" y="127"/>
                    <a:pt x="44" y="127"/>
                    <a:pt x="40" y="127"/>
                  </a:cubicBezTo>
                  <a:close/>
                  <a:moveTo>
                    <a:pt x="25" y="127"/>
                  </a:moveTo>
                  <a:cubicBezTo>
                    <a:pt x="25" y="128"/>
                    <a:pt x="25" y="128"/>
                    <a:pt x="25" y="129"/>
                  </a:cubicBezTo>
                  <a:cubicBezTo>
                    <a:pt x="29" y="129"/>
                    <a:pt x="33" y="129"/>
                    <a:pt x="37" y="129"/>
                  </a:cubicBezTo>
                  <a:cubicBezTo>
                    <a:pt x="37" y="128"/>
                    <a:pt x="37" y="128"/>
                    <a:pt x="37" y="127"/>
                  </a:cubicBezTo>
                  <a:cubicBezTo>
                    <a:pt x="33" y="127"/>
                    <a:pt x="29" y="127"/>
                    <a:pt x="25" y="127"/>
                  </a:cubicBezTo>
                  <a:close/>
                  <a:moveTo>
                    <a:pt x="56" y="121"/>
                  </a:moveTo>
                  <a:cubicBezTo>
                    <a:pt x="56" y="122"/>
                    <a:pt x="56" y="123"/>
                    <a:pt x="56" y="123"/>
                  </a:cubicBezTo>
                  <a:cubicBezTo>
                    <a:pt x="60" y="123"/>
                    <a:pt x="64" y="123"/>
                    <a:pt x="68" y="123"/>
                  </a:cubicBezTo>
                  <a:cubicBezTo>
                    <a:pt x="68" y="123"/>
                    <a:pt x="68" y="122"/>
                    <a:pt x="68" y="121"/>
                  </a:cubicBezTo>
                  <a:cubicBezTo>
                    <a:pt x="64" y="121"/>
                    <a:pt x="60" y="121"/>
                    <a:pt x="56" y="121"/>
                  </a:cubicBezTo>
                  <a:close/>
                  <a:moveTo>
                    <a:pt x="40" y="121"/>
                  </a:moveTo>
                  <a:cubicBezTo>
                    <a:pt x="40" y="122"/>
                    <a:pt x="40" y="123"/>
                    <a:pt x="40" y="123"/>
                  </a:cubicBezTo>
                  <a:cubicBezTo>
                    <a:pt x="44" y="123"/>
                    <a:pt x="48" y="123"/>
                    <a:pt x="52" y="123"/>
                  </a:cubicBezTo>
                  <a:cubicBezTo>
                    <a:pt x="52" y="123"/>
                    <a:pt x="52" y="122"/>
                    <a:pt x="52" y="121"/>
                  </a:cubicBezTo>
                  <a:cubicBezTo>
                    <a:pt x="48" y="121"/>
                    <a:pt x="44" y="121"/>
                    <a:pt x="40" y="121"/>
                  </a:cubicBezTo>
                  <a:close/>
                  <a:moveTo>
                    <a:pt x="56" y="116"/>
                  </a:moveTo>
                  <a:cubicBezTo>
                    <a:pt x="56" y="117"/>
                    <a:pt x="56" y="117"/>
                    <a:pt x="56" y="118"/>
                  </a:cubicBezTo>
                  <a:cubicBezTo>
                    <a:pt x="60" y="118"/>
                    <a:pt x="64" y="118"/>
                    <a:pt x="68" y="118"/>
                  </a:cubicBezTo>
                  <a:cubicBezTo>
                    <a:pt x="68" y="117"/>
                    <a:pt x="68" y="117"/>
                    <a:pt x="68" y="116"/>
                  </a:cubicBezTo>
                  <a:cubicBezTo>
                    <a:pt x="64" y="116"/>
                    <a:pt x="60" y="116"/>
                    <a:pt x="56" y="116"/>
                  </a:cubicBezTo>
                  <a:close/>
                  <a:moveTo>
                    <a:pt x="25" y="116"/>
                  </a:moveTo>
                  <a:cubicBezTo>
                    <a:pt x="25" y="117"/>
                    <a:pt x="25" y="117"/>
                    <a:pt x="25" y="118"/>
                  </a:cubicBezTo>
                  <a:cubicBezTo>
                    <a:pt x="29" y="118"/>
                    <a:pt x="33" y="118"/>
                    <a:pt x="37" y="118"/>
                  </a:cubicBezTo>
                  <a:cubicBezTo>
                    <a:pt x="37" y="117"/>
                    <a:pt x="37" y="117"/>
                    <a:pt x="37" y="116"/>
                  </a:cubicBezTo>
                  <a:cubicBezTo>
                    <a:pt x="33" y="116"/>
                    <a:pt x="29" y="116"/>
                    <a:pt x="25" y="116"/>
                  </a:cubicBezTo>
                  <a:close/>
                  <a:moveTo>
                    <a:pt x="56" y="110"/>
                  </a:moveTo>
                  <a:cubicBezTo>
                    <a:pt x="56" y="111"/>
                    <a:pt x="56" y="112"/>
                    <a:pt x="56" y="112"/>
                  </a:cubicBezTo>
                  <a:cubicBezTo>
                    <a:pt x="60" y="112"/>
                    <a:pt x="64" y="112"/>
                    <a:pt x="68" y="112"/>
                  </a:cubicBezTo>
                  <a:cubicBezTo>
                    <a:pt x="68" y="112"/>
                    <a:pt x="68" y="111"/>
                    <a:pt x="68" y="110"/>
                  </a:cubicBezTo>
                  <a:cubicBezTo>
                    <a:pt x="64" y="110"/>
                    <a:pt x="60" y="110"/>
                    <a:pt x="56" y="110"/>
                  </a:cubicBezTo>
                  <a:close/>
                  <a:moveTo>
                    <a:pt x="40" y="110"/>
                  </a:moveTo>
                  <a:cubicBezTo>
                    <a:pt x="40" y="111"/>
                    <a:pt x="40" y="112"/>
                    <a:pt x="40" y="112"/>
                  </a:cubicBezTo>
                  <a:cubicBezTo>
                    <a:pt x="44" y="112"/>
                    <a:pt x="48" y="112"/>
                    <a:pt x="52" y="112"/>
                  </a:cubicBezTo>
                  <a:cubicBezTo>
                    <a:pt x="52" y="112"/>
                    <a:pt x="52" y="111"/>
                    <a:pt x="52" y="110"/>
                  </a:cubicBezTo>
                  <a:cubicBezTo>
                    <a:pt x="48" y="110"/>
                    <a:pt x="44" y="110"/>
                    <a:pt x="40" y="110"/>
                  </a:cubicBezTo>
                  <a:close/>
                  <a:moveTo>
                    <a:pt x="25" y="110"/>
                  </a:moveTo>
                  <a:cubicBezTo>
                    <a:pt x="25" y="111"/>
                    <a:pt x="25" y="112"/>
                    <a:pt x="25" y="112"/>
                  </a:cubicBezTo>
                  <a:cubicBezTo>
                    <a:pt x="29" y="112"/>
                    <a:pt x="33" y="112"/>
                    <a:pt x="37" y="112"/>
                  </a:cubicBezTo>
                  <a:cubicBezTo>
                    <a:pt x="37" y="112"/>
                    <a:pt x="37" y="111"/>
                    <a:pt x="37" y="110"/>
                  </a:cubicBezTo>
                  <a:cubicBezTo>
                    <a:pt x="33" y="110"/>
                    <a:pt x="29" y="110"/>
                    <a:pt x="25" y="110"/>
                  </a:cubicBezTo>
                  <a:close/>
                  <a:moveTo>
                    <a:pt x="56" y="105"/>
                  </a:moveTo>
                  <a:cubicBezTo>
                    <a:pt x="56" y="105"/>
                    <a:pt x="56" y="106"/>
                    <a:pt x="56" y="107"/>
                  </a:cubicBezTo>
                  <a:cubicBezTo>
                    <a:pt x="60" y="107"/>
                    <a:pt x="64" y="107"/>
                    <a:pt x="68" y="107"/>
                  </a:cubicBezTo>
                  <a:cubicBezTo>
                    <a:pt x="68" y="106"/>
                    <a:pt x="68" y="105"/>
                    <a:pt x="68" y="105"/>
                  </a:cubicBezTo>
                  <a:cubicBezTo>
                    <a:pt x="64" y="105"/>
                    <a:pt x="60" y="105"/>
                    <a:pt x="5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6" name="Rectangle 2647"/>
            <p:cNvSpPr>
              <a:spLocks noChangeArrowheads="1"/>
            </p:cNvSpPr>
            <p:nvPr/>
          </p:nvSpPr>
          <p:spPr bwMode="auto">
            <a:xfrm>
              <a:off x="158751" y="957262"/>
              <a:ext cx="401638"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103" name="组合 102"/>
          <p:cNvGrpSpPr/>
          <p:nvPr/>
        </p:nvGrpSpPr>
        <p:grpSpPr>
          <a:xfrm>
            <a:off x="403982" y="6190451"/>
            <a:ext cx="378088" cy="268439"/>
            <a:chOff x="10004425" y="1971676"/>
            <a:chExt cx="1593850" cy="1211262"/>
          </a:xfrm>
          <a:solidFill>
            <a:srgbClr val="005D98"/>
          </a:solidFill>
        </p:grpSpPr>
        <p:sp>
          <p:nvSpPr>
            <p:cNvPr id="104" name="Freeform 267"/>
            <p:cNvSpPr>
              <a:spLocks/>
            </p:cNvSpPr>
            <p:nvPr/>
          </p:nvSpPr>
          <p:spPr bwMode="auto">
            <a:xfrm>
              <a:off x="10004425" y="1971676"/>
              <a:ext cx="1535113" cy="688975"/>
            </a:xfrm>
            <a:custGeom>
              <a:avLst/>
              <a:gdLst>
                <a:gd name="T0" fmla="*/ 480 w 967"/>
                <a:gd name="T1" fmla="*/ 434 h 434"/>
                <a:gd name="T2" fmla="*/ 0 w 967"/>
                <a:gd name="T3" fmla="*/ 217 h 434"/>
                <a:gd name="T4" fmla="*/ 492 w 967"/>
                <a:gd name="T5" fmla="*/ 0 h 434"/>
                <a:gd name="T6" fmla="*/ 967 w 967"/>
                <a:gd name="T7" fmla="*/ 212 h 434"/>
                <a:gd name="T8" fmla="*/ 480 w 967"/>
                <a:gd name="T9" fmla="*/ 434 h 434"/>
              </a:gdLst>
              <a:ahLst/>
              <a:cxnLst>
                <a:cxn ang="0">
                  <a:pos x="T0" y="T1"/>
                </a:cxn>
                <a:cxn ang="0">
                  <a:pos x="T2" y="T3"/>
                </a:cxn>
                <a:cxn ang="0">
                  <a:pos x="T4" y="T5"/>
                </a:cxn>
                <a:cxn ang="0">
                  <a:pos x="T6" y="T7"/>
                </a:cxn>
                <a:cxn ang="0">
                  <a:pos x="T8" y="T9"/>
                </a:cxn>
              </a:cxnLst>
              <a:rect l="0" t="0" r="r" b="b"/>
              <a:pathLst>
                <a:path w="967" h="434">
                  <a:moveTo>
                    <a:pt x="480" y="434"/>
                  </a:moveTo>
                  <a:lnTo>
                    <a:pt x="0" y="217"/>
                  </a:lnTo>
                  <a:lnTo>
                    <a:pt x="492" y="0"/>
                  </a:lnTo>
                  <a:lnTo>
                    <a:pt x="967" y="212"/>
                  </a:lnTo>
                  <a:lnTo>
                    <a:pt x="48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Rectangle 268"/>
            <p:cNvSpPr>
              <a:spLocks noChangeArrowheads="1"/>
            </p:cNvSpPr>
            <p:nvPr/>
          </p:nvSpPr>
          <p:spPr bwMode="auto">
            <a:xfrm>
              <a:off x="11474450" y="2297113"/>
              <a:ext cx="46038" cy="503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Oval 269"/>
            <p:cNvSpPr>
              <a:spLocks noChangeArrowheads="1"/>
            </p:cNvSpPr>
            <p:nvPr/>
          </p:nvSpPr>
          <p:spPr bwMode="auto">
            <a:xfrm>
              <a:off x="11422063" y="2743201"/>
              <a:ext cx="150813"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Freeform 270"/>
            <p:cNvSpPr>
              <a:spLocks/>
            </p:cNvSpPr>
            <p:nvPr/>
          </p:nvSpPr>
          <p:spPr bwMode="auto">
            <a:xfrm>
              <a:off x="11404600" y="2822576"/>
              <a:ext cx="107950" cy="336550"/>
            </a:xfrm>
            <a:custGeom>
              <a:avLst/>
              <a:gdLst>
                <a:gd name="T0" fmla="*/ 16 w 29"/>
                <a:gd name="T1" fmla="*/ 5 h 90"/>
                <a:gd name="T2" fmla="*/ 6 w 29"/>
                <a:gd name="T3" fmla="*/ 90 h 90"/>
                <a:gd name="T4" fmla="*/ 29 w 29"/>
                <a:gd name="T5" fmla="*/ 90 h 90"/>
                <a:gd name="T6" fmla="*/ 29 w 29"/>
                <a:gd name="T7" fmla="*/ 0 h 90"/>
                <a:gd name="T8" fmla="*/ 16 w 29"/>
                <a:gd name="T9" fmla="*/ 5 h 90"/>
              </a:gdLst>
              <a:ahLst/>
              <a:cxnLst>
                <a:cxn ang="0">
                  <a:pos x="T0" y="T1"/>
                </a:cxn>
                <a:cxn ang="0">
                  <a:pos x="T2" y="T3"/>
                </a:cxn>
                <a:cxn ang="0">
                  <a:pos x="T4" y="T5"/>
                </a:cxn>
                <a:cxn ang="0">
                  <a:pos x="T6" y="T7"/>
                </a:cxn>
                <a:cxn ang="0">
                  <a:pos x="T8" y="T9"/>
                </a:cxn>
              </a:cxnLst>
              <a:rect l="0" t="0" r="r" b="b"/>
              <a:pathLst>
                <a:path w="29" h="90">
                  <a:moveTo>
                    <a:pt x="16" y="5"/>
                  </a:moveTo>
                  <a:cubicBezTo>
                    <a:pt x="16" y="5"/>
                    <a:pt x="0" y="39"/>
                    <a:pt x="6" y="90"/>
                  </a:cubicBezTo>
                  <a:cubicBezTo>
                    <a:pt x="29" y="90"/>
                    <a:pt x="29" y="90"/>
                    <a:pt x="29" y="90"/>
                  </a:cubicBezTo>
                  <a:cubicBezTo>
                    <a:pt x="29" y="0"/>
                    <a:pt x="29" y="0"/>
                    <a:pt x="29" y="0"/>
                  </a:cubicBezTo>
                  <a:cubicBezTo>
                    <a:pt x="29" y="0"/>
                    <a:pt x="16" y="8"/>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271"/>
            <p:cNvSpPr>
              <a:spLocks/>
            </p:cNvSpPr>
            <p:nvPr/>
          </p:nvSpPr>
          <p:spPr bwMode="auto">
            <a:xfrm>
              <a:off x="11490325" y="2822576"/>
              <a:ext cx="107950" cy="336550"/>
            </a:xfrm>
            <a:custGeom>
              <a:avLst/>
              <a:gdLst>
                <a:gd name="T0" fmla="*/ 13 w 29"/>
                <a:gd name="T1" fmla="*/ 5 h 90"/>
                <a:gd name="T2" fmla="*/ 23 w 29"/>
                <a:gd name="T3" fmla="*/ 90 h 90"/>
                <a:gd name="T4" fmla="*/ 0 w 29"/>
                <a:gd name="T5" fmla="*/ 90 h 90"/>
                <a:gd name="T6" fmla="*/ 0 w 29"/>
                <a:gd name="T7" fmla="*/ 0 h 90"/>
                <a:gd name="T8" fmla="*/ 13 w 29"/>
                <a:gd name="T9" fmla="*/ 5 h 90"/>
              </a:gdLst>
              <a:ahLst/>
              <a:cxnLst>
                <a:cxn ang="0">
                  <a:pos x="T0" y="T1"/>
                </a:cxn>
                <a:cxn ang="0">
                  <a:pos x="T2" y="T3"/>
                </a:cxn>
                <a:cxn ang="0">
                  <a:pos x="T4" y="T5"/>
                </a:cxn>
                <a:cxn ang="0">
                  <a:pos x="T6" y="T7"/>
                </a:cxn>
                <a:cxn ang="0">
                  <a:pos x="T8" y="T9"/>
                </a:cxn>
              </a:cxnLst>
              <a:rect l="0" t="0" r="r" b="b"/>
              <a:pathLst>
                <a:path w="29" h="90">
                  <a:moveTo>
                    <a:pt x="13" y="5"/>
                  </a:moveTo>
                  <a:cubicBezTo>
                    <a:pt x="13" y="5"/>
                    <a:pt x="29" y="39"/>
                    <a:pt x="23" y="90"/>
                  </a:cubicBezTo>
                  <a:cubicBezTo>
                    <a:pt x="0" y="90"/>
                    <a:pt x="0" y="90"/>
                    <a:pt x="0" y="90"/>
                  </a:cubicBezTo>
                  <a:cubicBezTo>
                    <a:pt x="0" y="0"/>
                    <a:pt x="0" y="0"/>
                    <a:pt x="0" y="0"/>
                  </a:cubicBezTo>
                  <a:cubicBezTo>
                    <a:pt x="0" y="0"/>
                    <a:pt x="13" y="8"/>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Freeform 272"/>
            <p:cNvSpPr>
              <a:spLocks/>
            </p:cNvSpPr>
            <p:nvPr/>
          </p:nvSpPr>
          <p:spPr bwMode="auto">
            <a:xfrm>
              <a:off x="10309225" y="2522538"/>
              <a:ext cx="889000" cy="660400"/>
            </a:xfrm>
            <a:custGeom>
              <a:avLst/>
              <a:gdLst>
                <a:gd name="T0" fmla="*/ 237 w 237"/>
                <a:gd name="T1" fmla="*/ 0 h 176"/>
                <a:gd name="T2" fmla="*/ 118 w 237"/>
                <a:gd name="T3" fmla="*/ 55 h 176"/>
                <a:gd name="T4" fmla="*/ 0 w 237"/>
                <a:gd name="T5" fmla="*/ 0 h 176"/>
                <a:gd name="T6" fmla="*/ 0 w 237"/>
                <a:gd name="T7" fmla="*/ 136 h 176"/>
                <a:gd name="T8" fmla="*/ 115 w 237"/>
                <a:gd name="T9" fmla="*/ 176 h 176"/>
                <a:gd name="T10" fmla="*/ 115 w 237"/>
                <a:gd name="T11" fmla="*/ 176 h 176"/>
                <a:gd name="T12" fmla="*/ 118 w 237"/>
                <a:gd name="T13" fmla="*/ 176 h 176"/>
                <a:gd name="T14" fmla="*/ 122 w 237"/>
                <a:gd name="T15" fmla="*/ 176 h 176"/>
                <a:gd name="T16" fmla="*/ 122 w 237"/>
                <a:gd name="T17" fmla="*/ 176 h 176"/>
                <a:gd name="T18" fmla="*/ 237 w 237"/>
                <a:gd name="T19" fmla="*/ 136 h 176"/>
                <a:gd name="T20" fmla="*/ 237 w 237"/>
                <a:gd name="T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76">
                  <a:moveTo>
                    <a:pt x="237" y="0"/>
                  </a:moveTo>
                  <a:cubicBezTo>
                    <a:pt x="237" y="1"/>
                    <a:pt x="138" y="47"/>
                    <a:pt x="118" y="55"/>
                  </a:cubicBezTo>
                  <a:cubicBezTo>
                    <a:pt x="99" y="47"/>
                    <a:pt x="0" y="1"/>
                    <a:pt x="0" y="0"/>
                  </a:cubicBezTo>
                  <a:cubicBezTo>
                    <a:pt x="0" y="136"/>
                    <a:pt x="0" y="136"/>
                    <a:pt x="0" y="136"/>
                  </a:cubicBezTo>
                  <a:cubicBezTo>
                    <a:pt x="32" y="170"/>
                    <a:pt x="95" y="175"/>
                    <a:pt x="115" y="176"/>
                  </a:cubicBezTo>
                  <a:cubicBezTo>
                    <a:pt x="115" y="176"/>
                    <a:pt x="115" y="176"/>
                    <a:pt x="115" y="176"/>
                  </a:cubicBezTo>
                  <a:cubicBezTo>
                    <a:pt x="115" y="176"/>
                    <a:pt x="116" y="176"/>
                    <a:pt x="118" y="176"/>
                  </a:cubicBezTo>
                  <a:cubicBezTo>
                    <a:pt x="121" y="176"/>
                    <a:pt x="122" y="176"/>
                    <a:pt x="122" y="176"/>
                  </a:cubicBezTo>
                  <a:cubicBezTo>
                    <a:pt x="122" y="176"/>
                    <a:pt x="122" y="176"/>
                    <a:pt x="122" y="176"/>
                  </a:cubicBezTo>
                  <a:cubicBezTo>
                    <a:pt x="142" y="175"/>
                    <a:pt x="205" y="170"/>
                    <a:pt x="237" y="136"/>
                  </a:cubicBezTo>
                  <a:lnTo>
                    <a:pt x="2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 name="组合 1">
            <a:extLst>
              <a:ext uri="{FF2B5EF4-FFF2-40B4-BE49-F238E27FC236}">
                <a16:creationId xmlns:a16="http://schemas.microsoft.com/office/drawing/2014/main" id="{AC59751F-9718-4965-3FCF-BD97A6A0169D}"/>
              </a:ext>
            </a:extLst>
          </p:cNvPr>
          <p:cNvGrpSpPr/>
          <p:nvPr/>
        </p:nvGrpSpPr>
        <p:grpSpPr>
          <a:xfrm>
            <a:off x="365729" y="4867418"/>
            <a:ext cx="432000" cy="432000"/>
            <a:chOff x="411068" y="4787127"/>
            <a:chExt cx="432000" cy="432000"/>
          </a:xfrm>
        </p:grpSpPr>
        <p:sp>
          <p:nvSpPr>
            <p:cNvPr id="3" name="椭圆 2">
              <a:extLst>
                <a:ext uri="{FF2B5EF4-FFF2-40B4-BE49-F238E27FC236}">
                  <a16:creationId xmlns:a16="http://schemas.microsoft.com/office/drawing/2014/main" id="{ABBCF615-D576-A82C-819F-E9CADEE17382}"/>
                </a:ext>
              </a:extLst>
            </p:cNvPr>
            <p:cNvSpPr/>
            <p:nvPr/>
          </p:nvSpPr>
          <p:spPr>
            <a:xfrm>
              <a:off x="411068" y="4787127"/>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71">
              <a:extLst>
                <a:ext uri="{FF2B5EF4-FFF2-40B4-BE49-F238E27FC236}">
                  <a16:creationId xmlns:a16="http://schemas.microsoft.com/office/drawing/2014/main" id="{2356B35F-DA7F-BA54-1A7B-F05C739E77A5}"/>
                </a:ext>
              </a:extLst>
            </p:cNvPr>
            <p:cNvSpPr>
              <a:spLocks noEditPoints="1"/>
            </p:cNvSpPr>
            <p:nvPr/>
          </p:nvSpPr>
          <p:spPr bwMode="auto">
            <a:xfrm>
              <a:off x="500068" y="4842833"/>
              <a:ext cx="254000" cy="311150"/>
            </a:xfrm>
            <a:custGeom>
              <a:avLst/>
              <a:gdLst>
                <a:gd name="T0" fmla="*/ 151 w 156"/>
                <a:gd name="T1" fmla="*/ 138 h 192"/>
                <a:gd name="T2" fmla="*/ 118 w 156"/>
                <a:gd name="T3" fmla="*/ 116 h 192"/>
                <a:gd name="T4" fmla="*/ 104 w 156"/>
                <a:gd name="T5" fmla="*/ 164 h 192"/>
                <a:gd name="T6" fmla="*/ 96 w 156"/>
                <a:gd name="T7" fmla="*/ 172 h 192"/>
                <a:gd name="T8" fmla="*/ 88 w 156"/>
                <a:gd name="T9" fmla="*/ 164 h 192"/>
                <a:gd name="T10" fmla="*/ 88 w 156"/>
                <a:gd name="T11" fmla="*/ 126 h 192"/>
                <a:gd name="T12" fmla="*/ 78 w 156"/>
                <a:gd name="T13" fmla="*/ 116 h 192"/>
                <a:gd name="T14" fmla="*/ 68 w 156"/>
                <a:gd name="T15" fmla="*/ 126 h 192"/>
                <a:gd name="T16" fmla="*/ 68 w 156"/>
                <a:gd name="T17" fmla="*/ 164 h 192"/>
                <a:gd name="T18" fmla="*/ 60 w 156"/>
                <a:gd name="T19" fmla="*/ 172 h 192"/>
                <a:gd name="T20" fmla="*/ 52 w 156"/>
                <a:gd name="T21" fmla="*/ 164 h 192"/>
                <a:gd name="T22" fmla="*/ 38 w 156"/>
                <a:gd name="T23" fmla="*/ 116 h 192"/>
                <a:gd name="T24" fmla="*/ 5 w 156"/>
                <a:gd name="T25" fmla="*/ 138 h 192"/>
                <a:gd name="T26" fmla="*/ 0 w 156"/>
                <a:gd name="T27" fmla="*/ 156 h 192"/>
                <a:gd name="T28" fmla="*/ 0 w 156"/>
                <a:gd name="T29" fmla="*/ 160 h 192"/>
                <a:gd name="T30" fmla="*/ 0 w 156"/>
                <a:gd name="T31" fmla="*/ 168 h 192"/>
                <a:gd name="T32" fmla="*/ 0 w 156"/>
                <a:gd name="T33" fmla="*/ 176 h 192"/>
                <a:gd name="T34" fmla="*/ 16 w 156"/>
                <a:gd name="T35" fmla="*/ 192 h 192"/>
                <a:gd name="T36" fmla="*/ 140 w 156"/>
                <a:gd name="T37" fmla="*/ 192 h 192"/>
                <a:gd name="T38" fmla="*/ 156 w 156"/>
                <a:gd name="T39" fmla="*/ 176 h 192"/>
                <a:gd name="T40" fmla="*/ 156 w 156"/>
                <a:gd name="T41" fmla="*/ 168 h 192"/>
                <a:gd name="T42" fmla="*/ 156 w 156"/>
                <a:gd name="T43" fmla="*/ 160 h 192"/>
                <a:gd name="T44" fmla="*/ 156 w 156"/>
                <a:gd name="T45" fmla="*/ 156 h 192"/>
                <a:gd name="T46" fmla="*/ 151 w 156"/>
                <a:gd name="T47" fmla="*/ 138 h 192"/>
                <a:gd name="T48" fmla="*/ 36 w 156"/>
                <a:gd name="T49" fmla="*/ 42 h 192"/>
                <a:gd name="T50" fmla="*/ 78 w 156"/>
                <a:gd name="T51" fmla="*/ 100 h 192"/>
                <a:gd name="T52" fmla="*/ 120 w 156"/>
                <a:gd name="T53" fmla="*/ 42 h 192"/>
                <a:gd name="T54" fmla="*/ 78 w 156"/>
                <a:gd name="T55" fmla="*/ 0 h 192"/>
                <a:gd name="T56" fmla="*/ 36 w 156"/>
                <a:gd name="T57" fmla="*/ 4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192">
                  <a:moveTo>
                    <a:pt x="151" y="138"/>
                  </a:moveTo>
                  <a:cubicBezTo>
                    <a:pt x="142" y="127"/>
                    <a:pt x="132" y="120"/>
                    <a:pt x="118" y="116"/>
                  </a:cubicBezTo>
                  <a:cubicBezTo>
                    <a:pt x="104" y="164"/>
                    <a:pt x="104" y="164"/>
                    <a:pt x="104" y="164"/>
                  </a:cubicBezTo>
                  <a:cubicBezTo>
                    <a:pt x="104" y="168"/>
                    <a:pt x="100" y="172"/>
                    <a:pt x="96" y="172"/>
                  </a:cubicBezTo>
                  <a:cubicBezTo>
                    <a:pt x="92" y="172"/>
                    <a:pt x="88" y="168"/>
                    <a:pt x="88" y="164"/>
                  </a:cubicBezTo>
                  <a:cubicBezTo>
                    <a:pt x="88" y="126"/>
                    <a:pt x="88" y="126"/>
                    <a:pt x="88" y="126"/>
                  </a:cubicBezTo>
                  <a:cubicBezTo>
                    <a:pt x="88" y="120"/>
                    <a:pt x="84" y="116"/>
                    <a:pt x="78" y="116"/>
                  </a:cubicBezTo>
                  <a:cubicBezTo>
                    <a:pt x="72" y="116"/>
                    <a:pt x="68" y="120"/>
                    <a:pt x="68" y="126"/>
                  </a:cubicBezTo>
                  <a:cubicBezTo>
                    <a:pt x="68" y="164"/>
                    <a:pt x="68" y="164"/>
                    <a:pt x="68" y="164"/>
                  </a:cubicBezTo>
                  <a:cubicBezTo>
                    <a:pt x="68" y="168"/>
                    <a:pt x="64" y="172"/>
                    <a:pt x="60" y="172"/>
                  </a:cubicBezTo>
                  <a:cubicBezTo>
                    <a:pt x="56" y="172"/>
                    <a:pt x="52" y="168"/>
                    <a:pt x="52" y="164"/>
                  </a:cubicBezTo>
                  <a:cubicBezTo>
                    <a:pt x="38" y="116"/>
                    <a:pt x="38" y="116"/>
                    <a:pt x="38" y="116"/>
                  </a:cubicBezTo>
                  <a:cubicBezTo>
                    <a:pt x="24" y="120"/>
                    <a:pt x="14" y="127"/>
                    <a:pt x="5" y="138"/>
                  </a:cubicBezTo>
                  <a:cubicBezTo>
                    <a:pt x="2" y="143"/>
                    <a:pt x="0" y="151"/>
                    <a:pt x="0" y="156"/>
                  </a:cubicBezTo>
                  <a:cubicBezTo>
                    <a:pt x="0" y="157"/>
                    <a:pt x="0" y="159"/>
                    <a:pt x="0" y="160"/>
                  </a:cubicBezTo>
                  <a:cubicBezTo>
                    <a:pt x="0" y="168"/>
                    <a:pt x="0" y="168"/>
                    <a:pt x="0" y="168"/>
                  </a:cubicBezTo>
                  <a:cubicBezTo>
                    <a:pt x="0" y="176"/>
                    <a:pt x="0" y="176"/>
                    <a:pt x="0" y="176"/>
                  </a:cubicBezTo>
                  <a:cubicBezTo>
                    <a:pt x="0" y="185"/>
                    <a:pt x="7" y="192"/>
                    <a:pt x="16" y="192"/>
                  </a:cubicBezTo>
                  <a:cubicBezTo>
                    <a:pt x="140" y="192"/>
                    <a:pt x="140" y="192"/>
                    <a:pt x="140" y="192"/>
                  </a:cubicBezTo>
                  <a:cubicBezTo>
                    <a:pt x="149" y="192"/>
                    <a:pt x="156" y="185"/>
                    <a:pt x="156" y="176"/>
                  </a:cubicBezTo>
                  <a:cubicBezTo>
                    <a:pt x="156" y="168"/>
                    <a:pt x="156" y="168"/>
                    <a:pt x="156" y="168"/>
                  </a:cubicBezTo>
                  <a:cubicBezTo>
                    <a:pt x="156" y="160"/>
                    <a:pt x="156" y="160"/>
                    <a:pt x="156" y="160"/>
                  </a:cubicBezTo>
                  <a:cubicBezTo>
                    <a:pt x="156" y="159"/>
                    <a:pt x="156" y="157"/>
                    <a:pt x="156" y="156"/>
                  </a:cubicBezTo>
                  <a:cubicBezTo>
                    <a:pt x="156" y="151"/>
                    <a:pt x="154" y="143"/>
                    <a:pt x="151" y="138"/>
                  </a:cubicBezTo>
                  <a:close/>
                  <a:moveTo>
                    <a:pt x="36" y="42"/>
                  </a:moveTo>
                  <a:cubicBezTo>
                    <a:pt x="36" y="66"/>
                    <a:pt x="51" y="100"/>
                    <a:pt x="78" y="100"/>
                  </a:cubicBezTo>
                  <a:cubicBezTo>
                    <a:pt x="105" y="100"/>
                    <a:pt x="120" y="66"/>
                    <a:pt x="120" y="42"/>
                  </a:cubicBezTo>
                  <a:cubicBezTo>
                    <a:pt x="120" y="19"/>
                    <a:pt x="101" y="0"/>
                    <a:pt x="78" y="0"/>
                  </a:cubicBezTo>
                  <a:cubicBezTo>
                    <a:pt x="55" y="0"/>
                    <a:pt x="36" y="19"/>
                    <a:pt x="36" y="42"/>
                  </a:cubicBezTo>
                  <a:close/>
                </a:path>
              </a:pathLst>
            </a:custGeom>
            <a:solidFill>
              <a:srgbClr val="1C488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grpSp>
      <p:sp>
        <p:nvSpPr>
          <p:cNvPr id="14" name="文本框 13">
            <a:extLst>
              <a:ext uri="{FF2B5EF4-FFF2-40B4-BE49-F238E27FC236}">
                <a16:creationId xmlns:a16="http://schemas.microsoft.com/office/drawing/2014/main" id="{CC386540-880C-940B-6264-BBB28733357D}"/>
              </a:ext>
            </a:extLst>
          </p:cNvPr>
          <p:cNvSpPr txBox="1"/>
          <p:nvPr/>
        </p:nvSpPr>
        <p:spPr>
          <a:xfrm>
            <a:off x="1531269" y="4276394"/>
            <a:ext cx="2264624"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汇报人：李宇轩</a:t>
            </a:r>
          </a:p>
        </p:txBody>
      </p:sp>
      <p:sp>
        <p:nvSpPr>
          <p:cNvPr id="15" name="矩形 14">
            <a:extLst>
              <a:ext uri="{FF2B5EF4-FFF2-40B4-BE49-F238E27FC236}">
                <a16:creationId xmlns:a16="http://schemas.microsoft.com/office/drawing/2014/main" id="{7AD8C6C6-F342-DAFF-D16A-2ED7F557311D}"/>
              </a:ext>
            </a:extLst>
          </p:cNvPr>
          <p:cNvSpPr/>
          <p:nvPr/>
        </p:nvSpPr>
        <p:spPr>
          <a:xfrm>
            <a:off x="1519847" y="4894033"/>
            <a:ext cx="4557658"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PPT</a:t>
            </a:r>
            <a:r>
              <a:rPr lang="zh-CN" altLang="en-US" b="1" dirty="0">
                <a:solidFill>
                  <a:schemeClr val="bg1"/>
                </a:solidFill>
                <a:latin typeface="微软雅黑" panose="020B0503020204020204" pitchFamily="34" charset="-122"/>
                <a:ea typeface="微软雅黑" panose="020B0503020204020204" pitchFamily="34" charset="-122"/>
              </a:rPr>
              <a:t>制作：郑煜博、康颢、吴姗垿、华蕴甲</a:t>
            </a:r>
          </a:p>
        </p:txBody>
      </p:sp>
      <p:pic>
        <p:nvPicPr>
          <p:cNvPr id="13" name="图片 12">
            <a:extLst>
              <a:ext uri="{FF2B5EF4-FFF2-40B4-BE49-F238E27FC236}">
                <a16:creationId xmlns:a16="http://schemas.microsoft.com/office/drawing/2014/main" id="{C5486691-27C6-4F21-879B-291EF29FD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0585" y="-577642"/>
            <a:ext cx="3008382" cy="2290577"/>
          </a:xfrm>
          <a:prstGeom prst="rect">
            <a:avLst/>
          </a:prstGeom>
        </p:spPr>
      </p:pic>
    </p:spTree>
    <p:extLst>
      <p:ext uri="{BB962C8B-B14F-4D97-AF65-F5344CB8AC3E}">
        <p14:creationId xmlns:p14="http://schemas.microsoft.com/office/powerpoint/2010/main" val="2824678381"/>
      </p:ext>
    </p:extLst>
  </p:cSld>
  <p:clrMapOvr>
    <a:masterClrMapping/>
  </p:clrMapOvr>
  <mc:AlternateContent xmlns:mc="http://schemas.openxmlformats.org/markup-compatibility/2006" xmlns:p14="http://schemas.microsoft.com/office/powerpoint/2010/main">
    <mc:Choice Requires="p14">
      <p:transition spd="slow" p14:dur="2000" advTm="13802"/>
    </mc:Choice>
    <mc:Fallback xmlns="">
      <p:transition spd="slow" advTm="1380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4339650"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遵守法律与行业规范</a:t>
            </a:r>
          </a:p>
        </p:txBody>
      </p:sp>
      <p:sp>
        <p:nvSpPr>
          <p:cNvPr id="9" name="矩形 8"/>
          <p:cNvSpPr/>
          <p:nvPr/>
        </p:nvSpPr>
        <p:spPr>
          <a:xfrm>
            <a:off x="4960165" y="2530047"/>
            <a:ext cx="6819595" cy="2346283"/>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严格遵守所有相关的法律法规和行业标准。包括但不限于知识产权保护、环境保护标准、用户隐私和数据保护法律、以及特定行业的安全规范。实施定期的合规性检查和审计，确保所有工作成果符合法律法规和行业规范。理解并实施这些规范是确保产品合法性和社会责任的基础。</a:t>
            </a:r>
            <a:endPar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D4E95B17-39DC-E229-E49C-A82AF66BF817}"/>
              </a:ext>
            </a:extLst>
          </p:cNvPr>
          <p:cNvPicPr>
            <a:picLocks noChangeAspect="1"/>
          </p:cNvPicPr>
          <p:nvPr/>
        </p:nvPicPr>
        <p:blipFill>
          <a:blip r:embed="rId2"/>
          <a:stretch>
            <a:fillRect/>
          </a:stretch>
        </p:blipFill>
        <p:spPr>
          <a:xfrm>
            <a:off x="456121" y="2190749"/>
            <a:ext cx="3269315" cy="3181351"/>
          </a:xfrm>
          <a:prstGeom prst="rect">
            <a:avLst/>
          </a:prstGeom>
        </p:spPr>
      </p:pic>
    </p:spTree>
    <p:extLst>
      <p:ext uri="{BB962C8B-B14F-4D97-AF65-F5344CB8AC3E}">
        <p14:creationId xmlns:p14="http://schemas.microsoft.com/office/powerpoint/2010/main" val="124181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3416320"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符合可持续发展</a:t>
            </a:r>
          </a:p>
        </p:txBody>
      </p:sp>
      <p:sp>
        <p:nvSpPr>
          <p:cNvPr id="9" name="矩形 8"/>
          <p:cNvSpPr/>
          <p:nvPr/>
        </p:nvSpPr>
        <p:spPr>
          <a:xfrm>
            <a:off x="4960165" y="2530047"/>
            <a:ext cx="6819595" cy="1884618"/>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在选择材料时，优先考虑那些遵循环保行为、支持环保和社会责任的合作方。致力于减少环境影响，推动可再生资源的使用。这不仅减少了对环境的负担，也提升了企业的社会形象和长期可持续性。</a:t>
            </a:r>
            <a:endPar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825CA654-27B4-B158-528B-C76B0AA1E879}"/>
              </a:ext>
            </a:extLst>
          </p:cNvPr>
          <p:cNvPicPr>
            <a:picLocks noChangeAspect="1"/>
          </p:cNvPicPr>
          <p:nvPr/>
        </p:nvPicPr>
        <p:blipFill>
          <a:blip r:embed="rId2"/>
          <a:stretch>
            <a:fillRect/>
          </a:stretch>
        </p:blipFill>
        <p:spPr>
          <a:xfrm>
            <a:off x="506151" y="2190749"/>
            <a:ext cx="3298405" cy="3257175"/>
          </a:xfrm>
          <a:prstGeom prst="rect">
            <a:avLst/>
          </a:prstGeom>
        </p:spPr>
      </p:pic>
    </p:spTree>
    <p:extLst>
      <p:ext uri="{BB962C8B-B14F-4D97-AF65-F5344CB8AC3E}">
        <p14:creationId xmlns:p14="http://schemas.microsoft.com/office/powerpoint/2010/main" val="3530652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7FEEA7-44E4-4AD5-83CC-D2A6BA71B812}"/>
              </a:ext>
            </a:extLst>
          </p:cNvPr>
          <p:cNvSpPr/>
          <p:nvPr/>
        </p:nvSpPr>
        <p:spPr>
          <a:xfrm>
            <a:off x="233983" y="1723998"/>
            <a:ext cx="1943930" cy="553998"/>
          </a:xfrm>
          <a:prstGeom prst="rect">
            <a:avLst/>
          </a:prstGeom>
        </p:spPr>
        <p:txBody>
          <a:bodyPr wrap="none">
            <a:spAutoFit/>
          </a:bodyPr>
          <a:lstStyle/>
          <a:p>
            <a:pPr lvl="0" algn="ctr"/>
            <a:r>
              <a:rPr lang="en-US" altLang="zh-CN" sz="3000" b="1" dirty="0">
                <a:solidFill>
                  <a:prstClr val="white"/>
                </a:solidFill>
                <a:latin typeface="Arial Black" panose="020B0A04020102020204" pitchFamily="34" charset="0"/>
              </a:rPr>
              <a:t>PART 02</a:t>
            </a:r>
            <a:endParaRPr lang="zh-CN" altLang="en-US" sz="3000" b="1" dirty="0">
              <a:solidFill>
                <a:prstClr val="white"/>
              </a:solidFill>
              <a:latin typeface="Arial Black" panose="020B0A04020102020204" pitchFamily="34" charset="0"/>
            </a:endParaRPr>
          </a:p>
        </p:txBody>
      </p:sp>
      <p:sp>
        <p:nvSpPr>
          <p:cNvPr id="5" name="矩形 4">
            <a:extLst>
              <a:ext uri="{FF2B5EF4-FFF2-40B4-BE49-F238E27FC236}">
                <a16:creationId xmlns:a16="http://schemas.microsoft.com/office/drawing/2014/main" id="{C2EDC6E1-2D88-4BC5-8C0D-0C7B872AB199}"/>
              </a:ext>
            </a:extLst>
          </p:cNvPr>
          <p:cNvSpPr/>
          <p:nvPr/>
        </p:nvSpPr>
        <p:spPr>
          <a:xfrm>
            <a:off x="2177913" y="2998113"/>
            <a:ext cx="8285747" cy="861774"/>
          </a:xfrm>
          <a:prstGeom prst="rect">
            <a:avLst/>
          </a:prstGeom>
        </p:spPr>
        <p:txBody>
          <a:bodyPr wrap="square">
            <a:spAutoFit/>
          </a:bodyPr>
          <a:lstStyle/>
          <a:p>
            <a:pPr lvl="0" algn="ctr" fontAlgn="base">
              <a:spcAft>
                <a:spcPct val="0"/>
              </a:spcAft>
              <a:defRPr/>
            </a:pPr>
            <a:r>
              <a:rPr lang="zh-CN" altLang="en-US"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产品公司设计工程师的责任</a:t>
            </a:r>
          </a:p>
        </p:txBody>
      </p:sp>
    </p:spTree>
    <p:extLst>
      <p:ext uri="{BB962C8B-B14F-4D97-AF65-F5344CB8AC3E}">
        <p14:creationId xmlns:p14="http://schemas.microsoft.com/office/powerpoint/2010/main" val="1738499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27235C2-A17F-4B6E-AD0C-1ACE4D3DF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89" y="3524948"/>
            <a:ext cx="1579779" cy="1579779"/>
          </a:xfrm>
          <a:prstGeom prst="rect">
            <a:avLst/>
          </a:prstGeom>
        </p:spPr>
      </p:pic>
      <p:cxnSp>
        <p:nvCxnSpPr>
          <p:cNvPr id="2" name="直接连接符 1"/>
          <p:cNvCxnSpPr/>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15981" y="382369"/>
            <a:ext cx="6647974" cy="646331"/>
          </a:xfrm>
          <a:prstGeom prst="rect">
            <a:avLst/>
          </a:prstGeom>
        </p:spPr>
        <p:txBody>
          <a:bodyPr wrap="none">
            <a:spAutoFit/>
          </a:bodyPr>
          <a:lstStyle/>
          <a:p>
            <a:pPr>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在产品设计与生产过程中的责任</a:t>
            </a:r>
            <a:endPar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2616160" y="1155429"/>
            <a:ext cx="8227531" cy="757006"/>
            <a:chOff x="1433752" y="1377564"/>
            <a:chExt cx="9322905" cy="1444358"/>
          </a:xfrm>
        </p:grpSpPr>
        <p:sp>
          <p:nvSpPr>
            <p:cNvPr id="12" name="矩形 11"/>
            <p:cNvSpPr/>
            <p:nvPr/>
          </p:nvSpPr>
          <p:spPr>
            <a:xfrm>
              <a:off x="1433752" y="1675032"/>
              <a:ext cx="9322905" cy="11468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3117" y="1377564"/>
              <a:ext cx="1134788" cy="645955"/>
            </a:xfrm>
            <a:prstGeom prst="rect">
              <a:avLst/>
            </a:prstGeom>
            <a:solidFill>
              <a:schemeClr val="bg1">
                <a:lumMod val="95000"/>
              </a:schemeClr>
            </a:solidFill>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需求分析</a:t>
              </a:r>
            </a:p>
          </p:txBody>
        </p:sp>
        <p:sp>
          <p:nvSpPr>
            <p:cNvPr id="16" name="矩形 15"/>
            <p:cNvSpPr/>
            <p:nvPr/>
          </p:nvSpPr>
          <p:spPr>
            <a:xfrm>
              <a:off x="1575245" y="1840674"/>
              <a:ext cx="8926820" cy="874244"/>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了解产品功能要求，转化为可实现的技术规格，确保设计方案符合功能和性能要求</a:t>
              </a:r>
            </a:p>
          </p:txBody>
        </p:sp>
      </p:grpSp>
      <p:grpSp>
        <p:nvGrpSpPr>
          <p:cNvPr id="36" name="组合 35">
            <a:extLst>
              <a:ext uri="{FF2B5EF4-FFF2-40B4-BE49-F238E27FC236}">
                <a16:creationId xmlns:a16="http://schemas.microsoft.com/office/drawing/2014/main" id="{D345BB61-7414-40BD-E223-69157098BAE4}"/>
              </a:ext>
            </a:extLst>
          </p:cNvPr>
          <p:cNvGrpSpPr/>
          <p:nvPr/>
        </p:nvGrpSpPr>
        <p:grpSpPr>
          <a:xfrm>
            <a:off x="2616159" y="1975853"/>
            <a:ext cx="8585239" cy="767301"/>
            <a:chOff x="1433752" y="1357920"/>
            <a:chExt cx="9728237" cy="1464003"/>
          </a:xfrm>
        </p:grpSpPr>
        <p:sp>
          <p:nvSpPr>
            <p:cNvPr id="37" name="矩形 36">
              <a:extLst>
                <a:ext uri="{FF2B5EF4-FFF2-40B4-BE49-F238E27FC236}">
                  <a16:creationId xmlns:a16="http://schemas.microsoft.com/office/drawing/2014/main" id="{C4F2C039-968B-82C1-E663-579D60DDADD8}"/>
                </a:ext>
              </a:extLst>
            </p:cNvPr>
            <p:cNvSpPr/>
            <p:nvPr/>
          </p:nvSpPr>
          <p:spPr>
            <a:xfrm>
              <a:off x="1433752" y="1675032"/>
              <a:ext cx="9322905" cy="114689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8BCDF8D7-3070-98DF-2942-2AAB16874A84}"/>
                </a:ext>
              </a:extLst>
            </p:cNvPr>
            <p:cNvSpPr/>
            <p:nvPr/>
          </p:nvSpPr>
          <p:spPr>
            <a:xfrm>
              <a:off x="1923117" y="1357920"/>
              <a:ext cx="1228067" cy="645957"/>
            </a:xfrm>
            <a:prstGeom prst="rect">
              <a:avLst/>
            </a:prstGeom>
            <a:solidFill>
              <a:schemeClr val="bg1">
                <a:lumMod val="95000"/>
              </a:schemeClr>
            </a:solidFill>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技术选型</a:t>
              </a:r>
            </a:p>
          </p:txBody>
        </p:sp>
        <p:sp>
          <p:nvSpPr>
            <p:cNvPr id="39" name="矩形 38">
              <a:extLst>
                <a:ext uri="{FF2B5EF4-FFF2-40B4-BE49-F238E27FC236}">
                  <a16:creationId xmlns:a16="http://schemas.microsoft.com/office/drawing/2014/main" id="{5879E856-D810-FAA7-8DC5-9A83DFFC0BD5}"/>
                </a:ext>
              </a:extLst>
            </p:cNvPr>
            <p:cNvSpPr/>
            <p:nvPr/>
          </p:nvSpPr>
          <p:spPr>
            <a:xfrm>
              <a:off x="1575247" y="1811354"/>
              <a:ext cx="9586742" cy="874245"/>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选择合适的技术和元件，以实现产品的功能要求，同时考虑性能、可靠性和成本</a:t>
              </a:r>
            </a:p>
          </p:txBody>
        </p:sp>
      </p:grpSp>
      <p:grpSp>
        <p:nvGrpSpPr>
          <p:cNvPr id="56" name="组合 55">
            <a:extLst>
              <a:ext uri="{FF2B5EF4-FFF2-40B4-BE49-F238E27FC236}">
                <a16:creationId xmlns:a16="http://schemas.microsoft.com/office/drawing/2014/main" id="{67869D8E-BA1C-78DF-745F-DCCE068D089C}"/>
              </a:ext>
            </a:extLst>
          </p:cNvPr>
          <p:cNvGrpSpPr/>
          <p:nvPr/>
        </p:nvGrpSpPr>
        <p:grpSpPr>
          <a:xfrm>
            <a:off x="2616159" y="2892507"/>
            <a:ext cx="8227531" cy="772656"/>
            <a:chOff x="1433752" y="1347703"/>
            <a:chExt cx="9322905" cy="1474219"/>
          </a:xfrm>
        </p:grpSpPr>
        <p:sp>
          <p:nvSpPr>
            <p:cNvPr id="57" name="矩形 56">
              <a:extLst>
                <a:ext uri="{FF2B5EF4-FFF2-40B4-BE49-F238E27FC236}">
                  <a16:creationId xmlns:a16="http://schemas.microsoft.com/office/drawing/2014/main" id="{367B1601-8E33-2D6C-A8DB-94E01B15A2EB}"/>
                </a:ext>
              </a:extLst>
            </p:cNvPr>
            <p:cNvSpPr/>
            <p:nvPr/>
          </p:nvSpPr>
          <p:spPr>
            <a:xfrm>
              <a:off x="1433752" y="1675032"/>
              <a:ext cx="9322905" cy="11468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AA98C6FC-4093-1218-39E7-02C71179DE64}"/>
                </a:ext>
              </a:extLst>
            </p:cNvPr>
            <p:cNvSpPr/>
            <p:nvPr/>
          </p:nvSpPr>
          <p:spPr>
            <a:xfrm>
              <a:off x="1923116" y="1347703"/>
              <a:ext cx="2508518" cy="645957"/>
            </a:xfrm>
            <a:prstGeom prst="rect">
              <a:avLst/>
            </a:prstGeom>
            <a:solidFill>
              <a:schemeClr val="bg1">
                <a:lumMod val="95000"/>
              </a:schemeClr>
            </a:solidFill>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电路原理图与</a:t>
              </a:r>
              <a:r>
                <a:rPr lang="en-US" altLang="zh-CN" sz="1600" dirty="0">
                  <a:solidFill>
                    <a:prstClr val="black"/>
                  </a:solidFill>
                  <a:latin typeface="微软雅黑" panose="020B0503020204020204" pitchFamily="34" charset="-122"/>
                  <a:ea typeface="微软雅黑" panose="020B0503020204020204" pitchFamily="34" charset="-122"/>
                </a:rPr>
                <a:t>PCB</a:t>
              </a:r>
              <a:r>
                <a:rPr lang="zh-CN" altLang="en-US" sz="1600" dirty="0">
                  <a:solidFill>
                    <a:prstClr val="black"/>
                  </a:solidFill>
                  <a:latin typeface="微软雅黑" panose="020B0503020204020204" pitchFamily="34" charset="-122"/>
                  <a:ea typeface="微软雅黑" panose="020B0503020204020204" pitchFamily="34" charset="-122"/>
                </a:rPr>
                <a:t>设计</a:t>
              </a:r>
            </a:p>
          </p:txBody>
        </p:sp>
        <p:sp>
          <p:nvSpPr>
            <p:cNvPr id="59" name="矩形 58">
              <a:extLst>
                <a:ext uri="{FF2B5EF4-FFF2-40B4-BE49-F238E27FC236}">
                  <a16:creationId xmlns:a16="http://schemas.microsoft.com/office/drawing/2014/main" id="{F47C9B70-A7ED-4BE6-A2BB-7575106BB8BF}"/>
                </a:ext>
              </a:extLst>
            </p:cNvPr>
            <p:cNvSpPr/>
            <p:nvPr/>
          </p:nvSpPr>
          <p:spPr>
            <a:xfrm>
              <a:off x="1575245" y="1711156"/>
              <a:ext cx="9181410" cy="874244"/>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设计电路原理图、</a:t>
              </a:r>
              <a:r>
                <a:rPr lang="en-US" altLang="zh-CN" sz="1400" b="1" kern="0" dirty="0">
                  <a:solidFill>
                    <a:srgbClr val="C00000"/>
                  </a:solidFill>
                  <a:latin typeface="微软雅黑" panose="020B0503020204020204" pitchFamily="34" charset="-122"/>
                  <a:ea typeface="微软雅黑" panose="020B0503020204020204" pitchFamily="34" charset="-122"/>
                </a:rPr>
                <a:t>PCB</a:t>
              </a:r>
              <a:r>
                <a:rPr lang="zh-CN" altLang="en-US" sz="1400" b="1" kern="0" dirty="0">
                  <a:solidFill>
                    <a:srgbClr val="C00000"/>
                  </a:solidFill>
                  <a:latin typeface="微软雅黑" panose="020B0503020204020204" pitchFamily="34" charset="-122"/>
                  <a:ea typeface="微软雅黑" panose="020B0503020204020204" pitchFamily="34" charset="-122"/>
                </a:rPr>
                <a:t>布局和布线，同时考虑散热、信号完整性、电磁兼容等因素</a:t>
              </a:r>
            </a:p>
          </p:txBody>
        </p:sp>
      </p:grpSp>
      <p:grpSp>
        <p:nvGrpSpPr>
          <p:cNvPr id="60" name="组合 59">
            <a:extLst>
              <a:ext uri="{FF2B5EF4-FFF2-40B4-BE49-F238E27FC236}">
                <a16:creationId xmlns:a16="http://schemas.microsoft.com/office/drawing/2014/main" id="{E4B07522-AFDC-6ECE-AC49-751E5BB76FA4}"/>
              </a:ext>
            </a:extLst>
          </p:cNvPr>
          <p:cNvGrpSpPr/>
          <p:nvPr/>
        </p:nvGrpSpPr>
        <p:grpSpPr>
          <a:xfrm>
            <a:off x="2616159" y="3830401"/>
            <a:ext cx="8227531" cy="756771"/>
            <a:chOff x="1433752" y="1378012"/>
            <a:chExt cx="9322905" cy="1443910"/>
          </a:xfrm>
        </p:grpSpPr>
        <p:sp>
          <p:nvSpPr>
            <p:cNvPr id="61" name="矩形 60">
              <a:extLst>
                <a:ext uri="{FF2B5EF4-FFF2-40B4-BE49-F238E27FC236}">
                  <a16:creationId xmlns:a16="http://schemas.microsoft.com/office/drawing/2014/main" id="{786C9F13-D3E9-1914-5D4B-5ACA38D9A1C5}"/>
                </a:ext>
              </a:extLst>
            </p:cNvPr>
            <p:cNvSpPr/>
            <p:nvPr/>
          </p:nvSpPr>
          <p:spPr>
            <a:xfrm>
              <a:off x="1433752" y="1675032"/>
              <a:ext cx="9322905" cy="11468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E1375AFA-5472-D186-C6B2-A725F55B504F}"/>
                </a:ext>
              </a:extLst>
            </p:cNvPr>
            <p:cNvSpPr/>
            <p:nvPr/>
          </p:nvSpPr>
          <p:spPr>
            <a:xfrm>
              <a:off x="1923117" y="1378012"/>
              <a:ext cx="1134790" cy="645955"/>
            </a:xfrm>
            <a:prstGeom prst="rect">
              <a:avLst/>
            </a:prstGeom>
            <a:solidFill>
              <a:schemeClr val="bg1">
                <a:lumMod val="95000"/>
              </a:schemeClr>
            </a:solidFill>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软件开发</a:t>
              </a:r>
            </a:p>
          </p:txBody>
        </p:sp>
        <p:sp>
          <p:nvSpPr>
            <p:cNvPr id="63" name="矩形 62">
              <a:extLst>
                <a:ext uri="{FF2B5EF4-FFF2-40B4-BE49-F238E27FC236}">
                  <a16:creationId xmlns:a16="http://schemas.microsoft.com/office/drawing/2014/main" id="{83BBB577-E18A-C519-1436-BF679871B718}"/>
                </a:ext>
              </a:extLst>
            </p:cNvPr>
            <p:cNvSpPr/>
            <p:nvPr/>
          </p:nvSpPr>
          <p:spPr>
            <a:xfrm>
              <a:off x="1575244" y="1817504"/>
              <a:ext cx="9181410" cy="874244"/>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对于嵌入式系统，需要编写软件控制和管理硬件设备，同时兼顾软件的效率、稳定性和安全性</a:t>
              </a:r>
            </a:p>
          </p:txBody>
        </p:sp>
      </p:grpSp>
      <p:grpSp>
        <p:nvGrpSpPr>
          <p:cNvPr id="64" name="组合 63">
            <a:extLst>
              <a:ext uri="{FF2B5EF4-FFF2-40B4-BE49-F238E27FC236}">
                <a16:creationId xmlns:a16="http://schemas.microsoft.com/office/drawing/2014/main" id="{D352ADD7-5C60-2B64-210E-4E1B57F10FD3}"/>
              </a:ext>
            </a:extLst>
          </p:cNvPr>
          <p:cNvGrpSpPr/>
          <p:nvPr/>
        </p:nvGrpSpPr>
        <p:grpSpPr>
          <a:xfrm>
            <a:off x="2616159" y="4766174"/>
            <a:ext cx="8227531" cy="743007"/>
            <a:chOff x="1433752" y="1404273"/>
            <a:chExt cx="9322905" cy="1417649"/>
          </a:xfrm>
        </p:grpSpPr>
        <p:sp>
          <p:nvSpPr>
            <p:cNvPr id="65" name="矩形 64">
              <a:extLst>
                <a:ext uri="{FF2B5EF4-FFF2-40B4-BE49-F238E27FC236}">
                  <a16:creationId xmlns:a16="http://schemas.microsoft.com/office/drawing/2014/main" id="{3C4DB14E-0812-1989-5752-55B0E5B97157}"/>
                </a:ext>
              </a:extLst>
            </p:cNvPr>
            <p:cNvSpPr/>
            <p:nvPr/>
          </p:nvSpPr>
          <p:spPr>
            <a:xfrm>
              <a:off x="1433752" y="1675032"/>
              <a:ext cx="9322905" cy="11468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A95A3AEF-8B9F-7811-1C08-1DDDA456A660}"/>
                </a:ext>
              </a:extLst>
            </p:cNvPr>
            <p:cNvSpPr/>
            <p:nvPr/>
          </p:nvSpPr>
          <p:spPr>
            <a:xfrm>
              <a:off x="1923116" y="1404273"/>
              <a:ext cx="1436998" cy="645955"/>
            </a:xfrm>
            <a:prstGeom prst="rect">
              <a:avLst/>
            </a:prstGeom>
            <a:solidFill>
              <a:schemeClr val="bg1">
                <a:lumMod val="95000"/>
              </a:schemeClr>
            </a:solidFill>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测试与验证</a:t>
              </a:r>
            </a:p>
          </p:txBody>
        </p:sp>
        <p:sp>
          <p:nvSpPr>
            <p:cNvPr id="67" name="矩形 66">
              <a:extLst>
                <a:ext uri="{FF2B5EF4-FFF2-40B4-BE49-F238E27FC236}">
                  <a16:creationId xmlns:a16="http://schemas.microsoft.com/office/drawing/2014/main" id="{50AD4161-B5EE-A7ED-EB57-254C9C0D05FC}"/>
                </a:ext>
              </a:extLst>
            </p:cNvPr>
            <p:cNvSpPr/>
            <p:nvPr/>
          </p:nvSpPr>
          <p:spPr>
            <a:xfrm>
              <a:off x="1575243" y="1817503"/>
              <a:ext cx="9100489" cy="874244"/>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制作原型，设计测试方案和验证方法，对产品进行测试，确保产品符合设计规格</a:t>
              </a:r>
            </a:p>
          </p:txBody>
        </p:sp>
      </p:grpSp>
      <p:grpSp>
        <p:nvGrpSpPr>
          <p:cNvPr id="68" name="组合 67">
            <a:extLst>
              <a:ext uri="{FF2B5EF4-FFF2-40B4-BE49-F238E27FC236}">
                <a16:creationId xmlns:a16="http://schemas.microsoft.com/office/drawing/2014/main" id="{3425AE22-B315-03FD-AA75-32855C1F2114}"/>
              </a:ext>
            </a:extLst>
          </p:cNvPr>
          <p:cNvGrpSpPr/>
          <p:nvPr/>
        </p:nvGrpSpPr>
        <p:grpSpPr>
          <a:xfrm>
            <a:off x="2616159" y="5660023"/>
            <a:ext cx="8227531" cy="771167"/>
            <a:chOff x="1433752" y="1350544"/>
            <a:chExt cx="9322905" cy="1471378"/>
          </a:xfrm>
        </p:grpSpPr>
        <p:sp>
          <p:nvSpPr>
            <p:cNvPr id="69" name="矩形 68">
              <a:extLst>
                <a:ext uri="{FF2B5EF4-FFF2-40B4-BE49-F238E27FC236}">
                  <a16:creationId xmlns:a16="http://schemas.microsoft.com/office/drawing/2014/main" id="{DE041C43-C3F8-DAF3-A776-B70D4E4B4464}"/>
                </a:ext>
              </a:extLst>
            </p:cNvPr>
            <p:cNvSpPr/>
            <p:nvPr/>
          </p:nvSpPr>
          <p:spPr>
            <a:xfrm>
              <a:off x="1433752" y="1675032"/>
              <a:ext cx="9322905" cy="11468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A6B0676F-B38F-958F-59D4-8F679F7D3B7A}"/>
                </a:ext>
              </a:extLst>
            </p:cNvPr>
            <p:cNvSpPr/>
            <p:nvPr/>
          </p:nvSpPr>
          <p:spPr>
            <a:xfrm>
              <a:off x="1923117" y="1350544"/>
              <a:ext cx="1908646" cy="645957"/>
            </a:xfrm>
            <a:prstGeom prst="rect">
              <a:avLst/>
            </a:prstGeom>
            <a:solidFill>
              <a:schemeClr val="bg1">
                <a:lumMod val="95000"/>
              </a:schemeClr>
            </a:solidFill>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生产监督与指导</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59298107-6B70-6A15-F22B-9AD68D876F17}"/>
                </a:ext>
              </a:extLst>
            </p:cNvPr>
            <p:cNvSpPr/>
            <p:nvPr/>
          </p:nvSpPr>
          <p:spPr>
            <a:xfrm>
              <a:off x="1575244" y="1817503"/>
              <a:ext cx="9100488" cy="874244"/>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与生产团队合作，提供制造指导和技术支持，确保生产过程中的关键步骤和工艺符合设计规格</a:t>
              </a:r>
            </a:p>
          </p:txBody>
        </p:sp>
      </p:grpSp>
      <p:pic>
        <p:nvPicPr>
          <p:cNvPr id="5" name="图片 4">
            <a:extLst>
              <a:ext uri="{FF2B5EF4-FFF2-40B4-BE49-F238E27FC236}">
                <a16:creationId xmlns:a16="http://schemas.microsoft.com/office/drawing/2014/main" id="{C361302D-40E8-45BA-8884-70614040C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18" y="1187431"/>
            <a:ext cx="1175667" cy="842931"/>
          </a:xfrm>
          <a:prstGeom prst="rect">
            <a:avLst/>
          </a:prstGeom>
        </p:spPr>
      </p:pic>
      <p:pic>
        <p:nvPicPr>
          <p:cNvPr id="7" name="图片 6">
            <a:extLst>
              <a:ext uri="{FF2B5EF4-FFF2-40B4-BE49-F238E27FC236}">
                <a16:creationId xmlns:a16="http://schemas.microsoft.com/office/drawing/2014/main" id="{33686116-7C7E-4FBD-B80A-2F40279FD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107" y="1975853"/>
            <a:ext cx="1324580" cy="881447"/>
          </a:xfrm>
          <a:prstGeom prst="rect">
            <a:avLst/>
          </a:prstGeom>
        </p:spPr>
      </p:pic>
      <p:pic>
        <p:nvPicPr>
          <p:cNvPr id="9" name="图片 8">
            <a:extLst>
              <a:ext uri="{FF2B5EF4-FFF2-40B4-BE49-F238E27FC236}">
                <a16:creationId xmlns:a16="http://schemas.microsoft.com/office/drawing/2014/main" id="{C9A375A4-2FD7-449B-AF35-980435FE8F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451" y="2806381"/>
            <a:ext cx="1932114" cy="998071"/>
          </a:xfrm>
          <a:prstGeom prst="rect">
            <a:avLst/>
          </a:prstGeom>
        </p:spPr>
      </p:pic>
      <p:pic>
        <p:nvPicPr>
          <p:cNvPr id="14" name="图片 13">
            <a:extLst>
              <a:ext uri="{FF2B5EF4-FFF2-40B4-BE49-F238E27FC236}">
                <a16:creationId xmlns:a16="http://schemas.microsoft.com/office/drawing/2014/main" id="{55CCD7A0-C098-49E3-939B-C6BB0E1CD2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7775" y="4580471"/>
            <a:ext cx="1187602" cy="1187602"/>
          </a:xfrm>
          <a:prstGeom prst="rect">
            <a:avLst/>
          </a:prstGeom>
        </p:spPr>
      </p:pic>
      <p:pic>
        <p:nvPicPr>
          <p:cNvPr id="19" name="图片 18">
            <a:extLst>
              <a:ext uri="{FF2B5EF4-FFF2-40B4-BE49-F238E27FC236}">
                <a16:creationId xmlns:a16="http://schemas.microsoft.com/office/drawing/2014/main" id="{3FE79754-56E7-4AD4-ACCE-F417A8898B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313" y="5670569"/>
            <a:ext cx="1464390" cy="1007253"/>
          </a:xfrm>
          <a:prstGeom prst="rect">
            <a:avLst/>
          </a:prstGeom>
        </p:spPr>
      </p:pic>
    </p:spTree>
    <p:extLst>
      <p:ext uri="{BB962C8B-B14F-4D97-AF65-F5344CB8AC3E}">
        <p14:creationId xmlns:p14="http://schemas.microsoft.com/office/powerpoint/2010/main" val="82090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2031325"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需求分析</a:t>
            </a:r>
          </a:p>
        </p:txBody>
      </p:sp>
      <p:sp>
        <p:nvSpPr>
          <p:cNvPr id="9" name="矩形 8"/>
          <p:cNvSpPr/>
          <p:nvPr/>
        </p:nvSpPr>
        <p:spPr>
          <a:xfrm>
            <a:off x="4960165" y="2530047"/>
            <a:ext cx="6819595" cy="2346283"/>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要求深入了解产品的功能要求，并将其转化为可实现的技术规格。这意味着设计工程师必须确保所提出的设计方案不仅符合功能和性能要求，还要在技术上可行。通过细致的需求分析，设计工程师能够为产品的后续设计和开发奠定坚实基础。</a:t>
            </a:r>
            <a:endPar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3F992BA8-37CB-41A9-9DE7-13D46FB67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1557"/>
            <a:ext cx="3921709" cy="2512127"/>
          </a:xfrm>
          <a:prstGeom prst="rect">
            <a:avLst/>
          </a:prstGeom>
        </p:spPr>
      </p:pic>
    </p:spTree>
    <p:extLst>
      <p:ext uri="{BB962C8B-B14F-4D97-AF65-F5344CB8AC3E}">
        <p14:creationId xmlns:p14="http://schemas.microsoft.com/office/powerpoint/2010/main" val="4199133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2031325"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技术选型</a:t>
            </a:r>
          </a:p>
        </p:txBody>
      </p:sp>
      <p:sp>
        <p:nvSpPr>
          <p:cNvPr id="9" name="矩形 8"/>
          <p:cNvSpPr/>
          <p:nvPr/>
        </p:nvSpPr>
        <p:spPr>
          <a:xfrm>
            <a:off x="4960165" y="2530047"/>
            <a:ext cx="6819595" cy="2346283"/>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要求在众多技术和元件中做出正确选择，以实现产品的功能要求。设计工程师不仅要考虑技术的适用性，还需综合考虑性能、可靠性和成本等因素。通过精准的技术选型，设计工程师可以确保产品在技术上具备竞争力，同时在成本控制上也能做到有效管理。</a:t>
            </a:r>
            <a:endPar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3AE9C242-05E2-4C3A-9ABC-FFC2D09AA1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74" y="2743367"/>
            <a:ext cx="3884937" cy="2486359"/>
          </a:xfrm>
          <a:prstGeom prst="rect">
            <a:avLst/>
          </a:prstGeom>
        </p:spPr>
      </p:pic>
    </p:spTree>
    <p:extLst>
      <p:ext uri="{BB962C8B-B14F-4D97-AF65-F5344CB8AC3E}">
        <p14:creationId xmlns:p14="http://schemas.microsoft.com/office/powerpoint/2010/main" val="1945437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4807726"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电路原理图与</a:t>
            </a:r>
            <a:r>
              <a:rPr lang="en-US" altLang="zh-CN" sz="3600" b="1" kern="0" dirty="0">
                <a:solidFill>
                  <a:prstClr val="black"/>
                </a:solidFill>
                <a:latin typeface="微软雅黑" panose="020B0503020204020204" pitchFamily="34" charset="-122"/>
                <a:ea typeface="微软雅黑" panose="020B0503020204020204" pitchFamily="34" charset="-122"/>
              </a:rPr>
              <a:t>PCB</a:t>
            </a:r>
            <a:r>
              <a:rPr lang="zh-CN" altLang="en-US" sz="3600" b="1" kern="0" dirty="0">
                <a:solidFill>
                  <a:prstClr val="black"/>
                </a:solidFill>
                <a:latin typeface="微软雅黑" panose="020B0503020204020204" pitchFamily="34" charset="-122"/>
                <a:ea typeface="微软雅黑" panose="020B0503020204020204" pitchFamily="34" charset="-122"/>
              </a:rPr>
              <a:t>设计</a:t>
            </a:r>
          </a:p>
        </p:txBody>
      </p:sp>
      <p:sp>
        <p:nvSpPr>
          <p:cNvPr id="9" name="矩形 8"/>
          <p:cNvSpPr/>
          <p:nvPr/>
        </p:nvSpPr>
        <p:spPr>
          <a:xfrm>
            <a:off x="4960165" y="2530047"/>
            <a:ext cx="6819595" cy="1884618"/>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包括设计电路原理图、</a:t>
            </a:r>
            <a:r>
              <a:rPr kumimoji="0" lang="en-US" altLang="zh-CN"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PCB</a:t>
            </a: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布局和布线，同时考虑诸如散热、信号完整性和电磁兼容等因素。通过精心设计电路和</a:t>
            </a:r>
            <a:r>
              <a:rPr kumimoji="0" lang="en-US" altLang="zh-CN"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PCB</a:t>
            </a: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，设计工程师可以确保产品在电子方面的性能和稳定性得到有效保障。</a:t>
            </a:r>
            <a:endPar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B2F10B2B-72E2-45C1-B4EF-E529BBE4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03" y="2172169"/>
            <a:ext cx="3660623" cy="2015496"/>
          </a:xfrm>
          <a:prstGeom prst="rect">
            <a:avLst/>
          </a:prstGeom>
        </p:spPr>
      </p:pic>
      <p:pic>
        <p:nvPicPr>
          <p:cNvPr id="8" name="图片 7">
            <a:extLst>
              <a:ext uri="{FF2B5EF4-FFF2-40B4-BE49-F238E27FC236}">
                <a16:creationId xmlns:a16="http://schemas.microsoft.com/office/drawing/2014/main" id="{747CFB9F-CB91-4AFF-9023-B0DEB1132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03" y="4209698"/>
            <a:ext cx="3660623" cy="1723963"/>
          </a:xfrm>
          <a:prstGeom prst="rect">
            <a:avLst/>
          </a:prstGeom>
        </p:spPr>
      </p:pic>
    </p:spTree>
    <p:extLst>
      <p:ext uri="{BB962C8B-B14F-4D97-AF65-F5344CB8AC3E}">
        <p14:creationId xmlns:p14="http://schemas.microsoft.com/office/powerpoint/2010/main" val="122572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2031325"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软件开发</a:t>
            </a:r>
          </a:p>
        </p:txBody>
      </p:sp>
      <p:sp>
        <p:nvSpPr>
          <p:cNvPr id="9" name="矩形 8"/>
          <p:cNvSpPr/>
          <p:nvPr/>
        </p:nvSpPr>
        <p:spPr>
          <a:xfrm>
            <a:off x="4960165" y="2530047"/>
            <a:ext cx="6819595" cy="1884618"/>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针对嵌入式系统，设计工程师需要进行软件开发，编写软件控制和管理硬件设备。在软件开发过程中，设计工程师需要兼顾软件的效率、稳定性和安全性，以确保产品在使用过程中能够正常运行并具备良好的用户体验。</a:t>
            </a:r>
          </a:p>
        </p:txBody>
      </p:sp>
      <p:pic>
        <p:nvPicPr>
          <p:cNvPr id="3" name="图片 2">
            <a:extLst>
              <a:ext uri="{FF2B5EF4-FFF2-40B4-BE49-F238E27FC236}">
                <a16:creationId xmlns:a16="http://schemas.microsoft.com/office/drawing/2014/main" id="{85E724B4-7807-47D1-829A-24CB1D3651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602237"/>
            <a:ext cx="4193011" cy="2784421"/>
          </a:xfrm>
          <a:prstGeom prst="rect">
            <a:avLst/>
          </a:prstGeom>
        </p:spPr>
      </p:pic>
    </p:spTree>
    <p:extLst>
      <p:ext uri="{BB962C8B-B14F-4D97-AF65-F5344CB8AC3E}">
        <p14:creationId xmlns:p14="http://schemas.microsoft.com/office/powerpoint/2010/main" val="2994562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2492990"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测试与验证</a:t>
            </a:r>
          </a:p>
        </p:txBody>
      </p:sp>
      <p:sp>
        <p:nvSpPr>
          <p:cNvPr id="9" name="矩形 8"/>
          <p:cNvSpPr/>
          <p:nvPr/>
        </p:nvSpPr>
        <p:spPr>
          <a:xfrm>
            <a:off x="4960165" y="2530047"/>
            <a:ext cx="6819595" cy="1884618"/>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需要制作原型，设计测试方案和验证方法，对产品进行全面测试。通过测试与验证，设计工程师可以确保产品符合设计规格，从而提高产品的质量和可靠性，同时为产品的后续改进提供重要参考。</a:t>
            </a:r>
          </a:p>
        </p:txBody>
      </p:sp>
      <p:pic>
        <p:nvPicPr>
          <p:cNvPr id="12" name="图片 11">
            <a:extLst>
              <a:ext uri="{FF2B5EF4-FFF2-40B4-BE49-F238E27FC236}">
                <a16:creationId xmlns:a16="http://schemas.microsoft.com/office/drawing/2014/main" id="{558ABEEB-4C53-4A63-A2B0-81B9AAB172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670447"/>
            <a:ext cx="3986463" cy="2783516"/>
          </a:xfrm>
          <a:prstGeom prst="rect">
            <a:avLst/>
          </a:prstGeom>
        </p:spPr>
      </p:pic>
    </p:spTree>
    <p:extLst>
      <p:ext uri="{BB962C8B-B14F-4D97-AF65-F5344CB8AC3E}">
        <p14:creationId xmlns:p14="http://schemas.microsoft.com/office/powerpoint/2010/main" val="2279563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3416320"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生产监督与指导</a:t>
            </a:r>
          </a:p>
        </p:txBody>
      </p:sp>
      <p:sp>
        <p:nvSpPr>
          <p:cNvPr id="9" name="矩形 8"/>
          <p:cNvSpPr/>
          <p:nvPr/>
        </p:nvSpPr>
        <p:spPr>
          <a:xfrm>
            <a:off x="4960165" y="2530047"/>
            <a:ext cx="6819595" cy="1884618"/>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需要与生产团队合作，提供制造指导和技术支持。设计工程师在生产过程中的监督与指导起着关键作用，他们需要确保生产过程中的关键步骤和工艺符合设计规格，从而保证产品的质量和性能达到预期水平。</a:t>
            </a:r>
          </a:p>
        </p:txBody>
      </p:sp>
      <p:pic>
        <p:nvPicPr>
          <p:cNvPr id="3" name="图片 2">
            <a:extLst>
              <a:ext uri="{FF2B5EF4-FFF2-40B4-BE49-F238E27FC236}">
                <a16:creationId xmlns:a16="http://schemas.microsoft.com/office/drawing/2014/main" id="{F8AEFC0B-86B3-4287-A414-B4A628EB1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6155"/>
            <a:ext cx="4258445" cy="2572100"/>
          </a:xfrm>
          <a:prstGeom prst="rect">
            <a:avLst/>
          </a:prstGeom>
        </p:spPr>
      </p:pic>
    </p:spTree>
    <p:extLst>
      <p:ext uri="{BB962C8B-B14F-4D97-AF65-F5344CB8AC3E}">
        <p14:creationId xmlns:p14="http://schemas.microsoft.com/office/powerpoint/2010/main" val="2448844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340085" y="1026635"/>
            <a:ext cx="7432916" cy="715581"/>
          </a:xfrm>
          <a:prstGeom prst="rect">
            <a:avLst/>
          </a:prstGeom>
          <a:noFill/>
          <a:effectLst>
            <a:innerShdw blurRad="114300">
              <a:prstClr val="black"/>
            </a:innerShdw>
          </a:effectLst>
        </p:spPr>
        <p:txBody>
          <a:bodyPr wrap="square" rtlCol="0">
            <a:spAutoFit/>
          </a:bodyPr>
          <a:lstStyle/>
          <a:p>
            <a:pPr lvl="0" fontAlgn="base">
              <a:lnSpc>
                <a:spcPct val="150000"/>
              </a:lnSpc>
              <a:spcAft>
                <a:spcPct val="0"/>
              </a:spcAft>
              <a:defRPr/>
            </a:pPr>
            <a:r>
              <a:rPr lang="zh-CN" altLang="en-US" sz="3200" b="1" kern="0" dirty="0">
                <a:solidFill>
                  <a:schemeClr val="tx1">
                    <a:lumMod val="95000"/>
                    <a:lumOff val="5000"/>
                  </a:schemeClr>
                </a:solidFill>
                <a:latin typeface="宋体" panose="02010600030101010101" pitchFamily="2" charset="-122"/>
                <a:ea typeface="宋体" panose="02010600030101010101" pitchFamily="2" charset="-122"/>
                <a:sym typeface="Arial" panose="020B0604020202020204" pitchFamily="34" charset="0"/>
              </a:rPr>
              <a:t>产品公司设计工程师的伦理操守</a:t>
            </a:r>
            <a:endParaRPr lang="en-US" altLang="zh-CN" sz="3200" b="1" kern="0" dirty="0">
              <a:solidFill>
                <a:schemeClr val="tx1">
                  <a:lumMod val="95000"/>
                  <a:lumOff val="5000"/>
                </a:schemeClr>
              </a:solidFill>
              <a:latin typeface="宋体" panose="02010600030101010101" pitchFamily="2" charset="-122"/>
              <a:ea typeface="宋体" panose="02010600030101010101" pitchFamily="2" charset="-122"/>
              <a:sym typeface="Arial" panose="020B0604020202020204" pitchFamily="34" charset="0"/>
            </a:endParaRPr>
          </a:p>
        </p:txBody>
      </p:sp>
      <p:sp>
        <p:nvSpPr>
          <p:cNvPr id="3" name="直角三角形 2"/>
          <p:cNvSpPr/>
          <p:nvPr/>
        </p:nvSpPr>
        <p:spPr>
          <a:xfrm rot="5400000">
            <a:off x="0" y="0"/>
            <a:ext cx="1080000" cy="108000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50104"/>
              </a:solidFill>
            </a:endParaRPr>
          </a:p>
        </p:txBody>
      </p:sp>
      <p:sp>
        <p:nvSpPr>
          <p:cNvPr id="4" name="直角三角形 3"/>
          <p:cNvSpPr/>
          <p:nvPr/>
        </p:nvSpPr>
        <p:spPr>
          <a:xfrm rot="16200000">
            <a:off x="11112000" y="5780038"/>
            <a:ext cx="1080000" cy="108000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330026" y="1365494"/>
            <a:ext cx="3395626" cy="3395626"/>
            <a:chOff x="1033499" y="2087806"/>
            <a:chExt cx="2448000" cy="2448000"/>
          </a:xfrm>
        </p:grpSpPr>
        <p:sp>
          <p:nvSpPr>
            <p:cNvPr id="5" name="椭圆 4"/>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a:spLocks noChangeAspect="1"/>
            </p:cNvSpPr>
            <p:nvPr/>
          </p:nvSpPr>
          <p:spPr>
            <a:xfrm>
              <a:off x="1249499" y="2303806"/>
              <a:ext cx="2016000" cy="2016000"/>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6340085" y="3210447"/>
            <a:ext cx="5107662" cy="715581"/>
          </a:xfrm>
          <a:prstGeom prst="rect">
            <a:avLst/>
          </a:prstGeom>
          <a:noFill/>
          <a:effectLst>
            <a:innerShdw blurRad="114300">
              <a:prstClr val="black"/>
            </a:innerShdw>
          </a:effectLst>
        </p:spPr>
        <p:txBody>
          <a:bodyPr wrap="square" rtlCol="0">
            <a:spAutoFit/>
          </a:bodyPr>
          <a:lstStyle/>
          <a:p>
            <a:pPr fontAlgn="base">
              <a:lnSpc>
                <a:spcPct val="150000"/>
              </a:lnSpc>
              <a:spcAft>
                <a:spcPct val="0"/>
              </a:spcAft>
              <a:defRPr/>
            </a:pPr>
            <a:r>
              <a:rPr lang="zh-CN" altLang="en-US" sz="3200" b="1" kern="0" dirty="0">
                <a:solidFill>
                  <a:schemeClr val="tx1">
                    <a:lumMod val="95000"/>
                    <a:lumOff val="5000"/>
                  </a:schemeClr>
                </a:solidFill>
                <a:latin typeface="宋体" panose="02010600030101010101" pitchFamily="2" charset="-122"/>
                <a:ea typeface="宋体" panose="02010600030101010101" pitchFamily="2" charset="-122"/>
                <a:sym typeface="Arial" panose="020B0604020202020204" pitchFamily="34" charset="0"/>
              </a:rPr>
              <a:t>产品公司设计工程师的责任</a:t>
            </a:r>
            <a:endParaRPr lang="en-US" altLang="zh-CN" sz="3200" b="1" kern="0" dirty="0">
              <a:solidFill>
                <a:schemeClr val="tx1">
                  <a:lumMod val="95000"/>
                  <a:lumOff val="5000"/>
                </a:schemeClr>
              </a:solidFill>
              <a:latin typeface="宋体" panose="02010600030101010101" pitchFamily="2" charset="-122"/>
              <a:ea typeface="宋体" panose="02010600030101010101" pitchFamily="2" charset="-122"/>
              <a:sym typeface="Arial" panose="020B0604020202020204" pitchFamily="34" charset="0"/>
            </a:endParaRPr>
          </a:p>
        </p:txBody>
      </p:sp>
      <p:sp>
        <p:nvSpPr>
          <p:cNvPr id="20" name="文本框 19"/>
          <p:cNvSpPr txBox="1"/>
          <p:nvPr/>
        </p:nvSpPr>
        <p:spPr>
          <a:xfrm>
            <a:off x="6340085" y="5291534"/>
            <a:ext cx="5691808" cy="715581"/>
          </a:xfrm>
          <a:prstGeom prst="rect">
            <a:avLst/>
          </a:prstGeom>
          <a:noFill/>
          <a:effectLst>
            <a:innerShdw blurRad="114300">
              <a:prstClr val="black"/>
            </a:innerShdw>
          </a:effectLst>
        </p:spPr>
        <p:txBody>
          <a:bodyPr wrap="square" rtlCol="0">
            <a:spAutoFit/>
          </a:bodyPr>
          <a:lstStyle/>
          <a:p>
            <a:pPr lvl="0" fontAlgn="base">
              <a:lnSpc>
                <a:spcPct val="150000"/>
              </a:lnSpc>
              <a:spcAft>
                <a:spcPct val="0"/>
              </a:spcAft>
              <a:defRPr/>
            </a:pPr>
            <a:r>
              <a:rPr lang="zh-CN" altLang="en-US" sz="3200" b="1" kern="0" dirty="0">
                <a:solidFill>
                  <a:schemeClr val="tx1">
                    <a:lumMod val="95000"/>
                    <a:lumOff val="5000"/>
                  </a:schemeClr>
                </a:solidFill>
                <a:latin typeface="宋体" panose="02010600030101010101" pitchFamily="2" charset="-122"/>
                <a:ea typeface="宋体" panose="02010600030101010101" pitchFamily="2" charset="-122"/>
                <a:sym typeface="Arial" panose="020B0604020202020204" pitchFamily="34" charset="0"/>
              </a:rPr>
              <a:t>产品公司设计工程师解决方案</a:t>
            </a:r>
          </a:p>
        </p:txBody>
      </p:sp>
      <p:sp>
        <p:nvSpPr>
          <p:cNvPr id="41" name="任意多边形 40"/>
          <p:cNvSpPr/>
          <p:nvPr/>
        </p:nvSpPr>
        <p:spPr>
          <a:xfrm>
            <a:off x="5574560" y="1170968"/>
            <a:ext cx="684000" cy="5687032"/>
          </a:xfrm>
          <a:custGeom>
            <a:avLst/>
            <a:gdLst>
              <a:gd name="connsiteX0" fmla="*/ 342000 w 684000"/>
              <a:gd name="connsiteY0" fmla="*/ 0 h 5687032"/>
              <a:gd name="connsiteX1" fmla="*/ 684000 w 684000"/>
              <a:gd name="connsiteY1" fmla="*/ 342000 h 5687032"/>
              <a:gd name="connsiteX2" fmla="*/ 475122 w 684000"/>
              <a:gd name="connsiteY2" fmla="*/ 657124 h 5687032"/>
              <a:gd name="connsiteX3" fmla="*/ 438250 w 684000"/>
              <a:gd name="connsiteY3" fmla="*/ 664568 h 5687032"/>
              <a:gd name="connsiteX4" fmla="*/ 438250 w 684000"/>
              <a:gd name="connsiteY4" fmla="*/ 1086460 h 5687032"/>
              <a:gd name="connsiteX5" fmla="*/ 475122 w 684000"/>
              <a:gd name="connsiteY5" fmla="*/ 1093904 h 5687032"/>
              <a:gd name="connsiteX6" fmla="*/ 684000 w 684000"/>
              <a:gd name="connsiteY6" fmla="*/ 1409027 h 5687032"/>
              <a:gd name="connsiteX7" fmla="*/ 475122 w 684000"/>
              <a:gd name="connsiteY7" fmla="*/ 1724151 h 5687032"/>
              <a:gd name="connsiteX8" fmla="*/ 438250 w 684000"/>
              <a:gd name="connsiteY8" fmla="*/ 1731595 h 5687032"/>
              <a:gd name="connsiteX9" fmla="*/ 438250 w 684000"/>
              <a:gd name="connsiteY9" fmla="*/ 2153486 h 5687032"/>
              <a:gd name="connsiteX10" fmla="*/ 475122 w 684000"/>
              <a:gd name="connsiteY10" fmla="*/ 2160930 h 5687032"/>
              <a:gd name="connsiteX11" fmla="*/ 684000 w 684000"/>
              <a:gd name="connsiteY11" fmla="*/ 2476054 h 5687032"/>
              <a:gd name="connsiteX12" fmla="*/ 475122 w 684000"/>
              <a:gd name="connsiteY12" fmla="*/ 2791178 h 5687032"/>
              <a:gd name="connsiteX13" fmla="*/ 438250 w 684000"/>
              <a:gd name="connsiteY13" fmla="*/ 2798622 h 5687032"/>
              <a:gd name="connsiteX14" fmla="*/ 438250 w 684000"/>
              <a:gd name="connsiteY14" fmla="*/ 3220513 h 5687032"/>
              <a:gd name="connsiteX15" fmla="*/ 475122 w 684000"/>
              <a:gd name="connsiteY15" fmla="*/ 3227957 h 5687032"/>
              <a:gd name="connsiteX16" fmla="*/ 684000 w 684000"/>
              <a:gd name="connsiteY16" fmla="*/ 3543081 h 5687032"/>
              <a:gd name="connsiteX17" fmla="*/ 475122 w 684000"/>
              <a:gd name="connsiteY17" fmla="*/ 3858205 h 5687032"/>
              <a:gd name="connsiteX18" fmla="*/ 438250 w 684000"/>
              <a:gd name="connsiteY18" fmla="*/ 3865649 h 5687032"/>
              <a:gd name="connsiteX19" fmla="*/ 438250 w 684000"/>
              <a:gd name="connsiteY19" fmla="*/ 4287538 h 5687032"/>
              <a:gd name="connsiteX20" fmla="*/ 475122 w 684000"/>
              <a:gd name="connsiteY20" fmla="*/ 4294982 h 5687032"/>
              <a:gd name="connsiteX21" fmla="*/ 684000 w 684000"/>
              <a:gd name="connsiteY21" fmla="*/ 4610106 h 5687032"/>
              <a:gd name="connsiteX22" fmla="*/ 475122 w 684000"/>
              <a:gd name="connsiteY22" fmla="*/ 4925230 h 5687032"/>
              <a:gd name="connsiteX23" fmla="*/ 438250 w 684000"/>
              <a:gd name="connsiteY23" fmla="*/ 4932674 h 5687032"/>
              <a:gd name="connsiteX24" fmla="*/ 438250 w 684000"/>
              <a:gd name="connsiteY24" fmla="*/ 5687032 h 5687032"/>
              <a:gd name="connsiteX25" fmla="*/ 245530 w 684000"/>
              <a:gd name="connsiteY25" fmla="*/ 5687032 h 5687032"/>
              <a:gd name="connsiteX26" fmla="*/ 245530 w 684000"/>
              <a:gd name="connsiteY26" fmla="*/ 4932630 h 5687032"/>
              <a:gd name="connsiteX27" fmla="*/ 208878 w 684000"/>
              <a:gd name="connsiteY27" fmla="*/ 4925230 h 5687032"/>
              <a:gd name="connsiteX28" fmla="*/ 0 w 684000"/>
              <a:gd name="connsiteY28" fmla="*/ 4610106 h 5687032"/>
              <a:gd name="connsiteX29" fmla="*/ 208878 w 684000"/>
              <a:gd name="connsiteY29" fmla="*/ 4294982 h 5687032"/>
              <a:gd name="connsiteX30" fmla="*/ 245530 w 684000"/>
              <a:gd name="connsiteY30" fmla="*/ 4287583 h 5687032"/>
              <a:gd name="connsiteX31" fmla="*/ 245530 w 684000"/>
              <a:gd name="connsiteY31" fmla="*/ 3865605 h 5687032"/>
              <a:gd name="connsiteX32" fmla="*/ 208878 w 684000"/>
              <a:gd name="connsiteY32" fmla="*/ 3858205 h 5687032"/>
              <a:gd name="connsiteX33" fmla="*/ 0 w 684000"/>
              <a:gd name="connsiteY33" fmla="*/ 3543081 h 5687032"/>
              <a:gd name="connsiteX34" fmla="*/ 208878 w 684000"/>
              <a:gd name="connsiteY34" fmla="*/ 3227957 h 5687032"/>
              <a:gd name="connsiteX35" fmla="*/ 245530 w 684000"/>
              <a:gd name="connsiteY35" fmla="*/ 3220558 h 5687032"/>
              <a:gd name="connsiteX36" fmla="*/ 245530 w 684000"/>
              <a:gd name="connsiteY36" fmla="*/ 2798578 h 5687032"/>
              <a:gd name="connsiteX37" fmla="*/ 208878 w 684000"/>
              <a:gd name="connsiteY37" fmla="*/ 2791178 h 5687032"/>
              <a:gd name="connsiteX38" fmla="*/ 0 w 684000"/>
              <a:gd name="connsiteY38" fmla="*/ 2476054 h 5687032"/>
              <a:gd name="connsiteX39" fmla="*/ 208878 w 684000"/>
              <a:gd name="connsiteY39" fmla="*/ 2160930 h 5687032"/>
              <a:gd name="connsiteX40" fmla="*/ 245530 w 684000"/>
              <a:gd name="connsiteY40" fmla="*/ 2153531 h 5687032"/>
              <a:gd name="connsiteX41" fmla="*/ 245530 w 684000"/>
              <a:gd name="connsiteY41" fmla="*/ 1731551 h 5687032"/>
              <a:gd name="connsiteX42" fmla="*/ 208878 w 684000"/>
              <a:gd name="connsiteY42" fmla="*/ 1724151 h 5687032"/>
              <a:gd name="connsiteX43" fmla="*/ 0 w 684000"/>
              <a:gd name="connsiteY43" fmla="*/ 1409027 h 5687032"/>
              <a:gd name="connsiteX44" fmla="*/ 208878 w 684000"/>
              <a:gd name="connsiteY44" fmla="*/ 1093904 h 5687032"/>
              <a:gd name="connsiteX45" fmla="*/ 245530 w 684000"/>
              <a:gd name="connsiteY45" fmla="*/ 1086504 h 5687032"/>
              <a:gd name="connsiteX46" fmla="*/ 245530 w 684000"/>
              <a:gd name="connsiteY46" fmla="*/ 664524 h 5687032"/>
              <a:gd name="connsiteX47" fmla="*/ 208878 w 684000"/>
              <a:gd name="connsiteY47" fmla="*/ 657124 h 5687032"/>
              <a:gd name="connsiteX48" fmla="*/ 0 w 684000"/>
              <a:gd name="connsiteY48" fmla="*/ 342000 h 5687032"/>
              <a:gd name="connsiteX49" fmla="*/ 342000 w 684000"/>
              <a:gd name="connsiteY49" fmla="*/ 0 h 568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84000" h="5687032">
                <a:moveTo>
                  <a:pt x="342000" y="0"/>
                </a:moveTo>
                <a:cubicBezTo>
                  <a:pt x="530881" y="0"/>
                  <a:pt x="684000" y="153119"/>
                  <a:pt x="684000" y="342000"/>
                </a:cubicBezTo>
                <a:cubicBezTo>
                  <a:pt x="684000" y="483661"/>
                  <a:pt x="597871" y="605206"/>
                  <a:pt x="475122" y="657124"/>
                </a:cubicBezTo>
                <a:lnTo>
                  <a:pt x="438250" y="664568"/>
                </a:lnTo>
                <a:lnTo>
                  <a:pt x="438250" y="1086460"/>
                </a:lnTo>
                <a:lnTo>
                  <a:pt x="475122" y="1093904"/>
                </a:lnTo>
                <a:cubicBezTo>
                  <a:pt x="597871" y="1145822"/>
                  <a:pt x="684000" y="1267367"/>
                  <a:pt x="684000" y="1409027"/>
                </a:cubicBezTo>
                <a:cubicBezTo>
                  <a:pt x="684000" y="1550688"/>
                  <a:pt x="597871" y="1672233"/>
                  <a:pt x="475122" y="1724151"/>
                </a:cubicBezTo>
                <a:lnTo>
                  <a:pt x="438250" y="1731595"/>
                </a:lnTo>
                <a:lnTo>
                  <a:pt x="438250" y="2153486"/>
                </a:lnTo>
                <a:lnTo>
                  <a:pt x="475122" y="2160930"/>
                </a:lnTo>
                <a:cubicBezTo>
                  <a:pt x="597871" y="2212849"/>
                  <a:pt x="684000" y="2334393"/>
                  <a:pt x="684000" y="2476054"/>
                </a:cubicBezTo>
                <a:cubicBezTo>
                  <a:pt x="684000" y="2617715"/>
                  <a:pt x="597871" y="2739260"/>
                  <a:pt x="475122" y="2791178"/>
                </a:cubicBezTo>
                <a:lnTo>
                  <a:pt x="438250" y="2798622"/>
                </a:lnTo>
                <a:lnTo>
                  <a:pt x="438250" y="3220513"/>
                </a:lnTo>
                <a:lnTo>
                  <a:pt x="475122" y="3227957"/>
                </a:lnTo>
                <a:cubicBezTo>
                  <a:pt x="597871" y="3279876"/>
                  <a:pt x="684000" y="3401420"/>
                  <a:pt x="684000" y="3543081"/>
                </a:cubicBezTo>
                <a:cubicBezTo>
                  <a:pt x="684000" y="3684742"/>
                  <a:pt x="597871" y="3806287"/>
                  <a:pt x="475122" y="3858205"/>
                </a:cubicBezTo>
                <a:lnTo>
                  <a:pt x="438250" y="3865649"/>
                </a:lnTo>
                <a:lnTo>
                  <a:pt x="438250" y="4287538"/>
                </a:lnTo>
                <a:lnTo>
                  <a:pt x="475122" y="4294982"/>
                </a:lnTo>
                <a:cubicBezTo>
                  <a:pt x="597871" y="4346901"/>
                  <a:pt x="684000" y="4468445"/>
                  <a:pt x="684000" y="4610106"/>
                </a:cubicBezTo>
                <a:cubicBezTo>
                  <a:pt x="684000" y="4751767"/>
                  <a:pt x="597871" y="4873312"/>
                  <a:pt x="475122" y="4925230"/>
                </a:cubicBezTo>
                <a:lnTo>
                  <a:pt x="438250" y="4932674"/>
                </a:lnTo>
                <a:lnTo>
                  <a:pt x="438250" y="5687032"/>
                </a:lnTo>
                <a:lnTo>
                  <a:pt x="245530" y="5687032"/>
                </a:lnTo>
                <a:lnTo>
                  <a:pt x="245530" y="4932630"/>
                </a:lnTo>
                <a:lnTo>
                  <a:pt x="208878" y="4925230"/>
                </a:lnTo>
                <a:cubicBezTo>
                  <a:pt x="86129" y="4873312"/>
                  <a:pt x="0" y="4751767"/>
                  <a:pt x="0" y="4610106"/>
                </a:cubicBezTo>
                <a:cubicBezTo>
                  <a:pt x="0" y="4468445"/>
                  <a:pt x="86129" y="4346901"/>
                  <a:pt x="208878" y="4294982"/>
                </a:cubicBezTo>
                <a:lnTo>
                  <a:pt x="245530" y="4287583"/>
                </a:lnTo>
                <a:lnTo>
                  <a:pt x="245530" y="3865605"/>
                </a:lnTo>
                <a:lnTo>
                  <a:pt x="208878" y="3858205"/>
                </a:lnTo>
                <a:cubicBezTo>
                  <a:pt x="86129" y="3806287"/>
                  <a:pt x="0" y="3684742"/>
                  <a:pt x="0" y="3543081"/>
                </a:cubicBezTo>
                <a:cubicBezTo>
                  <a:pt x="0" y="3401420"/>
                  <a:pt x="86129" y="3279876"/>
                  <a:pt x="208878" y="3227957"/>
                </a:cubicBezTo>
                <a:lnTo>
                  <a:pt x="245530" y="3220558"/>
                </a:lnTo>
                <a:lnTo>
                  <a:pt x="245530" y="2798578"/>
                </a:lnTo>
                <a:lnTo>
                  <a:pt x="208878" y="2791178"/>
                </a:lnTo>
                <a:cubicBezTo>
                  <a:pt x="86129" y="2739260"/>
                  <a:pt x="0" y="2617715"/>
                  <a:pt x="0" y="2476054"/>
                </a:cubicBezTo>
                <a:cubicBezTo>
                  <a:pt x="0" y="2334393"/>
                  <a:pt x="86129" y="2212849"/>
                  <a:pt x="208878" y="2160930"/>
                </a:cubicBezTo>
                <a:lnTo>
                  <a:pt x="245530" y="2153531"/>
                </a:lnTo>
                <a:lnTo>
                  <a:pt x="245530" y="1731551"/>
                </a:lnTo>
                <a:lnTo>
                  <a:pt x="208878" y="1724151"/>
                </a:lnTo>
                <a:cubicBezTo>
                  <a:pt x="86129" y="1672233"/>
                  <a:pt x="0" y="1550688"/>
                  <a:pt x="0" y="1409027"/>
                </a:cubicBezTo>
                <a:cubicBezTo>
                  <a:pt x="0" y="1267367"/>
                  <a:pt x="86129" y="1145822"/>
                  <a:pt x="208878" y="1093904"/>
                </a:cubicBezTo>
                <a:lnTo>
                  <a:pt x="245530" y="1086504"/>
                </a:lnTo>
                <a:lnTo>
                  <a:pt x="245530" y="664524"/>
                </a:lnTo>
                <a:lnTo>
                  <a:pt x="208878" y="657124"/>
                </a:lnTo>
                <a:cubicBezTo>
                  <a:pt x="86129" y="605206"/>
                  <a:pt x="0" y="483661"/>
                  <a:pt x="0" y="342000"/>
                </a:cubicBezTo>
                <a:cubicBezTo>
                  <a:pt x="0" y="153119"/>
                  <a:pt x="153119" y="0"/>
                  <a:pt x="342000" y="0"/>
                </a:cubicBezTo>
                <a:close/>
              </a:path>
            </a:pathLst>
          </a:custGeom>
          <a:solidFill>
            <a:srgbClr val="F6F6F6"/>
          </a:solidFill>
          <a:ln>
            <a:noFill/>
          </a:ln>
          <a:effectLst>
            <a:innerShdw blurRad="63500" dist="508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656085" y="1259488"/>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Black" panose="020B0A04020102020204" pitchFamily="34" charset="0"/>
            </a:endParaRPr>
          </a:p>
        </p:txBody>
      </p:sp>
      <p:sp>
        <p:nvSpPr>
          <p:cNvPr id="32" name="椭圆 31"/>
          <p:cNvSpPr/>
          <p:nvPr/>
        </p:nvSpPr>
        <p:spPr>
          <a:xfrm>
            <a:off x="5656085" y="3386028"/>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ndParaRPr>
          </a:p>
        </p:txBody>
      </p:sp>
      <p:sp>
        <p:nvSpPr>
          <p:cNvPr id="34" name="椭圆 33"/>
          <p:cNvSpPr/>
          <p:nvPr/>
        </p:nvSpPr>
        <p:spPr>
          <a:xfrm>
            <a:off x="5656085" y="5512569"/>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ndParaRPr>
          </a:p>
        </p:txBody>
      </p:sp>
      <p:sp>
        <p:nvSpPr>
          <p:cNvPr id="35" name="矩形 34"/>
          <p:cNvSpPr/>
          <p:nvPr/>
        </p:nvSpPr>
        <p:spPr>
          <a:xfrm>
            <a:off x="5671848" y="1307777"/>
            <a:ext cx="508473" cy="430887"/>
          </a:xfrm>
          <a:prstGeom prst="rect">
            <a:avLst/>
          </a:prstGeom>
        </p:spPr>
        <p:txBody>
          <a:bodyPr wrap="none">
            <a:spAutoFit/>
          </a:bodyPr>
          <a:lstStyle/>
          <a:p>
            <a:pPr algn="ctr"/>
            <a:r>
              <a:rPr lang="en-US" altLang="zh-CN" sz="2200" dirty="0">
                <a:solidFill>
                  <a:schemeClr val="bg1"/>
                </a:solidFill>
                <a:latin typeface="Stencil" panose="040409050D0802020404" pitchFamily="82" charset="0"/>
              </a:rPr>
              <a:t>01</a:t>
            </a:r>
            <a:endParaRPr lang="zh-CN" altLang="en-US" sz="2200" dirty="0">
              <a:solidFill>
                <a:schemeClr val="bg1"/>
              </a:solidFill>
              <a:latin typeface="Stencil" panose="040409050D0802020404" pitchFamily="82" charset="0"/>
            </a:endParaRPr>
          </a:p>
        </p:txBody>
      </p:sp>
      <p:sp>
        <p:nvSpPr>
          <p:cNvPr id="37" name="矩形 36"/>
          <p:cNvSpPr/>
          <p:nvPr/>
        </p:nvSpPr>
        <p:spPr>
          <a:xfrm>
            <a:off x="5687878" y="3440584"/>
            <a:ext cx="476412" cy="430887"/>
          </a:xfrm>
          <a:prstGeom prst="rect">
            <a:avLst/>
          </a:prstGeom>
        </p:spPr>
        <p:txBody>
          <a:bodyPr wrap="none">
            <a:spAutoFit/>
          </a:bodyPr>
          <a:lstStyle/>
          <a:p>
            <a:pPr algn="ctr"/>
            <a:r>
              <a:rPr lang="en-US" altLang="zh-CN" sz="2200" dirty="0">
                <a:solidFill>
                  <a:schemeClr val="bg1"/>
                </a:solidFill>
                <a:latin typeface="Stencil" panose="040409050D0802020404" pitchFamily="82" charset="0"/>
              </a:rPr>
              <a:t>02</a:t>
            </a:r>
            <a:endParaRPr lang="zh-CN" altLang="en-US" sz="2200" dirty="0">
              <a:solidFill>
                <a:schemeClr val="bg1"/>
              </a:solidFill>
              <a:latin typeface="Stencil" panose="040409050D0802020404" pitchFamily="82" charset="0"/>
            </a:endParaRPr>
          </a:p>
        </p:txBody>
      </p:sp>
      <p:sp>
        <p:nvSpPr>
          <p:cNvPr id="38" name="矩形 37"/>
          <p:cNvSpPr/>
          <p:nvPr/>
        </p:nvSpPr>
        <p:spPr>
          <a:xfrm>
            <a:off x="5683870" y="5550223"/>
            <a:ext cx="484427" cy="430887"/>
          </a:xfrm>
          <a:prstGeom prst="rect">
            <a:avLst/>
          </a:prstGeom>
        </p:spPr>
        <p:txBody>
          <a:bodyPr wrap="none">
            <a:spAutoFit/>
          </a:bodyPr>
          <a:lstStyle/>
          <a:p>
            <a:pPr algn="ctr"/>
            <a:r>
              <a:rPr lang="en-US" altLang="zh-CN" sz="2200" dirty="0">
                <a:solidFill>
                  <a:schemeClr val="bg1"/>
                </a:solidFill>
                <a:latin typeface="Stencil" panose="040409050D0802020404" pitchFamily="82" charset="0"/>
              </a:rPr>
              <a:t>03</a:t>
            </a:r>
            <a:endParaRPr lang="zh-CN" altLang="en-US" sz="2200" dirty="0">
              <a:solidFill>
                <a:schemeClr val="bg1"/>
              </a:solidFill>
              <a:latin typeface="Stencil" panose="040409050D0802020404" pitchFamily="82" charset="0"/>
            </a:endParaRPr>
          </a:p>
        </p:txBody>
      </p:sp>
      <p:pic>
        <p:nvPicPr>
          <p:cNvPr id="8" name="图片 7">
            <a:extLst>
              <a:ext uri="{FF2B5EF4-FFF2-40B4-BE49-F238E27FC236}">
                <a16:creationId xmlns:a16="http://schemas.microsoft.com/office/drawing/2014/main" id="{5697D297-8933-4445-AB0C-12E621D14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250" y="1760018"/>
            <a:ext cx="2723809" cy="2542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62"/>
    </mc:Choice>
    <mc:Fallback xmlns="">
      <p:transition spd="slow" advTm="1606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4339650"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在本次事件中的责任</a:t>
            </a:r>
          </a:p>
        </p:txBody>
      </p:sp>
      <p:sp>
        <p:nvSpPr>
          <p:cNvPr id="7" name="内容占位符 2">
            <a:extLst>
              <a:ext uri="{FF2B5EF4-FFF2-40B4-BE49-F238E27FC236}">
                <a16:creationId xmlns:a16="http://schemas.microsoft.com/office/drawing/2014/main" id="{52AD1718-234A-468A-B4D4-10B2E605DE5C}"/>
              </a:ext>
            </a:extLst>
          </p:cNvPr>
          <p:cNvSpPr txBox="1">
            <a:spLocks/>
          </p:cNvSpPr>
          <p:nvPr/>
        </p:nvSpPr>
        <p:spPr>
          <a:xfrm>
            <a:off x="1628594" y="3041785"/>
            <a:ext cx="3772554" cy="11559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defRPr/>
            </a:pPr>
            <a:r>
              <a:rPr lang="zh-CN" altLang="en-US" sz="2000" dirty="0">
                <a:latin typeface="微软雅黑" panose="020B0503020204020204" pitchFamily="34" charset="-122"/>
                <a:ea typeface="微软雅黑" panose="020B0503020204020204" pitchFamily="34" charset="-122"/>
              </a:rPr>
              <a:t>未正确修改</a:t>
            </a:r>
            <a:r>
              <a:rPr lang="en-US" altLang="zh-CN" sz="2000" dirty="0">
                <a:latin typeface="微软雅黑" panose="020B0503020204020204" pitchFamily="34" charset="-122"/>
                <a:ea typeface="微软雅黑" panose="020B0503020204020204" pitchFamily="34" charset="-122"/>
              </a:rPr>
              <a:t>HDMI</a:t>
            </a:r>
            <a:r>
              <a:rPr lang="zh-CN" altLang="en-US" sz="2000" dirty="0">
                <a:latin typeface="微软雅黑" panose="020B0503020204020204" pitchFamily="34" charset="-122"/>
                <a:ea typeface="微软雅黑" panose="020B0503020204020204" pitchFamily="34" charset="-122"/>
              </a:rPr>
              <a:t>插座</a:t>
            </a:r>
            <a:r>
              <a:rPr lang="en-US" altLang="zh-CN" sz="2000" dirty="0">
                <a:latin typeface="微软雅黑" panose="020B0503020204020204" pitchFamily="34" charset="-122"/>
                <a:ea typeface="微软雅黑" panose="020B0503020204020204" pitchFamily="34" charset="-122"/>
              </a:rPr>
              <a:t>PCB</a:t>
            </a:r>
            <a:r>
              <a:rPr lang="zh-CN" altLang="en-US" sz="2000" dirty="0">
                <a:latin typeface="微软雅黑" panose="020B0503020204020204" pitchFamily="34" charset="-122"/>
                <a:ea typeface="微软雅黑" panose="020B0503020204020204" pitchFamily="34" charset="-122"/>
              </a:rPr>
              <a:t>封装，生产前应发现</a:t>
            </a:r>
            <a:r>
              <a:rPr lang="en-US" altLang="zh-CN" sz="2000" dirty="0">
                <a:latin typeface="微软雅黑" panose="020B0503020204020204" pitchFamily="34" charset="-122"/>
                <a:ea typeface="微软雅黑" panose="020B0503020204020204" pitchFamily="34" charset="-122"/>
              </a:rPr>
              <a:t>HDMI</a:t>
            </a:r>
            <a:r>
              <a:rPr lang="zh-CN" altLang="en-US" sz="2000" dirty="0">
                <a:latin typeface="微软雅黑" panose="020B0503020204020204" pitchFamily="34" charset="-122"/>
                <a:ea typeface="微软雅黑" panose="020B0503020204020204" pitchFamily="34" charset="-122"/>
              </a:rPr>
              <a:t>插座与封装匹配不好，插座松动较大</a:t>
            </a:r>
          </a:p>
        </p:txBody>
      </p:sp>
      <p:sp>
        <p:nvSpPr>
          <p:cNvPr id="8" name="矩形 7">
            <a:extLst>
              <a:ext uri="{FF2B5EF4-FFF2-40B4-BE49-F238E27FC236}">
                <a16:creationId xmlns:a16="http://schemas.microsoft.com/office/drawing/2014/main" id="{286887FF-A2CA-482B-B57D-A62D3F9609B8}"/>
              </a:ext>
            </a:extLst>
          </p:cNvPr>
          <p:cNvSpPr/>
          <p:nvPr/>
        </p:nvSpPr>
        <p:spPr>
          <a:xfrm>
            <a:off x="887893" y="2628382"/>
            <a:ext cx="1210588" cy="400110"/>
          </a:xfrm>
          <a:prstGeom prst="rect">
            <a:avLst/>
          </a:prstGeom>
        </p:spPr>
        <p:txBody>
          <a:bodyPr wrap="none">
            <a:spAutoFit/>
          </a:bodyPr>
          <a:lstStyle/>
          <a:p>
            <a:pPr>
              <a:defRPr/>
            </a:pPr>
            <a:r>
              <a:rPr lang="zh-CN" altLang="en-US" sz="2000" b="1" dirty="0">
                <a:latin typeface="微软雅黑" panose="020B0503020204020204" pitchFamily="34" charset="-122"/>
                <a:ea typeface="微软雅黑" panose="020B0503020204020204" pitchFamily="34" charset="-122"/>
              </a:rPr>
              <a:t>设计失误</a:t>
            </a:r>
            <a:endParaRPr lang="en-US" altLang="zh-CN" sz="20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861F7F6-3265-439E-9489-26088CDE6518}"/>
              </a:ext>
            </a:extLst>
          </p:cNvPr>
          <p:cNvSpPr/>
          <p:nvPr/>
        </p:nvSpPr>
        <p:spPr>
          <a:xfrm>
            <a:off x="7428320" y="3041785"/>
            <a:ext cx="4112503" cy="1422954"/>
          </a:xfrm>
          <a:prstGeom prst="rect">
            <a:avLst/>
          </a:prstGeom>
        </p:spPr>
        <p:txBody>
          <a:bodyPr wrap="square">
            <a:spAutoFit/>
          </a:bodyPr>
          <a:lstStyle/>
          <a:p>
            <a:pPr>
              <a:lnSpc>
                <a:spcPct val="150000"/>
              </a:lnSpc>
              <a:defRPr/>
            </a:pPr>
            <a:r>
              <a:rPr lang="zh-CN" altLang="en-US" sz="2000" dirty="0">
                <a:latin typeface="微软雅黑" panose="020B0503020204020204" pitchFamily="34" charset="-122"/>
                <a:ea typeface="微软雅黑" panose="020B0503020204020204" pitchFamily="34" charset="-122"/>
              </a:rPr>
              <a:t>使用线宽线距和</a:t>
            </a:r>
            <a:r>
              <a:rPr lang="en-US" altLang="zh-CN" sz="2000" dirty="0">
                <a:latin typeface="微软雅黑" panose="020B0503020204020204" pitchFamily="34" charset="-122"/>
                <a:ea typeface="微软雅黑" panose="020B0503020204020204" pitchFamily="34" charset="-122"/>
              </a:rPr>
              <a:t>PCB</a:t>
            </a:r>
            <a:r>
              <a:rPr lang="zh-CN" altLang="en-US" sz="2000" dirty="0">
                <a:latin typeface="微软雅黑" panose="020B0503020204020204" pitchFamily="34" charset="-122"/>
                <a:ea typeface="微软雅黑" panose="020B0503020204020204" pitchFamily="34" charset="-122"/>
              </a:rPr>
              <a:t>板厚来控制阻抗，没有提供阻抗工艺文件，且没有向</a:t>
            </a:r>
            <a:r>
              <a:rPr lang="en-US" altLang="zh-CN" sz="2000" dirty="0">
                <a:latin typeface="微软雅黑" panose="020B0503020204020204" pitchFamily="34" charset="-122"/>
                <a:ea typeface="微软雅黑" panose="020B0503020204020204" pitchFamily="34" charset="-122"/>
              </a:rPr>
              <a:t>PCB</a:t>
            </a:r>
            <a:r>
              <a:rPr lang="zh-CN" altLang="en-US" sz="2000" dirty="0">
                <a:latin typeface="微软雅黑" panose="020B0503020204020204" pitchFamily="34" charset="-122"/>
                <a:ea typeface="微软雅黑" panose="020B0503020204020204" pitchFamily="34" charset="-122"/>
              </a:rPr>
              <a:t>生产厂明确提出阻抗要求</a:t>
            </a:r>
            <a:endParaRPr lang="en-US" altLang="zh-CN" sz="2000" b="1" dirty="0">
              <a:solidFill>
                <a:srgbClr val="D54A47"/>
              </a:solidFill>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E48E1B86-9D04-437E-A34F-98BC43D7D403}"/>
              </a:ext>
            </a:extLst>
          </p:cNvPr>
          <p:cNvCxnSpPr/>
          <p:nvPr/>
        </p:nvCxnSpPr>
        <p:spPr>
          <a:xfrm>
            <a:off x="5871036" y="2628739"/>
            <a:ext cx="0" cy="18360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DEC634E-824A-412E-AA81-D8D11BC7D780}"/>
              </a:ext>
            </a:extLst>
          </p:cNvPr>
          <p:cNvSpPr/>
          <p:nvPr/>
        </p:nvSpPr>
        <p:spPr>
          <a:xfrm>
            <a:off x="958719" y="3137938"/>
            <a:ext cx="669877"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F6CA5C3-38F7-4444-B846-F51D92F729D9}"/>
              </a:ext>
            </a:extLst>
          </p:cNvPr>
          <p:cNvSpPr/>
          <p:nvPr/>
        </p:nvSpPr>
        <p:spPr>
          <a:xfrm>
            <a:off x="926528" y="3172514"/>
            <a:ext cx="713657" cy="1015663"/>
          </a:xfrm>
          <a:prstGeom prst="rect">
            <a:avLst/>
          </a:prstGeom>
        </p:spPr>
        <p:txBody>
          <a:bodyPr wrap="none">
            <a:spAutoFit/>
          </a:bodyPr>
          <a:lstStyle/>
          <a:p>
            <a:r>
              <a:rPr lang="en-US" altLang="zh-CN" sz="6000" b="1" dirty="0">
                <a:solidFill>
                  <a:srgbClr val="C00000"/>
                </a:solidFill>
                <a:latin typeface="Rockwell Extra Bold" panose="02060903040505020403" pitchFamily="18" charset="0"/>
                <a:ea typeface="幼圆" panose="02010509060101010101" pitchFamily="49" charset="-122"/>
              </a:rPr>
              <a:t>1</a:t>
            </a:r>
            <a:endParaRPr lang="zh-CN" altLang="en-US" sz="6000" b="1" dirty="0">
              <a:solidFill>
                <a:srgbClr val="C00000"/>
              </a:solidFill>
              <a:latin typeface="Rockwell Extra Bold" panose="02060903040505020403" pitchFamily="18" charset="0"/>
              <a:ea typeface="幼圆" panose="02010509060101010101" pitchFamily="49" charset="-122"/>
            </a:endParaRPr>
          </a:p>
        </p:txBody>
      </p:sp>
      <p:sp>
        <p:nvSpPr>
          <p:cNvPr id="17" name="矩形 16">
            <a:extLst>
              <a:ext uri="{FF2B5EF4-FFF2-40B4-BE49-F238E27FC236}">
                <a16:creationId xmlns:a16="http://schemas.microsoft.com/office/drawing/2014/main" id="{01708324-A907-4C35-BBC4-FD09B64144ED}"/>
              </a:ext>
            </a:extLst>
          </p:cNvPr>
          <p:cNvSpPr/>
          <p:nvPr/>
        </p:nvSpPr>
        <p:spPr>
          <a:xfrm>
            <a:off x="6574498" y="3131769"/>
            <a:ext cx="725650"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F15BFE8-60A8-42DB-B65B-5EF58234C3F5}"/>
              </a:ext>
            </a:extLst>
          </p:cNvPr>
          <p:cNvSpPr/>
          <p:nvPr/>
        </p:nvSpPr>
        <p:spPr>
          <a:xfrm>
            <a:off x="6619299" y="3195335"/>
            <a:ext cx="713657" cy="1015663"/>
          </a:xfrm>
          <a:prstGeom prst="rect">
            <a:avLst/>
          </a:prstGeom>
        </p:spPr>
        <p:txBody>
          <a:bodyPr wrap="none">
            <a:spAutoFit/>
          </a:bodyPr>
          <a:lstStyle/>
          <a:p>
            <a:r>
              <a:rPr lang="en-US" altLang="zh-CN" sz="6000" b="1" dirty="0">
                <a:solidFill>
                  <a:srgbClr val="C00000"/>
                </a:solidFill>
                <a:latin typeface="Rockwell Extra Bold" panose="02060903040505020403" pitchFamily="18" charset="0"/>
                <a:ea typeface="幼圆" panose="02010509060101010101" pitchFamily="49" charset="-122"/>
              </a:rPr>
              <a:t>2</a:t>
            </a:r>
            <a:endParaRPr lang="zh-CN" altLang="en-US" sz="6000" b="1" dirty="0">
              <a:solidFill>
                <a:srgbClr val="C00000"/>
              </a:solidFill>
              <a:latin typeface="Rockwell Extra Bold" panose="02060903040505020403" pitchFamily="18" charset="0"/>
              <a:ea typeface="幼圆" panose="02010509060101010101" pitchFamily="49" charset="-122"/>
            </a:endParaRPr>
          </a:p>
        </p:txBody>
      </p:sp>
      <p:sp>
        <p:nvSpPr>
          <p:cNvPr id="21" name="矩形 20">
            <a:extLst>
              <a:ext uri="{FF2B5EF4-FFF2-40B4-BE49-F238E27FC236}">
                <a16:creationId xmlns:a16="http://schemas.microsoft.com/office/drawing/2014/main" id="{11EEF5DC-F20F-4755-AC35-80331ACF3957}"/>
              </a:ext>
            </a:extLst>
          </p:cNvPr>
          <p:cNvSpPr/>
          <p:nvPr/>
        </p:nvSpPr>
        <p:spPr>
          <a:xfrm>
            <a:off x="887893" y="1335410"/>
            <a:ext cx="10453873" cy="961289"/>
          </a:xfrm>
          <a:prstGeom prst="rect">
            <a:avLst/>
          </a:prstGeom>
        </p:spPr>
        <p:txBody>
          <a:bodyPr wrap="square">
            <a:spAutoFit/>
          </a:bodyPr>
          <a:lstStyle/>
          <a:p>
            <a:pPr>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修改了插座</a:t>
            </a:r>
            <a:r>
              <a:rPr lang="en-US" altLang="zh-CN" sz="2000" b="1" dirty="0">
                <a:solidFill>
                  <a:srgbClr val="C00000"/>
                </a:solidFill>
                <a:latin typeface="微软雅黑" panose="020B0503020204020204" pitchFamily="34" charset="-122"/>
                <a:ea typeface="微软雅黑" panose="020B0503020204020204" pitchFamily="34" charset="-122"/>
              </a:rPr>
              <a:t>PCB</a:t>
            </a:r>
            <a:r>
              <a:rPr lang="zh-CN" altLang="en-US" sz="2000" b="1" dirty="0">
                <a:solidFill>
                  <a:srgbClr val="C00000"/>
                </a:solidFill>
                <a:latin typeface="微软雅黑" panose="020B0503020204020204" pitchFamily="34" charset="-122"/>
                <a:ea typeface="微软雅黑" panose="020B0503020204020204" pitchFamily="34" charset="-122"/>
              </a:rPr>
              <a:t>封装和附近走线</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因为走线距离很近，没有提供阻抗工艺文件，单纯使用了线宽线距和</a:t>
            </a:r>
            <a:r>
              <a:rPr lang="en-US" altLang="zh-CN" sz="2000" b="1" dirty="0">
                <a:solidFill>
                  <a:srgbClr val="C00000"/>
                </a:solidFill>
                <a:latin typeface="微软雅黑" panose="020B0503020204020204" pitchFamily="34" charset="-122"/>
                <a:ea typeface="微软雅黑" panose="020B0503020204020204" pitchFamily="34" charset="-122"/>
              </a:rPr>
              <a:t>PCB</a:t>
            </a:r>
            <a:r>
              <a:rPr lang="zh-CN" altLang="en-US" sz="2000" b="1" dirty="0">
                <a:solidFill>
                  <a:srgbClr val="C00000"/>
                </a:solidFill>
                <a:latin typeface="微软雅黑" panose="020B0503020204020204" pitchFamily="34" charset="-122"/>
                <a:ea typeface="微软雅黑" panose="020B0503020204020204" pitchFamily="34" charset="-122"/>
              </a:rPr>
              <a:t>板厚来约束设计</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67863FDA-6078-4CCA-B2AB-FFE7CE82A410}"/>
              </a:ext>
            </a:extLst>
          </p:cNvPr>
          <p:cNvSpPr/>
          <p:nvPr/>
        </p:nvSpPr>
        <p:spPr>
          <a:xfrm>
            <a:off x="6504499" y="2641675"/>
            <a:ext cx="1210588" cy="400110"/>
          </a:xfrm>
          <a:prstGeom prst="rect">
            <a:avLst/>
          </a:prstGeom>
        </p:spPr>
        <p:txBody>
          <a:bodyPr wrap="none">
            <a:spAutoFit/>
          </a:bodyPr>
          <a:lstStyle/>
          <a:p>
            <a:pPr>
              <a:defRPr/>
            </a:pPr>
            <a:r>
              <a:rPr lang="zh-CN" altLang="en-US" sz="2000" b="1" dirty="0">
                <a:latin typeface="微软雅黑" panose="020B0503020204020204" pitchFamily="34" charset="-122"/>
                <a:ea typeface="微软雅黑" panose="020B0503020204020204" pitchFamily="34" charset="-122"/>
              </a:rPr>
              <a:t>沟通失误</a:t>
            </a:r>
            <a:endParaRPr lang="en-US" altLang="zh-CN" sz="20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3A6752E-FBFC-4F04-9C7F-96AE53A28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86" y="4800082"/>
            <a:ext cx="2447925" cy="1866900"/>
          </a:xfrm>
          <a:prstGeom prst="rect">
            <a:avLst/>
          </a:prstGeom>
        </p:spPr>
      </p:pic>
      <p:pic>
        <p:nvPicPr>
          <p:cNvPr id="4" name="图片 3">
            <a:extLst>
              <a:ext uri="{FF2B5EF4-FFF2-40B4-BE49-F238E27FC236}">
                <a16:creationId xmlns:a16="http://schemas.microsoft.com/office/drawing/2014/main" id="{C77AD779-D0F8-452D-8126-D7356A5427D8}"/>
              </a:ext>
            </a:extLst>
          </p:cNvPr>
          <p:cNvPicPr>
            <a:picLocks noChangeAspect="1"/>
          </p:cNvPicPr>
          <p:nvPr/>
        </p:nvPicPr>
        <p:blipFill>
          <a:blip r:embed="rId4"/>
          <a:stretch>
            <a:fillRect/>
          </a:stretch>
        </p:blipFill>
        <p:spPr>
          <a:xfrm>
            <a:off x="3421352" y="4946541"/>
            <a:ext cx="1861699" cy="1573982"/>
          </a:xfrm>
          <a:prstGeom prst="rect">
            <a:avLst/>
          </a:prstGeom>
        </p:spPr>
      </p:pic>
      <p:pic>
        <p:nvPicPr>
          <p:cNvPr id="10" name="图片 9">
            <a:extLst>
              <a:ext uri="{FF2B5EF4-FFF2-40B4-BE49-F238E27FC236}">
                <a16:creationId xmlns:a16="http://schemas.microsoft.com/office/drawing/2014/main" id="{EBEB3F2D-1DDF-479F-9EA2-CBA9F74735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498" y="4864849"/>
            <a:ext cx="2166565" cy="1590559"/>
          </a:xfrm>
          <a:prstGeom prst="rect">
            <a:avLst/>
          </a:prstGeom>
        </p:spPr>
      </p:pic>
    </p:spTree>
    <p:extLst>
      <p:ext uri="{BB962C8B-B14F-4D97-AF65-F5344CB8AC3E}">
        <p14:creationId xmlns:p14="http://schemas.microsoft.com/office/powerpoint/2010/main" val="3682833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3983" y="1723998"/>
            <a:ext cx="1943930" cy="553998"/>
          </a:xfrm>
          <a:prstGeom prst="rect">
            <a:avLst/>
          </a:prstGeom>
        </p:spPr>
        <p:txBody>
          <a:bodyPr wrap="none">
            <a:spAutoFit/>
          </a:bodyPr>
          <a:lstStyle/>
          <a:p>
            <a:pPr lvl="0" algn="ctr"/>
            <a:r>
              <a:rPr lang="en-US" altLang="zh-CN" sz="3000" b="1" dirty="0">
                <a:solidFill>
                  <a:prstClr val="white"/>
                </a:solidFill>
                <a:latin typeface="Arial Black" panose="020B0A04020102020204" pitchFamily="34" charset="0"/>
              </a:rPr>
              <a:t>PART 03</a:t>
            </a:r>
            <a:endParaRPr lang="zh-CN" altLang="en-US" sz="3000" b="1" dirty="0">
              <a:solidFill>
                <a:prstClr val="white"/>
              </a:solidFill>
              <a:latin typeface="Arial Black" panose="020B0A04020102020204" pitchFamily="34" charset="0"/>
            </a:endParaRPr>
          </a:p>
        </p:txBody>
      </p:sp>
      <p:sp>
        <p:nvSpPr>
          <p:cNvPr id="5" name="矩形 4"/>
          <p:cNvSpPr/>
          <p:nvPr/>
        </p:nvSpPr>
        <p:spPr>
          <a:xfrm>
            <a:off x="2177913" y="2998113"/>
            <a:ext cx="8285747" cy="1630045"/>
          </a:xfrm>
          <a:prstGeom prst="rect">
            <a:avLst/>
          </a:prstGeom>
        </p:spPr>
        <p:txBody>
          <a:bodyPr wrap="square">
            <a:spAutoFit/>
          </a:bodyPr>
          <a:lstStyle/>
          <a:p>
            <a:pPr lvl="0" algn="ctr" fontAlgn="base">
              <a:spcAft>
                <a:spcPct val="0"/>
              </a:spcAft>
              <a:defRPr/>
            </a:pPr>
            <a:r>
              <a:rPr lang="zh-CN" altLang="en-US"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产品公司设计工程师</a:t>
            </a:r>
          </a:p>
          <a:p>
            <a:pPr lvl="0" algn="ctr" fontAlgn="base">
              <a:spcAft>
                <a:spcPct val="0"/>
              </a:spcAft>
              <a:defRPr/>
            </a:pPr>
            <a:r>
              <a:rPr lang="zh-CN" altLang="en-US"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解决方案</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951422" y="402592"/>
            <a:ext cx="2926080" cy="645160"/>
          </a:xfrm>
          <a:prstGeom prst="rect">
            <a:avLst/>
          </a:prstGeom>
        </p:spPr>
        <p:txBody>
          <a:bodyPr wrap="none">
            <a:spAutoFit/>
          </a:bodyPr>
          <a:lstStyle/>
          <a:p>
            <a:pPr lvl="0" algn="l">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建立返工流程</a:t>
            </a:r>
          </a:p>
        </p:txBody>
      </p:sp>
      <p:sp>
        <p:nvSpPr>
          <p:cNvPr id="9" name="矩形 8"/>
          <p:cNvSpPr/>
          <p:nvPr/>
        </p:nvSpPr>
        <p:spPr>
          <a:xfrm>
            <a:off x="4960165" y="2530047"/>
            <a:ext cx="6819595" cy="2461260"/>
          </a:xfrm>
          <a:prstGeom prst="rect">
            <a:avLst/>
          </a:prstGeom>
        </p:spPr>
        <p:txBody>
          <a:bodyPr wrap="square">
            <a:spAutoFit/>
          </a:bodyPr>
          <a:lstStyle/>
          <a:p>
            <a:pPr marL="342900" indent="-342900">
              <a:lnSpc>
                <a:spcPct val="150000"/>
              </a:lnSpc>
              <a:spcBef>
                <a:spcPct val="20000"/>
              </a:spcBef>
              <a:buFont typeface="Wingdings" panose="05000000000000000000" charset="0"/>
              <a:buChar char="ü"/>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与生产部门和质量控制部门共同制定有效的返工流程，确保不良品能够及时得到修复，并重新进入成品区进行包装。</a:t>
            </a:r>
          </a:p>
          <a:p>
            <a:pPr marL="342900" indent="-342900">
              <a:lnSpc>
                <a:spcPct val="150000"/>
              </a:lnSpc>
              <a:spcBef>
                <a:spcPct val="20000"/>
              </a:spcBef>
              <a:buFont typeface="Wingdings" panose="05000000000000000000" charset="0"/>
              <a:buChar char="ü"/>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密切关注返工过程，确保每一步都能够按照规定程序进行，以减少不良品的停留时间，提高生产效率。</a:t>
            </a:r>
          </a:p>
        </p:txBody>
      </p:sp>
      <p:pic>
        <p:nvPicPr>
          <p:cNvPr id="2" name="图片 1"/>
          <p:cNvPicPr>
            <a:picLocks noChangeAspect="1"/>
          </p:cNvPicPr>
          <p:nvPr/>
        </p:nvPicPr>
        <p:blipFill>
          <a:blip r:embed="rId3"/>
          <a:stretch>
            <a:fillRect/>
          </a:stretch>
        </p:blipFill>
        <p:spPr>
          <a:xfrm>
            <a:off x="-10795" y="2529840"/>
            <a:ext cx="3888105" cy="29121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951422" y="402592"/>
            <a:ext cx="3840480" cy="645160"/>
          </a:xfrm>
          <a:prstGeom prst="rect">
            <a:avLst/>
          </a:prstGeom>
        </p:spPr>
        <p:txBody>
          <a:bodyPr wrap="none">
            <a:spAutoFit/>
          </a:bodyPr>
          <a:lstStyle/>
          <a:p>
            <a:pPr lvl="0" algn="l">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建立阻抗工艺文件</a:t>
            </a:r>
          </a:p>
        </p:txBody>
      </p:sp>
      <p:sp>
        <p:nvSpPr>
          <p:cNvPr id="9" name="矩形 8"/>
          <p:cNvSpPr/>
          <p:nvPr/>
        </p:nvSpPr>
        <p:spPr>
          <a:xfrm>
            <a:off x="4960165" y="2530047"/>
            <a:ext cx="6819595" cy="2461260"/>
          </a:xfrm>
          <a:prstGeom prst="rect">
            <a:avLst/>
          </a:prstGeom>
        </p:spPr>
        <p:txBody>
          <a:bodyPr wrap="square">
            <a:spAutoFit/>
          </a:bodyPr>
          <a:lstStyle/>
          <a:p>
            <a:pPr marL="342900" indent="-342900">
              <a:lnSpc>
                <a:spcPct val="150000"/>
              </a:lnSpc>
              <a:spcBef>
                <a:spcPct val="20000"/>
              </a:spcBef>
              <a:buFont typeface="Arial" panose="020B0604020202020204" pitchFamily="34" charset="0"/>
              <a:buChar char="•"/>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积极与PCB生产厂进行沟通，明确阻抗要求，并提供阻抗工艺文件。这可以有效避免类似阻抗不匹配的问题。</a:t>
            </a:r>
          </a:p>
          <a:p>
            <a:pPr marL="342900" indent="-342900">
              <a:lnSpc>
                <a:spcPct val="150000"/>
              </a:lnSpc>
              <a:spcBef>
                <a:spcPct val="20000"/>
              </a:spcBef>
              <a:buFont typeface="Arial" panose="020B0604020202020204" pitchFamily="34" charset="0"/>
              <a:buChar char="•"/>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此外，作为设计工程师也应当对阻抗模型进行更深入的研究，以便在设计阶段就能够准确地预测阻抗，并在设计中加以考虑。</a:t>
            </a:r>
          </a:p>
        </p:txBody>
      </p:sp>
      <p:pic>
        <p:nvPicPr>
          <p:cNvPr id="100" name="图片 99"/>
          <p:cNvPicPr/>
          <p:nvPr/>
        </p:nvPicPr>
        <p:blipFill>
          <a:blip r:embed="rId3"/>
          <a:stretch>
            <a:fillRect/>
          </a:stretch>
        </p:blipFill>
        <p:spPr>
          <a:xfrm>
            <a:off x="0" y="2529840"/>
            <a:ext cx="4396740" cy="277114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951422" y="402592"/>
            <a:ext cx="3840480" cy="645160"/>
          </a:xfrm>
          <a:prstGeom prst="rect">
            <a:avLst/>
          </a:prstGeom>
        </p:spPr>
        <p:txBody>
          <a:bodyPr wrap="none">
            <a:spAutoFit/>
          </a:bodyPr>
          <a:lstStyle/>
          <a:p>
            <a:pPr lvl="0" algn="l">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强化设计审查机制</a:t>
            </a:r>
          </a:p>
        </p:txBody>
      </p:sp>
      <p:sp>
        <p:nvSpPr>
          <p:cNvPr id="9" name="矩形 8"/>
          <p:cNvSpPr/>
          <p:nvPr/>
        </p:nvSpPr>
        <p:spPr>
          <a:xfrm>
            <a:off x="4959985" y="2529840"/>
            <a:ext cx="6904990" cy="2984500"/>
          </a:xfrm>
          <a:prstGeom prst="rect">
            <a:avLst/>
          </a:prstGeom>
        </p:spPr>
        <p:txBody>
          <a:bodyPr wrap="square">
            <a:spAutoFit/>
          </a:bodyPr>
          <a:lstStyle/>
          <a:p>
            <a:pPr marL="342900" indent="-342900">
              <a:lnSpc>
                <a:spcPct val="150000"/>
              </a:lnSpc>
              <a:spcBef>
                <a:spcPct val="20000"/>
              </a:spcBef>
              <a:buFont typeface="Arial" panose="020B0604020202020204" pitchFamily="34" charset="0"/>
              <a:buChar char="•"/>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设计工程师需要建立更加严格的设计审查机制，确保在设计修改时所有关键因素都得到充分考虑。</a:t>
            </a:r>
          </a:p>
          <a:p>
            <a:pPr marL="342900" indent="-342900">
              <a:lnSpc>
                <a:spcPct val="150000"/>
              </a:lnSpc>
              <a:spcBef>
                <a:spcPct val="20000"/>
              </a:spcBef>
              <a:buFont typeface="Arial" panose="020B0604020202020204" pitchFamily="34" charset="0"/>
              <a:buChar char="•"/>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由于设计工程师未正确修改HDMI插座PCB封装，导致与封装匹配不好的问题。</a:t>
            </a:r>
          </a:p>
          <a:p>
            <a:pPr marL="342900" indent="-342900">
              <a:lnSpc>
                <a:spcPct val="150000"/>
              </a:lnSpc>
              <a:spcBef>
                <a:spcPct val="20000"/>
              </a:spcBef>
              <a:buFont typeface="Arial" panose="020B0604020202020204" pitchFamily="34" charset="0"/>
              <a:buChar char="•"/>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应该在设计过程中增加专门针对连接器和封装的审查环节，确保任何设计修改都不会影响连接器的固定和匹配性。</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1557"/>
            <a:ext cx="3921709" cy="251212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951422" y="402592"/>
            <a:ext cx="6583680" cy="645160"/>
          </a:xfrm>
          <a:prstGeom prst="rect">
            <a:avLst/>
          </a:prstGeom>
        </p:spPr>
        <p:txBody>
          <a:bodyPr wrap="none">
            <a:spAutoFit/>
          </a:bodyPr>
          <a:lstStyle/>
          <a:p>
            <a:pPr lvl="0" algn="l">
              <a:spcBef>
                <a:spcPct val="20000"/>
              </a:spcBef>
              <a:defRPr/>
            </a:pPr>
            <a:r>
              <a:rPr sz="3600" b="1" kern="0" dirty="0">
                <a:solidFill>
                  <a:prstClr val="black"/>
                </a:solidFill>
                <a:latin typeface="微软雅黑" panose="020B0503020204020204" pitchFamily="34" charset="-122"/>
                <a:ea typeface="微软雅黑" panose="020B0503020204020204" pitchFamily="34" charset="-122"/>
              </a:rPr>
              <a:t>建立成品区和维修区的沟通机制</a:t>
            </a:r>
          </a:p>
        </p:txBody>
      </p:sp>
      <p:sp>
        <p:nvSpPr>
          <p:cNvPr id="9" name="矩形 8"/>
          <p:cNvSpPr/>
          <p:nvPr/>
        </p:nvSpPr>
        <p:spPr>
          <a:xfrm>
            <a:off x="4960165" y="2530047"/>
            <a:ext cx="6819595" cy="1999615"/>
          </a:xfrm>
          <a:prstGeom prst="rect">
            <a:avLst/>
          </a:prstGeom>
        </p:spPr>
        <p:txBody>
          <a:bodyPr wrap="square">
            <a:spAutoFit/>
          </a:bodyPr>
          <a:lstStyle/>
          <a:p>
            <a:pPr marL="342900" indent="-342900">
              <a:lnSpc>
                <a:spcPct val="150000"/>
              </a:lnSpc>
              <a:spcBef>
                <a:spcPct val="20000"/>
              </a:spcBef>
              <a:buFont typeface="Arial" panose="020B0604020202020204" pitchFamily="34" charset="0"/>
              <a:buChar char="•"/>
              <a:defRPr/>
            </a:pPr>
            <a:r>
              <a:rPr kumimoji="0"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积极与维修区的同事建立沟通渠道，确保及时获取不良品的问题反馈和相关信息。</a:t>
            </a:r>
          </a:p>
          <a:p>
            <a:pPr marL="342900" indent="-342900">
              <a:lnSpc>
                <a:spcPct val="150000"/>
              </a:lnSpc>
              <a:spcBef>
                <a:spcPct val="20000"/>
              </a:spcBef>
              <a:buFont typeface="Arial" panose="020B0604020202020204" pitchFamily="34" charset="0"/>
              <a:buChar char="•"/>
              <a:defRPr/>
            </a:pPr>
            <a:r>
              <a:rPr kumimoji="0"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同时，定期与维修人员进行沟通，了解不良品的具体情况，以便及时调整设计方案。</a:t>
            </a:r>
          </a:p>
        </p:txBody>
      </p:sp>
      <p:pic>
        <p:nvPicPr>
          <p:cNvPr id="2" name="图片 1"/>
          <p:cNvPicPr>
            <a:picLocks noChangeAspect="1"/>
          </p:cNvPicPr>
          <p:nvPr/>
        </p:nvPicPr>
        <p:blipFill>
          <a:blip r:embed="rId3"/>
          <a:stretch>
            <a:fillRect/>
          </a:stretch>
        </p:blipFill>
        <p:spPr>
          <a:xfrm>
            <a:off x="0" y="2505710"/>
            <a:ext cx="4150360" cy="31127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951422" y="402592"/>
            <a:ext cx="2926080" cy="645160"/>
          </a:xfrm>
          <a:prstGeom prst="rect">
            <a:avLst/>
          </a:prstGeom>
        </p:spPr>
        <p:txBody>
          <a:bodyPr wrap="none">
            <a:spAutoFit/>
          </a:bodyPr>
          <a:lstStyle/>
          <a:p>
            <a:pPr lvl="0" algn="l">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加强质量控制</a:t>
            </a:r>
          </a:p>
        </p:txBody>
      </p:sp>
      <p:sp>
        <p:nvSpPr>
          <p:cNvPr id="9" name="矩形 8"/>
          <p:cNvSpPr/>
          <p:nvPr/>
        </p:nvSpPr>
        <p:spPr>
          <a:xfrm>
            <a:off x="4960165" y="2530047"/>
            <a:ext cx="6819595" cy="2461260"/>
          </a:xfrm>
          <a:prstGeom prst="rect">
            <a:avLst/>
          </a:prstGeom>
        </p:spPr>
        <p:txBody>
          <a:bodyPr wrap="square">
            <a:spAutoFit/>
          </a:bodyPr>
          <a:lstStyle/>
          <a:p>
            <a:pPr marL="342900" indent="-342900">
              <a:lnSpc>
                <a:spcPct val="150000"/>
              </a:lnSpc>
              <a:spcBef>
                <a:spcPct val="20000"/>
              </a:spcBef>
              <a:buFont typeface="Arial" panose="020B0604020202020204" pitchFamily="34" charset="0"/>
              <a:buChar char="•"/>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与质量控制部门密切合作，加强对不良品的分析和评估。积极参与不良品的分析过程，从中发现设计问题，并及时采取相应措施加以解决。</a:t>
            </a:r>
          </a:p>
          <a:p>
            <a:pPr marL="342900" indent="-342900">
              <a:lnSpc>
                <a:spcPct val="150000"/>
              </a:lnSpc>
              <a:spcBef>
                <a:spcPct val="20000"/>
              </a:spcBef>
              <a:buFont typeface="Arial" panose="020B0604020202020204" pitchFamily="34" charset="0"/>
              <a:buChar char="•"/>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与质量控制部门共同制定质量控制标准，以确保生产过程中的质量问题能够得到有效控制。</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6155"/>
            <a:ext cx="4258445" cy="25721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574758"/>
            <a:ext cx="7586749" cy="27913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951422" y="402592"/>
            <a:ext cx="5212080" cy="645160"/>
          </a:xfrm>
          <a:prstGeom prst="rect">
            <a:avLst/>
          </a:prstGeom>
        </p:spPr>
        <p:txBody>
          <a:bodyPr wrap="none">
            <a:spAutoFit/>
          </a:bodyPr>
          <a:lstStyle/>
          <a:p>
            <a:pPr lvl="0" algn="l">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建立严格的首件检验机制</a:t>
            </a:r>
          </a:p>
        </p:txBody>
      </p:sp>
      <p:sp>
        <p:nvSpPr>
          <p:cNvPr id="9" name="矩形 8"/>
          <p:cNvSpPr/>
          <p:nvPr/>
        </p:nvSpPr>
        <p:spPr>
          <a:xfrm>
            <a:off x="4988827" y="3100916"/>
            <a:ext cx="6819595" cy="1484509"/>
          </a:xfrm>
          <a:prstGeom prst="rect">
            <a:avLst/>
          </a:prstGeom>
        </p:spPr>
        <p:txBody>
          <a:bodyPr wrap="square">
            <a:spAutoFit/>
          </a:bodyPr>
          <a:lstStyle/>
          <a:p>
            <a:pPr marL="342900" indent="-342900">
              <a:lnSpc>
                <a:spcPct val="150000"/>
              </a:lnSpc>
              <a:spcBef>
                <a:spcPct val="20000"/>
              </a:spcBef>
              <a:buFont typeface="Arial" panose="020B0604020202020204" pitchFamily="34" charset="0"/>
              <a:buChar char="•"/>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建立严格的首件检验机制</a:t>
            </a:r>
            <a:endParaRPr kumimoji="0" lang="en-US" altLang="zh-CN"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a:p>
            <a:pPr marL="342900" indent="-342900">
              <a:lnSpc>
                <a:spcPct val="150000"/>
              </a:lnSpc>
              <a:spcBef>
                <a:spcPct val="20000"/>
              </a:spcBef>
              <a:buFont typeface="Arial" panose="020B0604020202020204" pitchFamily="34" charset="0"/>
              <a:buChar char="•"/>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确保生产的第一件产品符合设计要求，并且能够稳定地实现量产。</a:t>
            </a:r>
          </a:p>
        </p:txBody>
      </p:sp>
      <p:pic>
        <p:nvPicPr>
          <p:cNvPr id="2" name="图片 1"/>
          <p:cNvPicPr>
            <a:picLocks noChangeAspect="1"/>
          </p:cNvPicPr>
          <p:nvPr/>
        </p:nvPicPr>
        <p:blipFill>
          <a:blip r:embed="rId3"/>
          <a:stretch>
            <a:fillRect/>
          </a:stretch>
        </p:blipFill>
        <p:spPr>
          <a:xfrm>
            <a:off x="0" y="2574758"/>
            <a:ext cx="4591050" cy="279132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951422" y="402592"/>
            <a:ext cx="4297680" cy="645160"/>
          </a:xfrm>
          <a:prstGeom prst="rect">
            <a:avLst/>
          </a:prstGeom>
        </p:spPr>
        <p:txBody>
          <a:bodyPr wrap="none">
            <a:spAutoFit/>
          </a:bodyPr>
          <a:lstStyle/>
          <a:p>
            <a:pPr lvl="0" algn="l">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提供技术支持和培训</a:t>
            </a:r>
          </a:p>
        </p:txBody>
      </p:sp>
      <p:sp>
        <p:nvSpPr>
          <p:cNvPr id="9" name="矩形 8"/>
          <p:cNvSpPr/>
          <p:nvPr/>
        </p:nvSpPr>
        <p:spPr>
          <a:xfrm>
            <a:off x="4960165" y="2530047"/>
            <a:ext cx="6819595" cy="1999615"/>
          </a:xfrm>
          <a:prstGeom prst="rect">
            <a:avLst/>
          </a:prstGeom>
        </p:spPr>
        <p:txBody>
          <a:bodyPr wrap="square">
            <a:spAutoFit/>
          </a:bodyPr>
          <a:lstStyle/>
          <a:p>
            <a:pPr marL="342900" indent="-342900">
              <a:lnSpc>
                <a:spcPct val="150000"/>
              </a:lnSpc>
              <a:spcBef>
                <a:spcPct val="20000"/>
              </a:spcBef>
              <a:buFont typeface="Arial" panose="020B0604020202020204" pitchFamily="34" charset="0"/>
              <a:buChar char="•"/>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作为设计工程师，向维修人员提供必要的技术支持和培训，帮助他们更好地识别和解决问题。</a:t>
            </a:r>
          </a:p>
          <a:p>
            <a:pPr marL="342900" indent="-342900">
              <a:lnSpc>
                <a:spcPct val="150000"/>
              </a:lnSpc>
              <a:spcBef>
                <a:spcPct val="20000"/>
              </a:spcBef>
              <a:buFont typeface="Arial" panose="020B0604020202020204" pitchFamily="34" charset="0"/>
              <a:buChar char="•"/>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分享设计原理和相关知识，以便他们能够更加深入地理解产品结构和工作原理，从而更有效地进行维修工作。</a:t>
            </a:r>
          </a:p>
        </p:txBody>
      </p:sp>
      <p:pic>
        <p:nvPicPr>
          <p:cNvPr id="105" name="图片 104"/>
          <p:cNvPicPr/>
          <p:nvPr/>
        </p:nvPicPr>
        <p:blipFill>
          <a:blip r:embed="rId3"/>
          <a:stretch>
            <a:fillRect/>
          </a:stretch>
        </p:blipFill>
        <p:spPr>
          <a:xfrm>
            <a:off x="0" y="2358390"/>
            <a:ext cx="3699510" cy="340677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2011680" cy="645160"/>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解决方案</a:t>
            </a:r>
          </a:p>
        </p:txBody>
      </p:sp>
      <p:sp>
        <p:nvSpPr>
          <p:cNvPr id="21" name="矩形 20"/>
          <p:cNvSpPr/>
          <p:nvPr/>
        </p:nvSpPr>
        <p:spPr>
          <a:xfrm>
            <a:off x="755650" y="2135505"/>
            <a:ext cx="4257040" cy="3322955"/>
          </a:xfrm>
          <a:prstGeom prst="rect">
            <a:avLst/>
          </a:prstGeom>
        </p:spPr>
        <p:txBody>
          <a:bodyPr wrap="square">
            <a:spAutoFit/>
          </a:bodyPr>
          <a:lstStyle/>
          <a:p>
            <a:pPr>
              <a:lnSpc>
                <a:spcPct val="150000"/>
              </a:lnSpc>
              <a:defRPr/>
            </a:pPr>
            <a:r>
              <a:rPr sz="2000" b="1" dirty="0">
                <a:solidFill>
                  <a:schemeClr val="tx1"/>
                </a:solidFill>
                <a:latin typeface="微软雅黑" panose="020B0503020204020204" pitchFamily="34" charset="-122"/>
                <a:ea typeface="微软雅黑" panose="020B0503020204020204" pitchFamily="34" charset="-122"/>
              </a:rPr>
              <a:t>针对成品区和维修区的实际情况，</a:t>
            </a:r>
            <a:r>
              <a:rPr lang="zh-CN" sz="2000" b="1" dirty="0">
                <a:solidFill>
                  <a:schemeClr val="tx1"/>
                </a:solidFill>
                <a:latin typeface="微软雅黑" panose="020B0503020204020204" pitchFamily="34" charset="-122"/>
                <a:ea typeface="微软雅黑" panose="020B0503020204020204" pitchFamily="34" charset="-122"/>
              </a:rPr>
              <a:t>作为</a:t>
            </a:r>
            <a:r>
              <a:rPr sz="2000" b="1" dirty="0">
                <a:solidFill>
                  <a:schemeClr val="tx1"/>
                </a:solidFill>
                <a:latin typeface="微软雅黑" panose="020B0503020204020204" pitchFamily="34" charset="-122"/>
                <a:ea typeface="微软雅黑" panose="020B0503020204020204" pitchFamily="34" charset="-122"/>
              </a:rPr>
              <a:t>设计工程师应该</a:t>
            </a:r>
            <a:r>
              <a:rPr sz="2000" b="1" dirty="0">
                <a:solidFill>
                  <a:srgbClr val="C00000"/>
                </a:solidFill>
                <a:latin typeface="微软雅黑" panose="020B0503020204020204" pitchFamily="34" charset="-122"/>
                <a:ea typeface="微软雅黑" panose="020B0503020204020204" pitchFamily="34" charset="-122"/>
              </a:rPr>
              <a:t>建立有效的沟通机制</a:t>
            </a:r>
            <a:r>
              <a:rPr sz="2000" b="1" dirty="0">
                <a:solidFill>
                  <a:schemeClr val="tx1"/>
                </a:solidFill>
                <a:latin typeface="微软雅黑" panose="020B0503020204020204" pitchFamily="34" charset="-122"/>
                <a:ea typeface="微软雅黑" panose="020B0503020204020204" pitchFamily="34" charset="-122"/>
              </a:rPr>
              <a:t>，</a:t>
            </a:r>
            <a:r>
              <a:rPr sz="2000" b="1" dirty="0">
                <a:solidFill>
                  <a:srgbClr val="C00000"/>
                </a:solidFill>
                <a:latin typeface="微软雅黑" panose="020B0503020204020204" pitchFamily="34" charset="-122"/>
                <a:ea typeface="微软雅黑" panose="020B0503020204020204" pitchFamily="34" charset="-122"/>
              </a:rPr>
              <a:t>提供技术支持和培训</a:t>
            </a:r>
            <a:r>
              <a:rPr sz="2000" b="1" dirty="0">
                <a:solidFill>
                  <a:schemeClr val="tx1"/>
                </a:solidFill>
                <a:latin typeface="微软雅黑" panose="020B0503020204020204" pitchFamily="34" charset="-122"/>
                <a:ea typeface="微软雅黑" panose="020B0503020204020204" pitchFamily="34" charset="-122"/>
              </a:rPr>
              <a:t>，</a:t>
            </a:r>
            <a:r>
              <a:rPr sz="2000" b="1" dirty="0">
                <a:solidFill>
                  <a:srgbClr val="C00000"/>
                </a:solidFill>
                <a:latin typeface="微软雅黑" panose="020B0503020204020204" pitchFamily="34" charset="-122"/>
                <a:ea typeface="微软雅黑" panose="020B0503020204020204" pitchFamily="34" charset="-122"/>
              </a:rPr>
              <a:t>建立返工流程</a:t>
            </a:r>
            <a:r>
              <a:rPr sz="2000" b="1" dirty="0">
                <a:solidFill>
                  <a:schemeClr val="tx1"/>
                </a:solidFill>
                <a:latin typeface="微软雅黑" panose="020B0503020204020204" pitchFamily="34" charset="-122"/>
                <a:ea typeface="微软雅黑" panose="020B0503020204020204" pitchFamily="34" charset="-122"/>
              </a:rPr>
              <a:t>，</a:t>
            </a:r>
            <a:r>
              <a:rPr sz="2000" b="1" dirty="0">
                <a:solidFill>
                  <a:srgbClr val="C00000"/>
                </a:solidFill>
                <a:latin typeface="微软雅黑" panose="020B0503020204020204" pitchFamily="34" charset="-122"/>
                <a:ea typeface="微软雅黑" panose="020B0503020204020204" pitchFamily="34" charset="-122"/>
              </a:rPr>
              <a:t>加强质量控制</a:t>
            </a:r>
            <a:r>
              <a:rPr sz="2000" b="1" dirty="0">
                <a:solidFill>
                  <a:schemeClr val="tx1"/>
                </a:solidFill>
                <a:latin typeface="微软雅黑" panose="020B0503020204020204" pitchFamily="34" charset="-122"/>
                <a:ea typeface="微软雅黑" panose="020B0503020204020204" pitchFamily="34" charset="-122"/>
              </a:rPr>
              <a:t>，</a:t>
            </a:r>
            <a:r>
              <a:rPr sz="2000" b="1" dirty="0">
                <a:solidFill>
                  <a:srgbClr val="C00000"/>
                </a:solidFill>
                <a:latin typeface="微软雅黑" panose="020B0503020204020204" pitchFamily="34" charset="-122"/>
                <a:ea typeface="微软雅黑" panose="020B0503020204020204" pitchFamily="34" charset="-122"/>
              </a:rPr>
              <a:t>持续改进产品设计和生产工艺</a:t>
            </a:r>
            <a:r>
              <a:rPr sz="2000" b="1" dirty="0">
                <a:solidFill>
                  <a:schemeClr val="tx1"/>
                </a:solidFill>
                <a:latin typeface="微软雅黑" panose="020B0503020204020204" pitchFamily="34" charset="-122"/>
                <a:ea typeface="微软雅黑" panose="020B0503020204020204" pitchFamily="34" charset="-122"/>
              </a:rPr>
              <a:t>，从而更加合理地解决问题，确保产品能够按时交付并且达到客户的要求。</a:t>
            </a:r>
          </a:p>
        </p:txBody>
      </p:sp>
      <p:pic>
        <p:nvPicPr>
          <p:cNvPr id="2" name="图片 1"/>
          <p:cNvPicPr>
            <a:picLocks noChangeAspect="1"/>
          </p:cNvPicPr>
          <p:nvPr/>
        </p:nvPicPr>
        <p:blipFill>
          <a:blip r:embed="rId3"/>
          <a:stretch>
            <a:fillRect/>
          </a:stretch>
        </p:blipFill>
        <p:spPr>
          <a:xfrm>
            <a:off x="5583555" y="1797685"/>
            <a:ext cx="5998210" cy="39985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7FEEA7-44E4-4AD5-83CC-D2A6BA71B812}"/>
              </a:ext>
            </a:extLst>
          </p:cNvPr>
          <p:cNvSpPr/>
          <p:nvPr/>
        </p:nvSpPr>
        <p:spPr>
          <a:xfrm>
            <a:off x="233983" y="1723998"/>
            <a:ext cx="1943930" cy="553998"/>
          </a:xfrm>
          <a:prstGeom prst="rect">
            <a:avLst/>
          </a:prstGeom>
        </p:spPr>
        <p:txBody>
          <a:bodyPr wrap="none">
            <a:spAutoFit/>
          </a:bodyPr>
          <a:lstStyle/>
          <a:p>
            <a:pPr lvl="0" algn="ctr"/>
            <a:r>
              <a:rPr lang="en-US" altLang="zh-CN" sz="3000" b="1" dirty="0">
                <a:solidFill>
                  <a:prstClr val="white"/>
                </a:solidFill>
                <a:latin typeface="Arial Black" panose="020B0A04020102020204" pitchFamily="34" charset="0"/>
              </a:rPr>
              <a:t>PART 01</a:t>
            </a:r>
            <a:endParaRPr lang="zh-CN" altLang="en-US" sz="3000" b="1" dirty="0">
              <a:solidFill>
                <a:prstClr val="white"/>
              </a:solidFill>
              <a:latin typeface="Arial Black" panose="020B0A04020102020204" pitchFamily="34" charset="0"/>
            </a:endParaRPr>
          </a:p>
        </p:txBody>
      </p:sp>
      <p:sp>
        <p:nvSpPr>
          <p:cNvPr id="5" name="矩形 4">
            <a:extLst>
              <a:ext uri="{FF2B5EF4-FFF2-40B4-BE49-F238E27FC236}">
                <a16:creationId xmlns:a16="http://schemas.microsoft.com/office/drawing/2014/main" id="{C2EDC6E1-2D88-4BC5-8C0D-0C7B872AB199}"/>
              </a:ext>
            </a:extLst>
          </p:cNvPr>
          <p:cNvSpPr/>
          <p:nvPr/>
        </p:nvSpPr>
        <p:spPr>
          <a:xfrm>
            <a:off x="3351378" y="2661613"/>
            <a:ext cx="5955476" cy="1631216"/>
          </a:xfrm>
          <a:prstGeom prst="rect">
            <a:avLst/>
          </a:prstGeom>
        </p:spPr>
        <p:txBody>
          <a:bodyPr wrap="none">
            <a:spAutoFit/>
          </a:bodyPr>
          <a:lstStyle/>
          <a:p>
            <a:pPr lvl="0" algn="ctr" fontAlgn="base">
              <a:spcAft>
                <a:spcPct val="0"/>
              </a:spcAft>
              <a:defRPr/>
            </a:pPr>
            <a:r>
              <a:rPr lang="zh-CN" altLang="en-US"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产品公司设计工程师</a:t>
            </a:r>
            <a:endParaRPr lang="en-US" altLang="zh-CN"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a:p>
            <a:pPr lvl="0" algn="ctr" fontAlgn="base">
              <a:spcAft>
                <a:spcPct val="0"/>
              </a:spcAft>
              <a:defRPr/>
            </a:pPr>
            <a:r>
              <a:rPr lang="zh-CN" altLang="en-US" sz="5000" b="1"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应遵守的伦理操守</a:t>
            </a:r>
          </a:p>
        </p:txBody>
      </p:sp>
    </p:spTree>
    <p:extLst>
      <p:ext uri="{BB962C8B-B14F-4D97-AF65-F5344CB8AC3E}">
        <p14:creationId xmlns:p14="http://schemas.microsoft.com/office/powerpoint/2010/main" val="2159349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50455" y="1080512"/>
            <a:ext cx="8932244" cy="4456886"/>
          </a:xfrm>
          <a:prstGeom prst="rect">
            <a:avLst/>
          </a:prstGeom>
          <a:ln>
            <a:noFill/>
          </a:ln>
        </p:spPr>
      </p:pic>
      <p:sp>
        <p:nvSpPr>
          <p:cNvPr id="5" name="矩形 4"/>
          <p:cNvSpPr/>
          <p:nvPr/>
        </p:nvSpPr>
        <p:spPr>
          <a:xfrm>
            <a:off x="0" y="4046319"/>
            <a:ext cx="12192000" cy="28031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4593024" y="1693822"/>
            <a:ext cx="3005952" cy="769441"/>
          </a:xfrm>
          <a:prstGeom prst="rect">
            <a:avLst/>
          </a:prstGeom>
          <a:noFill/>
        </p:spPr>
        <p:txBody>
          <a:bodyPr wrap="none" rtlCol="0">
            <a:spAutoFit/>
          </a:bodyPr>
          <a:lstStyle/>
          <a:p>
            <a:pPr algn="ctr"/>
            <a:r>
              <a:rPr lang="zh-CN" altLang="en-US" sz="4400" b="1" dirty="0">
                <a:solidFill>
                  <a:srgbClr val="C00000"/>
                </a:solidFill>
                <a:latin typeface="造字工房力黑（非商用）常规体" pitchFamily="2" charset="-122"/>
                <a:ea typeface="造字工房力黑（非商用）常规体" pitchFamily="2" charset="-122"/>
                <a:cs typeface="经典综艺体繁" panose="02010609000101010101" pitchFamily="49" charset="-122"/>
                <a:sym typeface="宋体" panose="02010600030101010101" pitchFamily="2" charset="-122"/>
              </a:rPr>
              <a:t>感谢聆听！</a:t>
            </a:r>
            <a:endParaRPr lang="zh-CN" altLang="en-US" sz="4400" b="1" dirty="0">
              <a:solidFill>
                <a:srgbClr val="C00000"/>
              </a:solidFill>
              <a:latin typeface="造字工房力黑（非商用）常规体" pitchFamily="2" charset="-122"/>
              <a:ea typeface="造字工房力黑（非商用）常规体" pitchFamily="2" charset="-122"/>
              <a:cs typeface="经典综艺体繁" panose="02010609000101010101" pitchFamily="49" charset="-122"/>
            </a:endParaRPr>
          </a:p>
        </p:txBody>
      </p:sp>
      <p:grpSp>
        <p:nvGrpSpPr>
          <p:cNvPr id="787" name="组合 786"/>
          <p:cNvGrpSpPr/>
          <p:nvPr/>
        </p:nvGrpSpPr>
        <p:grpSpPr>
          <a:xfrm rot="10800000" flipH="1">
            <a:off x="7512160" y="4507185"/>
            <a:ext cx="4464000" cy="2160000"/>
            <a:chOff x="-3133724" y="-598196"/>
            <a:chExt cx="3694113" cy="1786915"/>
          </a:xfrm>
          <a:solidFill>
            <a:schemeClr val="accent3">
              <a:alpha val="60000"/>
            </a:schemeClr>
          </a:solidFill>
        </p:grpSpPr>
        <p:sp>
          <p:nvSpPr>
            <p:cNvPr id="788" name="Freeform 2597"/>
            <p:cNvSpPr>
              <a:spLocks noEditPoints="1"/>
            </p:cNvSpPr>
            <p:nvPr/>
          </p:nvSpPr>
          <p:spPr bwMode="auto">
            <a:xfrm>
              <a:off x="-1695118" y="158728"/>
              <a:ext cx="447013" cy="996972"/>
            </a:xfrm>
            <a:custGeom>
              <a:avLst/>
              <a:gdLst>
                <a:gd name="T0" fmla="*/ 58 w 80"/>
                <a:gd name="T1" fmla="*/ 47 h 179"/>
                <a:gd name="T2" fmla="*/ 16 w 80"/>
                <a:gd name="T3" fmla="*/ 38 h 179"/>
                <a:gd name="T4" fmla="*/ 64 w 80"/>
                <a:gd name="T5" fmla="*/ 38 h 179"/>
                <a:gd name="T6" fmla="*/ 47 w 80"/>
                <a:gd name="T7" fmla="*/ 41 h 179"/>
                <a:gd name="T8" fmla="*/ 54 w 80"/>
                <a:gd name="T9" fmla="*/ 38 h 179"/>
                <a:gd name="T10" fmla="*/ 20 w 80"/>
                <a:gd name="T11" fmla="*/ 103 h 179"/>
                <a:gd name="T12" fmla="*/ 16 w 80"/>
                <a:gd name="T13" fmla="*/ 122 h 179"/>
                <a:gd name="T14" fmla="*/ 20 w 80"/>
                <a:gd name="T15" fmla="*/ 128 h 179"/>
                <a:gd name="T16" fmla="*/ 16 w 80"/>
                <a:gd name="T17" fmla="*/ 147 h 179"/>
                <a:gd name="T18" fmla="*/ 16 w 80"/>
                <a:gd name="T19" fmla="*/ 150 h 179"/>
                <a:gd name="T20" fmla="*/ 64 w 80"/>
                <a:gd name="T21" fmla="*/ 158 h 179"/>
                <a:gd name="T22" fmla="*/ 54 w 80"/>
                <a:gd name="T23" fmla="*/ 155 h 179"/>
                <a:gd name="T24" fmla="*/ 64 w 80"/>
                <a:gd name="T25" fmla="*/ 150 h 179"/>
                <a:gd name="T26" fmla="*/ 54 w 80"/>
                <a:gd name="T27" fmla="*/ 153 h 179"/>
                <a:gd name="T28" fmla="*/ 60 w 80"/>
                <a:gd name="T29" fmla="*/ 144 h 179"/>
                <a:gd name="T30" fmla="*/ 39 w 80"/>
                <a:gd name="T31" fmla="*/ 147 h 179"/>
                <a:gd name="T32" fmla="*/ 47 w 80"/>
                <a:gd name="T33" fmla="*/ 144 h 179"/>
                <a:gd name="T34" fmla="*/ 64 w 80"/>
                <a:gd name="T35" fmla="*/ 139 h 179"/>
                <a:gd name="T36" fmla="*/ 29 w 80"/>
                <a:gd name="T37" fmla="*/ 142 h 179"/>
                <a:gd name="T38" fmla="*/ 41 w 80"/>
                <a:gd name="T39" fmla="*/ 139 h 179"/>
                <a:gd name="T40" fmla="*/ 33 w 80"/>
                <a:gd name="T41" fmla="*/ 136 h 179"/>
                <a:gd name="T42" fmla="*/ 41 w 80"/>
                <a:gd name="T43" fmla="*/ 133 h 179"/>
                <a:gd name="T44" fmla="*/ 51 w 80"/>
                <a:gd name="T45" fmla="*/ 133 h 179"/>
                <a:gd name="T46" fmla="*/ 29 w 80"/>
                <a:gd name="T47" fmla="*/ 130 h 179"/>
                <a:gd name="T48" fmla="*/ 35 w 80"/>
                <a:gd name="T49" fmla="*/ 128 h 179"/>
                <a:gd name="T50" fmla="*/ 58 w 80"/>
                <a:gd name="T51" fmla="*/ 130 h 179"/>
                <a:gd name="T52" fmla="*/ 22 w 80"/>
                <a:gd name="T53" fmla="*/ 122 h 179"/>
                <a:gd name="T54" fmla="*/ 39 w 80"/>
                <a:gd name="T55" fmla="*/ 122 h 179"/>
                <a:gd name="T56" fmla="*/ 54 w 80"/>
                <a:gd name="T57" fmla="*/ 125 h 179"/>
                <a:gd name="T58" fmla="*/ 22 w 80"/>
                <a:gd name="T59" fmla="*/ 116 h 179"/>
                <a:gd name="T60" fmla="*/ 58 w 80"/>
                <a:gd name="T61" fmla="*/ 119 h 179"/>
                <a:gd name="T62" fmla="*/ 60 w 80"/>
                <a:gd name="T63" fmla="*/ 105 h 179"/>
                <a:gd name="T64" fmla="*/ 51 w 80"/>
                <a:gd name="T65" fmla="*/ 105 h 179"/>
                <a:gd name="T66" fmla="*/ 22 w 80"/>
                <a:gd name="T67" fmla="*/ 103 h 179"/>
                <a:gd name="T68" fmla="*/ 29 w 80"/>
                <a:gd name="T69" fmla="*/ 100 h 179"/>
                <a:gd name="T70" fmla="*/ 51 w 80"/>
                <a:gd name="T71" fmla="*/ 103 h 179"/>
                <a:gd name="T72" fmla="*/ 60 w 80"/>
                <a:gd name="T73" fmla="*/ 94 h 179"/>
                <a:gd name="T74" fmla="*/ 26 w 80"/>
                <a:gd name="T75" fmla="*/ 94 h 179"/>
                <a:gd name="T76" fmla="*/ 35 w 80"/>
                <a:gd name="T77" fmla="*/ 97 h 179"/>
                <a:gd name="T78" fmla="*/ 41 w 80"/>
                <a:gd name="T79" fmla="*/ 94 h 179"/>
                <a:gd name="T80" fmla="*/ 64 w 80"/>
                <a:gd name="T81" fmla="*/ 91 h 179"/>
                <a:gd name="T82" fmla="*/ 35 w 80"/>
                <a:gd name="T83" fmla="*/ 88 h 179"/>
                <a:gd name="T84" fmla="*/ 45 w 80"/>
                <a:gd name="T85" fmla="*/ 88 h 179"/>
                <a:gd name="T86" fmla="*/ 60 w 80"/>
                <a:gd name="T87" fmla="*/ 86 h 179"/>
                <a:gd name="T88" fmla="*/ 29 w 80"/>
                <a:gd name="T89" fmla="*/ 83 h 179"/>
                <a:gd name="T90" fmla="*/ 64 w 80"/>
                <a:gd name="T91" fmla="*/ 80 h 179"/>
                <a:gd name="T92" fmla="*/ 41 w 80"/>
                <a:gd name="T93" fmla="*/ 77 h 179"/>
                <a:gd name="T94" fmla="*/ 51 w 80"/>
                <a:gd name="T95" fmla="*/ 77 h 179"/>
                <a:gd name="T96" fmla="*/ 60 w 80"/>
                <a:gd name="T97" fmla="*/ 75 h 179"/>
                <a:gd name="T98" fmla="*/ 29 w 80"/>
                <a:gd name="T99" fmla="*/ 72 h 179"/>
                <a:gd name="T100" fmla="*/ 51 w 80"/>
                <a:gd name="T101" fmla="*/ 75 h 179"/>
                <a:gd name="T102" fmla="*/ 60 w 80"/>
                <a:gd name="T103" fmla="*/ 66 h 179"/>
                <a:gd name="T104" fmla="*/ 45 w 80"/>
                <a:gd name="T105" fmla="*/ 66 h 179"/>
                <a:gd name="T106" fmla="*/ 54 w 80"/>
                <a:gd name="T107" fmla="*/ 69 h 179"/>
                <a:gd name="T108" fmla="*/ 60 w 80"/>
                <a:gd name="T109" fmla="*/ 60 h 179"/>
                <a:gd name="T110" fmla="*/ 45 w 80"/>
                <a:gd name="T111" fmla="*/ 63 h 179"/>
                <a:gd name="T112" fmla="*/ 54 w 80"/>
                <a:gd name="T113" fmla="*/ 60 h 179"/>
                <a:gd name="T114" fmla="*/ 64 w 80"/>
                <a:gd name="T115" fmla="*/ 55 h 179"/>
                <a:gd name="T116" fmla="*/ 47 w 80"/>
                <a:gd name="T117" fmla="*/ 58 h 179"/>
                <a:gd name="T118" fmla="*/ 35 w 80"/>
                <a:gd name="T119" fmla="*/ 49 h 179"/>
                <a:gd name="T120" fmla="*/ 58 w 80"/>
                <a:gd name="T121" fmla="*/ 52 h 179"/>
                <a:gd name="T122" fmla="*/ 35 w 80"/>
                <a:gd name="T123" fmla="*/ 44 h 179"/>
                <a:gd name="T124" fmla="*/ 51 w 80"/>
                <a:gd name="T125" fmla="*/ 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179">
                  <a:moveTo>
                    <a:pt x="80" y="179"/>
                  </a:moveTo>
                  <a:cubicBezTo>
                    <a:pt x="0" y="179"/>
                    <a:pt x="0" y="179"/>
                    <a:pt x="0" y="179"/>
                  </a:cubicBezTo>
                  <a:cubicBezTo>
                    <a:pt x="11" y="0"/>
                    <a:pt x="11" y="0"/>
                    <a:pt x="11" y="0"/>
                  </a:cubicBezTo>
                  <a:cubicBezTo>
                    <a:pt x="69" y="0"/>
                    <a:pt x="69" y="0"/>
                    <a:pt x="69" y="0"/>
                  </a:cubicBezTo>
                  <a:cubicBezTo>
                    <a:pt x="80" y="179"/>
                    <a:pt x="80" y="179"/>
                    <a:pt x="80" y="179"/>
                  </a:cubicBezTo>
                  <a:close/>
                  <a:moveTo>
                    <a:pt x="54" y="44"/>
                  </a:moveTo>
                  <a:cubicBezTo>
                    <a:pt x="54" y="45"/>
                    <a:pt x="54" y="46"/>
                    <a:pt x="54" y="47"/>
                  </a:cubicBezTo>
                  <a:cubicBezTo>
                    <a:pt x="55" y="47"/>
                    <a:pt x="56" y="47"/>
                    <a:pt x="58" y="47"/>
                  </a:cubicBezTo>
                  <a:cubicBezTo>
                    <a:pt x="58" y="46"/>
                    <a:pt x="58" y="45"/>
                    <a:pt x="58" y="44"/>
                  </a:cubicBezTo>
                  <a:cubicBezTo>
                    <a:pt x="56" y="44"/>
                    <a:pt x="55" y="44"/>
                    <a:pt x="54" y="44"/>
                  </a:cubicBezTo>
                  <a:close/>
                  <a:moveTo>
                    <a:pt x="16" y="44"/>
                  </a:moveTo>
                  <a:cubicBezTo>
                    <a:pt x="16" y="45"/>
                    <a:pt x="16" y="46"/>
                    <a:pt x="16" y="47"/>
                  </a:cubicBezTo>
                  <a:cubicBezTo>
                    <a:pt x="18" y="47"/>
                    <a:pt x="19" y="47"/>
                    <a:pt x="20" y="47"/>
                  </a:cubicBezTo>
                  <a:cubicBezTo>
                    <a:pt x="20" y="46"/>
                    <a:pt x="20" y="45"/>
                    <a:pt x="20" y="44"/>
                  </a:cubicBezTo>
                  <a:cubicBezTo>
                    <a:pt x="19" y="44"/>
                    <a:pt x="18" y="44"/>
                    <a:pt x="16" y="44"/>
                  </a:cubicBezTo>
                  <a:close/>
                  <a:moveTo>
                    <a:pt x="16" y="38"/>
                  </a:moveTo>
                  <a:cubicBezTo>
                    <a:pt x="16" y="41"/>
                    <a:pt x="16" y="41"/>
                    <a:pt x="16" y="41"/>
                  </a:cubicBezTo>
                  <a:cubicBezTo>
                    <a:pt x="20" y="41"/>
                    <a:pt x="20" y="41"/>
                    <a:pt x="20" y="41"/>
                  </a:cubicBezTo>
                  <a:cubicBezTo>
                    <a:pt x="20" y="38"/>
                    <a:pt x="20" y="38"/>
                    <a:pt x="20" y="38"/>
                  </a:cubicBezTo>
                  <a:cubicBezTo>
                    <a:pt x="16" y="38"/>
                    <a:pt x="16" y="38"/>
                    <a:pt x="16" y="38"/>
                  </a:cubicBezTo>
                  <a:close/>
                  <a:moveTo>
                    <a:pt x="60" y="38"/>
                  </a:moveTo>
                  <a:cubicBezTo>
                    <a:pt x="60" y="41"/>
                    <a:pt x="60" y="41"/>
                    <a:pt x="60" y="41"/>
                  </a:cubicBezTo>
                  <a:cubicBezTo>
                    <a:pt x="64" y="41"/>
                    <a:pt x="64" y="41"/>
                    <a:pt x="64" y="41"/>
                  </a:cubicBezTo>
                  <a:cubicBezTo>
                    <a:pt x="64" y="38"/>
                    <a:pt x="64" y="38"/>
                    <a:pt x="64" y="38"/>
                  </a:cubicBezTo>
                  <a:cubicBezTo>
                    <a:pt x="60" y="38"/>
                    <a:pt x="60" y="38"/>
                    <a:pt x="60" y="38"/>
                  </a:cubicBezTo>
                  <a:close/>
                  <a:moveTo>
                    <a:pt x="22" y="38"/>
                  </a:moveTo>
                  <a:cubicBezTo>
                    <a:pt x="22" y="39"/>
                    <a:pt x="22" y="40"/>
                    <a:pt x="22" y="41"/>
                  </a:cubicBezTo>
                  <a:cubicBezTo>
                    <a:pt x="24" y="41"/>
                    <a:pt x="25" y="41"/>
                    <a:pt x="26" y="41"/>
                  </a:cubicBezTo>
                  <a:cubicBezTo>
                    <a:pt x="26" y="40"/>
                    <a:pt x="26" y="39"/>
                    <a:pt x="26" y="38"/>
                  </a:cubicBezTo>
                  <a:cubicBezTo>
                    <a:pt x="25" y="38"/>
                    <a:pt x="24" y="38"/>
                    <a:pt x="22" y="38"/>
                  </a:cubicBezTo>
                  <a:close/>
                  <a:moveTo>
                    <a:pt x="47" y="38"/>
                  </a:moveTo>
                  <a:cubicBezTo>
                    <a:pt x="47" y="39"/>
                    <a:pt x="47" y="40"/>
                    <a:pt x="47" y="41"/>
                  </a:cubicBezTo>
                  <a:cubicBezTo>
                    <a:pt x="49" y="41"/>
                    <a:pt x="50" y="41"/>
                    <a:pt x="51" y="41"/>
                  </a:cubicBezTo>
                  <a:cubicBezTo>
                    <a:pt x="51" y="40"/>
                    <a:pt x="51" y="39"/>
                    <a:pt x="51" y="38"/>
                  </a:cubicBezTo>
                  <a:cubicBezTo>
                    <a:pt x="50" y="38"/>
                    <a:pt x="49" y="38"/>
                    <a:pt x="47" y="38"/>
                  </a:cubicBezTo>
                  <a:close/>
                  <a:moveTo>
                    <a:pt x="54" y="38"/>
                  </a:moveTo>
                  <a:cubicBezTo>
                    <a:pt x="54" y="39"/>
                    <a:pt x="54" y="40"/>
                    <a:pt x="54" y="41"/>
                  </a:cubicBezTo>
                  <a:cubicBezTo>
                    <a:pt x="55" y="41"/>
                    <a:pt x="56" y="41"/>
                    <a:pt x="58" y="41"/>
                  </a:cubicBezTo>
                  <a:cubicBezTo>
                    <a:pt x="58" y="40"/>
                    <a:pt x="58" y="39"/>
                    <a:pt x="58" y="38"/>
                  </a:cubicBezTo>
                  <a:cubicBezTo>
                    <a:pt x="56" y="38"/>
                    <a:pt x="55" y="38"/>
                    <a:pt x="54" y="38"/>
                  </a:cubicBezTo>
                  <a:close/>
                  <a:moveTo>
                    <a:pt x="16" y="94"/>
                  </a:moveTo>
                  <a:cubicBezTo>
                    <a:pt x="16" y="95"/>
                    <a:pt x="16" y="96"/>
                    <a:pt x="16" y="97"/>
                  </a:cubicBezTo>
                  <a:cubicBezTo>
                    <a:pt x="18" y="97"/>
                    <a:pt x="19" y="97"/>
                    <a:pt x="20" y="97"/>
                  </a:cubicBezTo>
                  <a:cubicBezTo>
                    <a:pt x="20" y="96"/>
                    <a:pt x="20" y="95"/>
                    <a:pt x="20" y="94"/>
                  </a:cubicBezTo>
                  <a:cubicBezTo>
                    <a:pt x="19" y="94"/>
                    <a:pt x="18" y="94"/>
                    <a:pt x="16" y="94"/>
                  </a:cubicBezTo>
                  <a:close/>
                  <a:moveTo>
                    <a:pt x="16" y="100"/>
                  </a:moveTo>
                  <a:cubicBezTo>
                    <a:pt x="16" y="101"/>
                    <a:pt x="16" y="102"/>
                    <a:pt x="16" y="103"/>
                  </a:cubicBezTo>
                  <a:cubicBezTo>
                    <a:pt x="18" y="103"/>
                    <a:pt x="19" y="103"/>
                    <a:pt x="20" y="103"/>
                  </a:cubicBezTo>
                  <a:cubicBezTo>
                    <a:pt x="20" y="102"/>
                    <a:pt x="20" y="101"/>
                    <a:pt x="20" y="100"/>
                  </a:cubicBezTo>
                  <a:cubicBezTo>
                    <a:pt x="19" y="100"/>
                    <a:pt x="18" y="100"/>
                    <a:pt x="16" y="100"/>
                  </a:cubicBezTo>
                  <a:close/>
                  <a:moveTo>
                    <a:pt x="16" y="116"/>
                  </a:moveTo>
                  <a:cubicBezTo>
                    <a:pt x="16" y="117"/>
                    <a:pt x="16" y="118"/>
                    <a:pt x="16" y="119"/>
                  </a:cubicBezTo>
                  <a:cubicBezTo>
                    <a:pt x="18" y="119"/>
                    <a:pt x="19" y="119"/>
                    <a:pt x="20" y="119"/>
                  </a:cubicBezTo>
                  <a:cubicBezTo>
                    <a:pt x="20" y="118"/>
                    <a:pt x="20" y="117"/>
                    <a:pt x="20" y="116"/>
                  </a:cubicBezTo>
                  <a:cubicBezTo>
                    <a:pt x="19" y="116"/>
                    <a:pt x="18" y="116"/>
                    <a:pt x="16" y="116"/>
                  </a:cubicBezTo>
                  <a:close/>
                  <a:moveTo>
                    <a:pt x="16" y="122"/>
                  </a:moveTo>
                  <a:cubicBezTo>
                    <a:pt x="16" y="123"/>
                    <a:pt x="16" y="124"/>
                    <a:pt x="16" y="125"/>
                  </a:cubicBezTo>
                  <a:cubicBezTo>
                    <a:pt x="18" y="125"/>
                    <a:pt x="19" y="125"/>
                    <a:pt x="20" y="125"/>
                  </a:cubicBezTo>
                  <a:cubicBezTo>
                    <a:pt x="20" y="124"/>
                    <a:pt x="20" y="123"/>
                    <a:pt x="20" y="122"/>
                  </a:cubicBezTo>
                  <a:cubicBezTo>
                    <a:pt x="19" y="122"/>
                    <a:pt x="18" y="122"/>
                    <a:pt x="16" y="122"/>
                  </a:cubicBezTo>
                  <a:close/>
                  <a:moveTo>
                    <a:pt x="16" y="128"/>
                  </a:moveTo>
                  <a:cubicBezTo>
                    <a:pt x="16" y="128"/>
                    <a:pt x="16" y="129"/>
                    <a:pt x="16" y="130"/>
                  </a:cubicBezTo>
                  <a:cubicBezTo>
                    <a:pt x="18" y="130"/>
                    <a:pt x="19" y="130"/>
                    <a:pt x="20" y="130"/>
                  </a:cubicBezTo>
                  <a:cubicBezTo>
                    <a:pt x="20" y="129"/>
                    <a:pt x="20" y="128"/>
                    <a:pt x="20" y="128"/>
                  </a:cubicBezTo>
                  <a:cubicBezTo>
                    <a:pt x="19" y="128"/>
                    <a:pt x="18" y="128"/>
                    <a:pt x="16" y="128"/>
                  </a:cubicBezTo>
                  <a:close/>
                  <a:moveTo>
                    <a:pt x="16" y="139"/>
                  </a:moveTo>
                  <a:cubicBezTo>
                    <a:pt x="16" y="140"/>
                    <a:pt x="16" y="141"/>
                    <a:pt x="16" y="142"/>
                  </a:cubicBezTo>
                  <a:cubicBezTo>
                    <a:pt x="18" y="142"/>
                    <a:pt x="19" y="142"/>
                    <a:pt x="20" y="142"/>
                  </a:cubicBezTo>
                  <a:cubicBezTo>
                    <a:pt x="20" y="141"/>
                    <a:pt x="20" y="140"/>
                    <a:pt x="20" y="139"/>
                  </a:cubicBezTo>
                  <a:cubicBezTo>
                    <a:pt x="19" y="139"/>
                    <a:pt x="18" y="139"/>
                    <a:pt x="16" y="139"/>
                  </a:cubicBezTo>
                  <a:close/>
                  <a:moveTo>
                    <a:pt x="16" y="144"/>
                  </a:moveTo>
                  <a:cubicBezTo>
                    <a:pt x="16" y="145"/>
                    <a:pt x="16" y="146"/>
                    <a:pt x="16" y="147"/>
                  </a:cubicBezTo>
                  <a:cubicBezTo>
                    <a:pt x="18" y="147"/>
                    <a:pt x="19" y="147"/>
                    <a:pt x="20" y="147"/>
                  </a:cubicBezTo>
                  <a:cubicBezTo>
                    <a:pt x="20" y="146"/>
                    <a:pt x="20" y="145"/>
                    <a:pt x="20" y="144"/>
                  </a:cubicBezTo>
                  <a:cubicBezTo>
                    <a:pt x="19" y="144"/>
                    <a:pt x="18" y="144"/>
                    <a:pt x="16" y="144"/>
                  </a:cubicBezTo>
                  <a:close/>
                  <a:moveTo>
                    <a:pt x="16" y="150"/>
                  </a:moveTo>
                  <a:cubicBezTo>
                    <a:pt x="16" y="151"/>
                    <a:pt x="16" y="152"/>
                    <a:pt x="16" y="153"/>
                  </a:cubicBezTo>
                  <a:cubicBezTo>
                    <a:pt x="18" y="153"/>
                    <a:pt x="19" y="153"/>
                    <a:pt x="20" y="153"/>
                  </a:cubicBezTo>
                  <a:cubicBezTo>
                    <a:pt x="20" y="152"/>
                    <a:pt x="20" y="151"/>
                    <a:pt x="20" y="150"/>
                  </a:cubicBezTo>
                  <a:cubicBezTo>
                    <a:pt x="19" y="150"/>
                    <a:pt x="18" y="150"/>
                    <a:pt x="16" y="150"/>
                  </a:cubicBezTo>
                  <a:close/>
                  <a:moveTo>
                    <a:pt x="16" y="155"/>
                  </a:moveTo>
                  <a:cubicBezTo>
                    <a:pt x="16" y="158"/>
                    <a:pt x="16" y="158"/>
                    <a:pt x="16" y="158"/>
                  </a:cubicBezTo>
                  <a:cubicBezTo>
                    <a:pt x="20" y="158"/>
                    <a:pt x="20" y="158"/>
                    <a:pt x="20" y="158"/>
                  </a:cubicBezTo>
                  <a:cubicBezTo>
                    <a:pt x="20" y="155"/>
                    <a:pt x="20" y="155"/>
                    <a:pt x="20" y="155"/>
                  </a:cubicBezTo>
                  <a:cubicBezTo>
                    <a:pt x="16" y="155"/>
                    <a:pt x="16" y="155"/>
                    <a:pt x="16" y="155"/>
                  </a:cubicBezTo>
                  <a:close/>
                  <a:moveTo>
                    <a:pt x="60" y="155"/>
                  </a:moveTo>
                  <a:cubicBezTo>
                    <a:pt x="60" y="158"/>
                    <a:pt x="60" y="158"/>
                    <a:pt x="60" y="158"/>
                  </a:cubicBezTo>
                  <a:cubicBezTo>
                    <a:pt x="64" y="158"/>
                    <a:pt x="64" y="158"/>
                    <a:pt x="64" y="158"/>
                  </a:cubicBezTo>
                  <a:cubicBezTo>
                    <a:pt x="64" y="155"/>
                    <a:pt x="64" y="155"/>
                    <a:pt x="64" y="155"/>
                  </a:cubicBezTo>
                  <a:cubicBezTo>
                    <a:pt x="60" y="155"/>
                    <a:pt x="60" y="155"/>
                    <a:pt x="60" y="155"/>
                  </a:cubicBezTo>
                  <a:close/>
                  <a:moveTo>
                    <a:pt x="47" y="155"/>
                  </a:moveTo>
                  <a:cubicBezTo>
                    <a:pt x="47" y="156"/>
                    <a:pt x="47" y="157"/>
                    <a:pt x="47" y="158"/>
                  </a:cubicBezTo>
                  <a:cubicBezTo>
                    <a:pt x="49" y="158"/>
                    <a:pt x="50" y="158"/>
                    <a:pt x="51" y="158"/>
                  </a:cubicBezTo>
                  <a:cubicBezTo>
                    <a:pt x="51" y="157"/>
                    <a:pt x="51" y="156"/>
                    <a:pt x="51" y="155"/>
                  </a:cubicBezTo>
                  <a:cubicBezTo>
                    <a:pt x="50" y="155"/>
                    <a:pt x="49" y="155"/>
                    <a:pt x="47" y="155"/>
                  </a:cubicBezTo>
                  <a:close/>
                  <a:moveTo>
                    <a:pt x="54" y="155"/>
                  </a:moveTo>
                  <a:cubicBezTo>
                    <a:pt x="54" y="156"/>
                    <a:pt x="54" y="157"/>
                    <a:pt x="54" y="158"/>
                  </a:cubicBezTo>
                  <a:cubicBezTo>
                    <a:pt x="55" y="158"/>
                    <a:pt x="56" y="158"/>
                    <a:pt x="58" y="158"/>
                  </a:cubicBezTo>
                  <a:cubicBezTo>
                    <a:pt x="58" y="157"/>
                    <a:pt x="58" y="156"/>
                    <a:pt x="58" y="155"/>
                  </a:cubicBezTo>
                  <a:cubicBezTo>
                    <a:pt x="56" y="155"/>
                    <a:pt x="55" y="155"/>
                    <a:pt x="54" y="155"/>
                  </a:cubicBezTo>
                  <a:close/>
                  <a:moveTo>
                    <a:pt x="60" y="150"/>
                  </a:moveTo>
                  <a:cubicBezTo>
                    <a:pt x="60" y="151"/>
                    <a:pt x="60" y="152"/>
                    <a:pt x="60" y="153"/>
                  </a:cubicBezTo>
                  <a:cubicBezTo>
                    <a:pt x="61" y="153"/>
                    <a:pt x="63" y="153"/>
                    <a:pt x="64" y="153"/>
                  </a:cubicBezTo>
                  <a:cubicBezTo>
                    <a:pt x="64" y="152"/>
                    <a:pt x="64" y="151"/>
                    <a:pt x="64" y="150"/>
                  </a:cubicBezTo>
                  <a:cubicBezTo>
                    <a:pt x="63" y="150"/>
                    <a:pt x="61" y="150"/>
                    <a:pt x="60" y="150"/>
                  </a:cubicBezTo>
                  <a:close/>
                  <a:moveTo>
                    <a:pt x="47" y="150"/>
                  </a:moveTo>
                  <a:cubicBezTo>
                    <a:pt x="47" y="151"/>
                    <a:pt x="47" y="152"/>
                    <a:pt x="47" y="153"/>
                  </a:cubicBezTo>
                  <a:cubicBezTo>
                    <a:pt x="49" y="153"/>
                    <a:pt x="50" y="153"/>
                    <a:pt x="51" y="153"/>
                  </a:cubicBezTo>
                  <a:cubicBezTo>
                    <a:pt x="51" y="152"/>
                    <a:pt x="51" y="151"/>
                    <a:pt x="51" y="150"/>
                  </a:cubicBezTo>
                  <a:cubicBezTo>
                    <a:pt x="50" y="150"/>
                    <a:pt x="49" y="150"/>
                    <a:pt x="47" y="150"/>
                  </a:cubicBezTo>
                  <a:close/>
                  <a:moveTo>
                    <a:pt x="54" y="150"/>
                  </a:moveTo>
                  <a:cubicBezTo>
                    <a:pt x="54" y="151"/>
                    <a:pt x="54" y="152"/>
                    <a:pt x="54" y="153"/>
                  </a:cubicBezTo>
                  <a:cubicBezTo>
                    <a:pt x="55" y="153"/>
                    <a:pt x="56" y="153"/>
                    <a:pt x="58" y="153"/>
                  </a:cubicBezTo>
                  <a:cubicBezTo>
                    <a:pt x="58" y="152"/>
                    <a:pt x="58" y="151"/>
                    <a:pt x="58" y="150"/>
                  </a:cubicBezTo>
                  <a:cubicBezTo>
                    <a:pt x="56" y="150"/>
                    <a:pt x="55" y="150"/>
                    <a:pt x="54" y="150"/>
                  </a:cubicBezTo>
                  <a:close/>
                  <a:moveTo>
                    <a:pt x="60" y="144"/>
                  </a:moveTo>
                  <a:cubicBezTo>
                    <a:pt x="60" y="145"/>
                    <a:pt x="60" y="146"/>
                    <a:pt x="60" y="147"/>
                  </a:cubicBezTo>
                  <a:cubicBezTo>
                    <a:pt x="61" y="147"/>
                    <a:pt x="63" y="147"/>
                    <a:pt x="64" y="147"/>
                  </a:cubicBezTo>
                  <a:cubicBezTo>
                    <a:pt x="64" y="146"/>
                    <a:pt x="64" y="145"/>
                    <a:pt x="64" y="144"/>
                  </a:cubicBezTo>
                  <a:cubicBezTo>
                    <a:pt x="63" y="144"/>
                    <a:pt x="61" y="144"/>
                    <a:pt x="60" y="144"/>
                  </a:cubicBezTo>
                  <a:close/>
                  <a:moveTo>
                    <a:pt x="22" y="144"/>
                  </a:moveTo>
                  <a:cubicBezTo>
                    <a:pt x="22" y="145"/>
                    <a:pt x="22" y="146"/>
                    <a:pt x="22" y="147"/>
                  </a:cubicBezTo>
                  <a:cubicBezTo>
                    <a:pt x="24" y="147"/>
                    <a:pt x="25" y="147"/>
                    <a:pt x="26" y="147"/>
                  </a:cubicBezTo>
                  <a:cubicBezTo>
                    <a:pt x="26" y="146"/>
                    <a:pt x="26" y="145"/>
                    <a:pt x="26" y="144"/>
                  </a:cubicBezTo>
                  <a:cubicBezTo>
                    <a:pt x="25" y="144"/>
                    <a:pt x="24" y="144"/>
                    <a:pt x="22" y="144"/>
                  </a:cubicBezTo>
                  <a:close/>
                  <a:moveTo>
                    <a:pt x="35" y="144"/>
                  </a:moveTo>
                  <a:cubicBezTo>
                    <a:pt x="35" y="145"/>
                    <a:pt x="35" y="146"/>
                    <a:pt x="35" y="147"/>
                  </a:cubicBezTo>
                  <a:cubicBezTo>
                    <a:pt x="36" y="147"/>
                    <a:pt x="38" y="147"/>
                    <a:pt x="39" y="147"/>
                  </a:cubicBezTo>
                  <a:cubicBezTo>
                    <a:pt x="39" y="146"/>
                    <a:pt x="39" y="145"/>
                    <a:pt x="39" y="144"/>
                  </a:cubicBezTo>
                  <a:cubicBezTo>
                    <a:pt x="38" y="144"/>
                    <a:pt x="36" y="144"/>
                    <a:pt x="35" y="144"/>
                  </a:cubicBezTo>
                  <a:close/>
                  <a:moveTo>
                    <a:pt x="41" y="144"/>
                  </a:moveTo>
                  <a:cubicBezTo>
                    <a:pt x="41" y="145"/>
                    <a:pt x="41" y="146"/>
                    <a:pt x="41" y="147"/>
                  </a:cubicBezTo>
                  <a:cubicBezTo>
                    <a:pt x="42" y="147"/>
                    <a:pt x="44" y="147"/>
                    <a:pt x="45" y="147"/>
                  </a:cubicBezTo>
                  <a:cubicBezTo>
                    <a:pt x="45" y="146"/>
                    <a:pt x="45" y="145"/>
                    <a:pt x="45" y="144"/>
                  </a:cubicBezTo>
                  <a:cubicBezTo>
                    <a:pt x="44" y="144"/>
                    <a:pt x="42" y="144"/>
                    <a:pt x="41" y="144"/>
                  </a:cubicBezTo>
                  <a:close/>
                  <a:moveTo>
                    <a:pt x="47" y="144"/>
                  </a:moveTo>
                  <a:cubicBezTo>
                    <a:pt x="47" y="145"/>
                    <a:pt x="47" y="146"/>
                    <a:pt x="47" y="147"/>
                  </a:cubicBezTo>
                  <a:cubicBezTo>
                    <a:pt x="49" y="147"/>
                    <a:pt x="50" y="147"/>
                    <a:pt x="51" y="147"/>
                  </a:cubicBezTo>
                  <a:cubicBezTo>
                    <a:pt x="51" y="146"/>
                    <a:pt x="51" y="145"/>
                    <a:pt x="51" y="144"/>
                  </a:cubicBezTo>
                  <a:cubicBezTo>
                    <a:pt x="50" y="144"/>
                    <a:pt x="49" y="144"/>
                    <a:pt x="47" y="144"/>
                  </a:cubicBezTo>
                  <a:close/>
                  <a:moveTo>
                    <a:pt x="60" y="139"/>
                  </a:moveTo>
                  <a:cubicBezTo>
                    <a:pt x="60" y="140"/>
                    <a:pt x="60" y="141"/>
                    <a:pt x="60" y="142"/>
                  </a:cubicBezTo>
                  <a:cubicBezTo>
                    <a:pt x="61" y="142"/>
                    <a:pt x="63" y="142"/>
                    <a:pt x="64" y="142"/>
                  </a:cubicBezTo>
                  <a:cubicBezTo>
                    <a:pt x="64" y="141"/>
                    <a:pt x="64" y="140"/>
                    <a:pt x="64" y="139"/>
                  </a:cubicBezTo>
                  <a:cubicBezTo>
                    <a:pt x="63" y="139"/>
                    <a:pt x="61" y="139"/>
                    <a:pt x="60" y="139"/>
                  </a:cubicBezTo>
                  <a:close/>
                  <a:moveTo>
                    <a:pt x="22" y="139"/>
                  </a:moveTo>
                  <a:cubicBezTo>
                    <a:pt x="22" y="140"/>
                    <a:pt x="22" y="141"/>
                    <a:pt x="22" y="142"/>
                  </a:cubicBezTo>
                  <a:cubicBezTo>
                    <a:pt x="24" y="142"/>
                    <a:pt x="25" y="142"/>
                    <a:pt x="26" y="142"/>
                  </a:cubicBezTo>
                  <a:cubicBezTo>
                    <a:pt x="26" y="141"/>
                    <a:pt x="26" y="140"/>
                    <a:pt x="26" y="139"/>
                  </a:cubicBezTo>
                  <a:cubicBezTo>
                    <a:pt x="25" y="139"/>
                    <a:pt x="24" y="139"/>
                    <a:pt x="22" y="139"/>
                  </a:cubicBezTo>
                  <a:close/>
                  <a:moveTo>
                    <a:pt x="29" y="139"/>
                  </a:moveTo>
                  <a:cubicBezTo>
                    <a:pt x="29" y="140"/>
                    <a:pt x="29" y="141"/>
                    <a:pt x="29" y="142"/>
                  </a:cubicBezTo>
                  <a:cubicBezTo>
                    <a:pt x="30" y="142"/>
                    <a:pt x="31" y="142"/>
                    <a:pt x="33" y="142"/>
                  </a:cubicBezTo>
                  <a:cubicBezTo>
                    <a:pt x="33" y="141"/>
                    <a:pt x="33" y="140"/>
                    <a:pt x="33" y="139"/>
                  </a:cubicBezTo>
                  <a:cubicBezTo>
                    <a:pt x="31" y="139"/>
                    <a:pt x="30" y="139"/>
                    <a:pt x="29" y="139"/>
                  </a:cubicBezTo>
                  <a:close/>
                  <a:moveTo>
                    <a:pt x="41" y="139"/>
                  </a:moveTo>
                  <a:cubicBezTo>
                    <a:pt x="41" y="140"/>
                    <a:pt x="41" y="141"/>
                    <a:pt x="41" y="142"/>
                  </a:cubicBezTo>
                  <a:cubicBezTo>
                    <a:pt x="42" y="142"/>
                    <a:pt x="44" y="142"/>
                    <a:pt x="45" y="142"/>
                  </a:cubicBezTo>
                  <a:cubicBezTo>
                    <a:pt x="45" y="141"/>
                    <a:pt x="45" y="140"/>
                    <a:pt x="45" y="139"/>
                  </a:cubicBezTo>
                  <a:cubicBezTo>
                    <a:pt x="44" y="139"/>
                    <a:pt x="42" y="139"/>
                    <a:pt x="41" y="139"/>
                  </a:cubicBezTo>
                  <a:close/>
                  <a:moveTo>
                    <a:pt x="47" y="139"/>
                  </a:moveTo>
                  <a:cubicBezTo>
                    <a:pt x="47" y="140"/>
                    <a:pt x="47" y="141"/>
                    <a:pt x="47" y="142"/>
                  </a:cubicBezTo>
                  <a:cubicBezTo>
                    <a:pt x="49" y="142"/>
                    <a:pt x="50" y="142"/>
                    <a:pt x="51" y="142"/>
                  </a:cubicBezTo>
                  <a:cubicBezTo>
                    <a:pt x="51" y="141"/>
                    <a:pt x="51" y="140"/>
                    <a:pt x="51" y="139"/>
                  </a:cubicBezTo>
                  <a:cubicBezTo>
                    <a:pt x="50" y="139"/>
                    <a:pt x="49" y="139"/>
                    <a:pt x="47" y="139"/>
                  </a:cubicBezTo>
                  <a:close/>
                  <a:moveTo>
                    <a:pt x="29" y="133"/>
                  </a:moveTo>
                  <a:cubicBezTo>
                    <a:pt x="29" y="134"/>
                    <a:pt x="29" y="135"/>
                    <a:pt x="29" y="136"/>
                  </a:cubicBezTo>
                  <a:cubicBezTo>
                    <a:pt x="30" y="136"/>
                    <a:pt x="31" y="136"/>
                    <a:pt x="33" y="136"/>
                  </a:cubicBezTo>
                  <a:cubicBezTo>
                    <a:pt x="33" y="135"/>
                    <a:pt x="33" y="134"/>
                    <a:pt x="33" y="133"/>
                  </a:cubicBezTo>
                  <a:cubicBezTo>
                    <a:pt x="31" y="133"/>
                    <a:pt x="30" y="133"/>
                    <a:pt x="29" y="133"/>
                  </a:cubicBezTo>
                  <a:close/>
                  <a:moveTo>
                    <a:pt x="35" y="133"/>
                  </a:moveTo>
                  <a:cubicBezTo>
                    <a:pt x="35" y="134"/>
                    <a:pt x="35" y="135"/>
                    <a:pt x="35" y="136"/>
                  </a:cubicBezTo>
                  <a:cubicBezTo>
                    <a:pt x="36" y="136"/>
                    <a:pt x="38" y="136"/>
                    <a:pt x="39" y="136"/>
                  </a:cubicBezTo>
                  <a:cubicBezTo>
                    <a:pt x="39" y="135"/>
                    <a:pt x="39" y="134"/>
                    <a:pt x="39" y="133"/>
                  </a:cubicBezTo>
                  <a:cubicBezTo>
                    <a:pt x="38" y="133"/>
                    <a:pt x="36" y="133"/>
                    <a:pt x="35" y="133"/>
                  </a:cubicBezTo>
                  <a:close/>
                  <a:moveTo>
                    <a:pt x="41" y="133"/>
                  </a:moveTo>
                  <a:cubicBezTo>
                    <a:pt x="41" y="134"/>
                    <a:pt x="41" y="135"/>
                    <a:pt x="41" y="136"/>
                  </a:cubicBezTo>
                  <a:cubicBezTo>
                    <a:pt x="42" y="136"/>
                    <a:pt x="44" y="136"/>
                    <a:pt x="45" y="136"/>
                  </a:cubicBezTo>
                  <a:cubicBezTo>
                    <a:pt x="45" y="135"/>
                    <a:pt x="45" y="134"/>
                    <a:pt x="45" y="133"/>
                  </a:cubicBezTo>
                  <a:cubicBezTo>
                    <a:pt x="44" y="133"/>
                    <a:pt x="42" y="133"/>
                    <a:pt x="41" y="133"/>
                  </a:cubicBezTo>
                  <a:close/>
                  <a:moveTo>
                    <a:pt x="47" y="133"/>
                  </a:moveTo>
                  <a:cubicBezTo>
                    <a:pt x="47" y="134"/>
                    <a:pt x="47" y="135"/>
                    <a:pt x="47" y="136"/>
                  </a:cubicBezTo>
                  <a:cubicBezTo>
                    <a:pt x="49" y="136"/>
                    <a:pt x="50" y="136"/>
                    <a:pt x="51" y="136"/>
                  </a:cubicBezTo>
                  <a:cubicBezTo>
                    <a:pt x="51" y="135"/>
                    <a:pt x="51" y="134"/>
                    <a:pt x="51" y="133"/>
                  </a:cubicBezTo>
                  <a:cubicBezTo>
                    <a:pt x="50" y="133"/>
                    <a:pt x="49" y="133"/>
                    <a:pt x="47" y="133"/>
                  </a:cubicBezTo>
                  <a:close/>
                  <a:moveTo>
                    <a:pt x="54" y="133"/>
                  </a:moveTo>
                  <a:cubicBezTo>
                    <a:pt x="54" y="134"/>
                    <a:pt x="54" y="135"/>
                    <a:pt x="54" y="136"/>
                  </a:cubicBezTo>
                  <a:cubicBezTo>
                    <a:pt x="55" y="136"/>
                    <a:pt x="56" y="136"/>
                    <a:pt x="58" y="136"/>
                  </a:cubicBezTo>
                  <a:cubicBezTo>
                    <a:pt x="58" y="135"/>
                    <a:pt x="58" y="134"/>
                    <a:pt x="58" y="133"/>
                  </a:cubicBezTo>
                  <a:cubicBezTo>
                    <a:pt x="56" y="133"/>
                    <a:pt x="55" y="133"/>
                    <a:pt x="54" y="133"/>
                  </a:cubicBezTo>
                  <a:close/>
                  <a:moveTo>
                    <a:pt x="29" y="128"/>
                  </a:moveTo>
                  <a:cubicBezTo>
                    <a:pt x="29" y="128"/>
                    <a:pt x="29" y="129"/>
                    <a:pt x="29" y="130"/>
                  </a:cubicBezTo>
                  <a:cubicBezTo>
                    <a:pt x="30" y="130"/>
                    <a:pt x="31" y="130"/>
                    <a:pt x="33" y="130"/>
                  </a:cubicBezTo>
                  <a:cubicBezTo>
                    <a:pt x="33" y="129"/>
                    <a:pt x="33" y="128"/>
                    <a:pt x="33" y="128"/>
                  </a:cubicBezTo>
                  <a:cubicBezTo>
                    <a:pt x="31" y="128"/>
                    <a:pt x="30" y="128"/>
                    <a:pt x="29" y="128"/>
                  </a:cubicBezTo>
                  <a:close/>
                  <a:moveTo>
                    <a:pt x="35" y="128"/>
                  </a:moveTo>
                  <a:cubicBezTo>
                    <a:pt x="35" y="128"/>
                    <a:pt x="35" y="129"/>
                    <a:pt x="35" y="130"/>
                  </a:cubicBezTo>
                  <a:cubicBezTo>
                    <a:pt x="36" y="130"/>
                    <a:pt x="38" y="130"/>
                    <a:pt x="39" y="130"/>
                  </a:cubicBezTo>
                  <a:cubicBezTo>
                    <a:pt x="39" y="129"/>
                    <a:pt x="39" y="128"/>
                    <a:pt x="39" y="128"/>
                  </a:cubicBezTo>
                  <a:cubicBezTo>
                    <a:pt x="38" y="128"/>
                    <a:pt x="36" y="128"/>
                    <a:pt x="35" y="128"/>
                  </a:cubicBezTo>
                  <a:close/>
                  <a:moveTo>
                    <a:pt x="47" y="128"/>
                  </a:moveTo>
                  <a:cubicBezTo>
                    <a:pt x="47" y="128"/>
                    <a:pt x="47" y="129"/>
                    <a:pt x="47" y="130"/>
                  </a:cubicBezTo>
                  <a:cubicBezTo>
                    <a:pt x="49" y="130"/>
                    <a:pt x="50" y="130"/>
                    <a:pt x="51" y="130"/>
                  </a:cubicBezTo>
                  <a:cubicBezTo>
                    <a:pt x="51" y="129"/>
                    <a:pt x="51" y="128"/>
                    <a:pt x="51" y="128"/>
                  </a:cubicBezTo>
                  <a:cubicBezTo>
                    <a:pt x="50" y="128"/>
                    <a:pt x="49" y="128"/>
                    <a:pt x="47" y="128"/>
                  </a:cubicBezTo>
                  <a:close/>
                  <a:moveTo>
                    <a:pt x="54" y="128"/>
                  </a:moveTo>
                  <a:cubicBezTo>
                    <a:pt x="54" y="128"/>
                    <a:pt x="54" y="129"/>
                    <a:pt x="54" y="130"/>
                  </a:cubicBezTo>
                  <a:cubicBezTo>
                    <a:pt x="55" y="130"/>
                    <a:pt x="56" y="130"/>
                    <a:pt x="58" y="130"/>
                  </a:cubicBezTo>
                  <a:cubicBezTo>
                    <a:pt x="58" y="129"/>
                    <a:pt x="58" y="128"/>
                    <a:pt x="58" y="128"/>
                  </a:cubicBezTo>
                  <a:cubicBezTo>
                    <a:pt x="56" y="128"/>
                    <a:pt x="55" y="128"/>
                    <a:pt x="54" y="128"/>
                  </a:cubicBezTo>
                  <a:close/>
                  <a:moveTo>
                    <a:pt x="60" y="122"/>
                  </a:moveTo>
                  <a:cubicBezTo>
                    <a:pt x="60" y="123"/>
                    <a:pt x="60" y="124"/>
                    <a:pt x="60" y="125"/>
                  </a:cubicBezTo>
                  <a:cubicBezTo>
                    <a:pt x="61" y="125"/>
                    <a:pt x="63" y="125"/>
                    <a:pt x="64" y="125"/>
                  </a:cubicBezTo>
                  <a:cubicBezTo>
                    <a:pt x="64" y="124"/>
                    <a:pt x="64" y="123"/>
                    <a:pt x="64" y="122"/>
                  </a:cubicBezTo>
                  <a:cubicBezTo>
                    <a:pt x="63" y="122"/>
                    <a:pt x="61" y="122"/>
                    <a:pt x="60" y="122"/>
                  </a:cubicBezTo>
                  <a:close/>
                  <a:moveTo>
                    <a:pt x="22" y="122"/>
                  </a:moveTo>
                  <a:cubicBezTo>
                    <a:pt x="22" y="123"/>
                    <a:pt x="22" y="124"/>
                    <a:pt x="22" y="125"/>
                  </a:cubicBezTo>
                  <a:cubicBezTo>
                    <a:pt x="24" y="125"/>
                    <a:pt x="25" y="125"/>
                    <a:pt x="26" y="125"/>
                  </a:cubicBezTo>
                  <a:cubicBezTo>
                    <a:pt x="26" y="124"/>
                    <a:pt x="26" y="123"/>
                    <a:pt x="26" y="122"/>
                  </a:cubicBezTo>
                  <a:cubicBezTo>
                    <a:pt x="25" y="122"/>
                    <a:pt x="24" y="122"/>
                    <a:pt x="22" y="122"/>
                  </a:cubicBezTo>
                  <a:close/>
                  <a:moveTo>
                    <a:pt x="35" y="122"/>
                  </a:moveTo>
                  <a:cubicBezTo>
                    <a:pt x="35" y="123"/>
                    <a:pt x="35" y="124"/>
                    <a:pt x="35" y="125"/>
                  </a:cubicBezTo>
                  <a:cubicBezTo>
                    <a:pt x="36" y="125"/>
                    <a:pt x="38" y="125"/>
                    <a:pt x="39" y="125"/>
                  </a:cubicBezTo>
                  <a:cubicBezTo>
                    <a:pt x="39" y="124"/>
                    <a:pt x="39" y="123"/>
                    <a:pt x="39" y="122"/>
                  </a:cubicBezTo>
                  <a:cubicBezTo>
                    <a:pt x="38" y="122"/>
                    <a:pt x="36" y="122"/>
                    <a:pt x="35" y="122"/>
                  </a:cubicBezTo>
                  <a:close/>
                  <a:moveTo>
                    <a:pt x="41" y="122"/>
                  </a:moveTo>
                  <a:cubicBezTo>
                    <a:pt x="41" y="123"/>
                    <a:pt x="41" y="124"/>
                    <a:pt x="41" y="125"/>
                  </a:cubicBezTo>
                  <a:cubicBezTo>
                    <a:pt x="42" y="125"/>
                    <a:pt x="44" y="125"/>
                    <a:pt x="45" y="125"/>
                  </a:cubicBezTo>
                  <a:cubicBezTo>
                    <a:pt x="45" y="124"/>
                    <a:pt x="45" y="123"/>
                    <a:pt x="45" y="122"/>
                  </a:cubicBezTo>
                  <a:cubicBezTo>
                    <a:pt x="44" y="122"/>
                    <a:pt x="42" y="122"/>
                    <a:pt x="41" y="122"/>
                  </a:cubicBezTo>
                  <a:close/>
                  <a:moveTo>
                    <a:pt x="54" y="122"/>
                  </a:moveTo>
                  <a:cubicBezTo>
                    <a:pt x="54" y="123"/>
                    <a:pt x="54" y="124"/>
                    <a:pt x="54" y="125"/>
                  </a:cubicBezTo>
                  <a:cubicBezTo>
                    <a:pt x="55" y="125"/>
                    <a:pt x="56" y="125"/>
                    <a:pt x="58" y="125"/>
                  </a:cubicBezTo>
                  <a:cubicBezTo>
                    <a:pt x="58" y="124"/>
                    <a:pt x="58" y="123"/>
                    <a:pt x="58" y="122"/>
                  </a:cubicBezTo>
                  <a:cubicBezTo>
                    <a:pt x="56" y="122"/>
                    <a:pt x="55" y="122"/>
                    <a:pt x="54" y="122"/>
                  </a:cubicBezTo>
                  <a:close/>
                  <a:moveTo>
                    <a:pt x="22" y="116"/>
                  </a:moveTo>
                  <a:cubicBezTo>
                    <a:pt x="22" y="117"/>
                    <a:pt x="22" y="118"/>
                    <a:pt x="22" y="119"/>
                  </a:cubicBezTo>
                  <a:cubicBezTo>
                    <a:pt x="24" y="119"/>
                    <a:pt x="25" y="119"/>
                    <a:pt x="26" y="119"/>
                  </a:cubicBezTo>
                  <a:cubicBezTo>
                    <a:pt x="26" y="118"/>
                    <a:pt x="26" y="117"/>
                    <a:pt x="26" y="116"/>
                  </a:cubicBezTo>
                  <a:cubicBezTo>
                    <a:pt x="25" y="116"/>
                    <a:pt x="24" y="116"/>
                    <a:pt x="22" y="116"/>
                  </a:cubicBezTo>
                  <a:close/>
                  <a:moveTo>
                    <a:pt x="47" y="116"/>
                  </a:moveTo>
                  <a:cubicBezTo>
                    <a:pt x="47" y="117"/>
                    <a:pt x="47" y="118"/>
                    <a:pt x="47" y="119"/>
                  </a:cubicBezTo>
                  <a:cubicBezTo>
                    <a:pt x="49" y="119"/>
                    <a:pt x="50" y="119"/>
                    <a:pt x="51" y="119"/>
                  </a:cubicBezTo>
                  <a:cubicBezTo>
                    <a:pt x="51" y="118"/>
                    <a:pt x="51" y="117"/>
                    <a:pt x="51" y="116"/>
                  </a:cubicBezTo>
                  <a:cubicBezTo>
                    <a:pt x="50" y="116"/>
                    <a:pt x="49" y="116"/>
                    <a:pt x="47" y="116"/>
                  </a:cubicBezTo>
                  <a:close/>
                  <a:moveTo>
                    <a:pt x="54" y="116"/>
                  </a:moveTo>
                  <a:cubicBezTo>
                    <a:pt x="54" y="117"/>
                    <a:pt x="54" y="118"/>
                    <a:pt x="54" y="119"/>
                  </a:cubicBezTo>
                  <a:cubicBezTo>
                    <a:pt x="55" y="119"/>
                    <a:pt x="56" y="119"/>
                    <a:pt x="58" y="119"/>
                  </a:cubicBezTo>
                  <a:cubicBezTo>
                    <a:pt x="58" y="118"/>
                    <a:pt x="58" y="117"/>
                    <a:pt x="58" y="116"/>
                  </a:cubicBezTo>
                  <a:cubicBezTo>
                    <a:pt x="56" y="116"/>
                    <a:pt x="55" y="116"/>
                    <a:pt x="54" y="116"/>
                  </a:cubicBezTo>
                  <a:close/>
                  <a:moveTo>
                    <a:pt x="47" y="111"/>
                  </a:moveTo>
                  <a:cubicBezTo>
                    <a:pt x="47" y="112"/>
                    <a:pt x="47" y="113"/>
                    <a:pt x="47" y="114"/>
                  </a:cubicBezTo>
                  <a:cubicBezTo>
                    <a:pt x="49" y="114"/>
                    <a:pt x="50" y="114"/>
                    <a:pt x="51" y="114"/>
                  </a:cubicBezTo>
                  <a:cubicBezTo>
                    <a:pt x="51" y="113"/>
                    <a:pt x="51" y="112"/>
                    <a:pt x="51" y="111"/>
                  </a:cubicBezTo>
                  <a:cubicBezTo>
                    <a:pt x="50" y="111"/>
                    <a:pt x="49" y="111"/>
                    <a:pt x="47" y="111"/>
                  </a:cubicBezTo>
                  <a:close/>
                  <a:moveTo>
                    <a:pt x="60" y="105"/>
                  </a:moveTo>
                  <a:cubicBezTo>
                    <a:pt x="60" y="106"/>
                    <a:pt x="60" y="107"/>
                    <a:pt x="60" y="108"/>
                  </a:cubicBezTo>
                  <a:cubicBezTo>
                    <a:pt x="61" y="108"/>
                    <a:pt x="63" y="108"/>
                    <a:pt x="64" y="108"/>
                  </a:cubicBezTo>
                  <a:cubicBezTo>
                    <a:pt x="64" y="107"/>
                    <a:pt x="64" y="106"/>
                    <a:pt x="64" y="105"/>
                  </a:cubicBezTo>
                  <a:cubicBezTo>
                    <a:pt x="63" y="105"/>
                    <a:pt x="61" y="105"/>
                    <a:pt x="60" y="105"/>
                  </a:cubicBezTo>
                  <a:close/>
                  <a:moveTo>
                    <a:pt x="47" y="105"/>
                  </a:moveTo>
                  <a:cubicBezTo>
                    <a:pt x="47" y="106"/>
                    <a:pt x="47" y="107"/>
                    <a:pt x="47" y="108"/>
                  </a:cubicBezTo>
                  <a:cubicBezTo>
                    <a:pt x="49" y="108"/>
                    <a:pt x="50" y="108"/>
                    <a:pt x="51" y="108"/>
                  </a:cubicBezTo>
                  <a:cubicBezTo>
                    <a:pt x="51" y="107"/>
                    <a:pt x="51" y="106"/>
                    <a:pt x="51" y="105"/>
                  </a:cubicBezTo>
                  <a:cubicBezTo>
                    <a:pt x="50" y="105"/>
                    <a:pt x="49" y="105"/>
                    <a:pt x="47" y="105"/>
                  </a:cubicBezTo>
                  <a:close/>
                  <a:moveTo>
                    <a:pt x="60" y="100"/>
                  </a:moveTo>
                  <a:cubicBezTo>
                    <a:pt x="60" y="101"/>
                    <a:pt x="60" y="102"/>
                    <a:pt x="60" y="103"/>
                  </a:cubicBezTo>
                  <a:cubicBezTo>
                    <a:pt x="61" y="103"/>
                    <a:pt x="63" y="103"/>
                    <a:pt x="64" y="103"/>
                  </a:cubicBezTo>
                  <a:cubicBezTo>
                    <a:pt x="64" y="102"/>
                    <a:pt x="64" y="101"/>
                    <a:pt x="64" y="100"/>
                  </a:cubicBezTo>
                  <a:cubicBezTo>
                    <a:pt x="63" y="100"/>
                    <a:pt x="61" y="100"/>
                    <a:pt x="60" y="100"/>
                  </a:cubicBezTo>
                  <a:close/>
                  <a:moveTo>
                    <a:pt x="22" y="100"/>
                  </a:moveTo>
                  <a:cubicBezTo>
                    <a:pt x="22" y="101"/>
                    <a:pt x="22" y="102"/>
                    <a:pt x="22" y="103"/>
                  </a:cubicBezTo>
                  <a:cubicBezTo>
                    <a:pt x="24" y="103"/>
                    <a:pt x="25" y="103"/>
                    <a:pt x="26" y="103"/>
                  </a:cubicBezTo>
                  <a:cubicBezTo>
                    <a:pt x="26" y="102"/>
                    <a:pt x="26" y="101"/>
                    <a:pt x="26" y="100"/>
                  </a:cubicBezTo>
                  <a:cubicBezTo>
                    <a:pt x="25" y="100"/>
                    <a:pt x="24" y="100"/>
                    <a:pt x="22" y="100"/>
                  </a:cubicBezTo>
                  <a:close/>
                  <a:moveTo>
                    <a:pt x="29" y="100"/>
                  </a:moveTo>
                  <a:cubicBezTo>
                    <a:pt x="29" y="101"/>
                    <a:pt x="29" y="102"/>
                    <a:pt x="29" y="103"/>
                  </a:cubicBezTo>
                  <a:cubicBezTo>
                    <a:pt x="30" y="103"/>
                    <a:pt x="31" y="103"/>
                    <a:pt x="33" y="103"/>
                  </a:cubicBezTo>
                  <a:cubicBezTo>
                    <a:pt x="33" y="102"/>
                    <a:pt x="33" y="101"/>
                    <a:pt x="33" y="100"/>
                  </a:cubicBezTo>
                  <a:cubicBezTo>
                    <a:pt x="31" y="100"/>
                    <a:pt x="30" y="100"/>
                    <a:pt x="29" y="100"/>
                  </a:cubicBezTo>
                  <a:close/>
                  <a:moveTo>
                    <a:pt x="35" y="100"/>
                  </a:moveTo>
                  <a:cubicBezTo>
                    <a:pt x="35" y="101"/>
                    <a:pt x="35" y="102"/>
                    <a:pt x="35" y="103"/>
                  </a:cubicBezTo>
                  <a:cubicBezTo>
                    <a:pt x="36" y="103"/>
                    <a:pt x="38" y="103"/>
                    <a:pt x="39" y="103"/>
                  </a:cubicBezTo>
                  <a:cubicBezTo>
                    <a:pt x="39" y="102"/>
                    <a:pt x="39" y="101"/>
                    <a:pt x="39" y="100"/>
                  </a:cubicBezTo>
                  <a:cubicBezTo>
                    <a:pt x="38" y="100"/>
                    <a:pt x="36" y="100"/>
                    <a:pt x="35" y="100"/>
                  </a:cubicBezTo>
                  <a:close/>
                  <a:moveTo>
                    <a:pt x="47" y="100"/>
                  </a:moveTo>
                  <a:cubicBezTo>
                    <a:pt x="47" y="101"/>
                    <a:pt x="47" y="102"/>
                    <a:pt x="47" y="103"/>
                  </a:cubicBezTo>
                  <a:cubicBezTo>
                    <a:pt x="49" y="103"/>
                    <a:pt x="50" y="103"/>
                    <a:pt x="51" y="103"/>
                  </a:cubicBezTo>
                  <a:cubicBezTo>
                    <a:pt x="51" y="102"/>
                    <a:pt x="51" y="101"/>
                    <a:pt x="51" y="100"/>
                  </a:cubicBezTo>
                  <a:cubicBezTo>
                    <a:pt x="50" y="100"/>
                    <a:pt x="49" y="100"/>
                    <a:pt x="47" y="100"/>
                  </a:cubicBezTo>
                  <a:close/>
                  <a:moveTo>
                    <a:pt x="54" y="100"/>
                  </a:moveTo>
                  <a:cubicBezTo>
                    <a:pt x="54" y="101"/>
                    <a:pt x="54" y="102"/>
                    <a:pt x="54" y="103"/>
                  </a:cubicBezTo>
                  <a:cubicBezTo>
                    <a:pt x="55" y="103"/>
                    <a:pt x="56" y="103"/>
                    <a:pt x="58" y="103"/>
                  </a:cubicBezTo>
                  <a:cubicBezTo>
                    <a:pt x="58" y="102"/>
                    <a:pt x="58" y="101"/>
                    <a:pt x="58" y="100"/>
                  </a:cubicBezTo>
                  <a:cubicBezTo>
                    <a:pt x="56" y="100"/>
                    <a:pt x="55" y="100"/>
                    <a:pt x="54" y="100"/>
                  </a:cubicBezTo>
                  <a:close/>
                  <a:moveTo>
                    <a:pt x="60" y="94"/>
                  </a:moveTo>
                  <a:cubicBezTo>
                    <a:pt x="60" y="95"/>
                    <a:pt x="60" y="96"/>
                    <a:pt x="60" y="97"/>
                  </a:cubicBezTo>
                  <a:cubicBezTo>
                    <a:pt x="61" y="97"/>
                    <a:pt x="63" y="97"/>
                    <a:pt x="64" y="97"/>
                  </a:cubicBezTo>
                  <a:cubicBezTo>
                    <a:pt x="64" y="96"/>
                    <a:pt x="64" y="95"/>
                    <a:pt x="64" y="94"/>
                  </a:cubicBezTo>
                  <a:cubicBezTo>
                    <a:pt x="63" y="94"/>
                    <a:pt x="61" y="94"/>
                    <a:pt x="60" y="94"/>
                  </a:cubicBezTo>
                  <a:close/>
                  <a:moveTo>
                    <a:pt x="22" y="94"/>
                  </a:moveTo>
                  <a:cubicBezTo>
                    <a:pt x="22" y="95"/>
                    <a:pt x="22" y="96"/>
                    <a:pt x="22" y="97"/>
                  </a:cubicBezTo>
                  <a:cubicBezTo>
                    <a:pt x="24" y="97"/>
                    <a:pt x="25" y="97"/>
                    <a:pt x="26" y="97"/>
                  </a:cubicBezTo>
                  <a:cubicBezTo>
                    <a:pt x="26" y="96"/>
                    <a:pt x="26" y="95"/>
                    <a:pt x="26" y="94"/>
                  </a:cubicBezTo>
                  <a:cubicBezTo>
                    <a:pt x="25" y="94"/>
                    <a:pt x="24" y="94"/>
                    <a:pt x="22" y="94"/>
                  </a:cubicBezTo>
                  <a:close/>
                  <a:moveTo>
                    <a:pt x="29" y="94"/>
                  </a:moveTo>
                  <a:cubicBezTo>
                    <a:pt x="29" y="95"/>
                    <a:pt x="29" y="96"/>
                    <a:pt x="29" y="97"/>
                  </a:cubicBezTo>
                  <a:cubicBezTo>
                    <a:pt x="30" y="97"/>
                    <a:pt x="31" y="97"/>
                    <a:pt x="33" y="97"/>
                  </a:cubicBezTo>
                  <a:cubicBezTo>
                    <a:pt x="33" y="96"/>
                    <a:pt x="33" y="95"/>
                    <a:pt x="33" y="94"/>
                  </a:cubicBezTo>
                  <a:cubicBezTo>
                    <a:pt x="31" y="94"/>
                    <a:pt x="30" y="94"/>
                    <a:pt x="29" y="94"/>
                  </a:cubicBezTo>
                  <a:close/>
                  <a:moveTo>
                    <a:pt x="35" y="94"/>
                  </a:moveTo>
                  <a:cubicBezTo>
                    <a:pt x="35" y="95"/>
                    <a:pt x="35" y="96"/>
                    <a:pt x="35" y="97"/>
                  </a:cubicBezTo>
                  <a:cubicBezTo>
                    <a:pt x="36" y="97"/>
                    <a:pt x="38" y="97"/>
                    <a:pt x="39" y="97"/>
                  </a:cubicBezTo>
                  <a:cubicBezTo>
                    <a:pt x="39" y="96"/>
                    <a:pt x="39" y="95"/>
                    <a:pt x="39" y="94"/>
                  </a:cubicBezTo>
                  <a:cubicBezTo>
                    <a:pt x="38" y="94"/>
                    <a:pt x="36" y="94"/>
                    <a:pt x="35" y="94"/>
                  </a:cubicBezTo>
                  <a:close/>
                  <a:moveTo>
                    <a:pt x="41" y="94"/>
                  </a:moveTo>
                  <a:cubicBezTo>
                    <a:pt x="41" y="95"/>
                    <a:pt x="41" y="96"/>
                    <a:pt x="41" y="97"/>
                  </a:cubicBezTo>
                  <a:cubicBezTo>
                    <a:pt x="42" y="97"/>
                    <a:pt x="44" y="97"/>
                    <a:pt x="45" y="97"/>
                  </a:cubicBezTo>
                  <a:cubicBezTo>
                    <a:pt x="45" y="96"/>
                    <a:pt x="45" y="95"/>
                    <a:pt x="45" y="94"/>
                  </a:cubicBezTo>
                  <a:cubicBezTo>
                    <a:pt x="44" y="94"/>
                    <a:pt x="42" y="94"/>
                    <a:pt x="41" y="94"/>
                  </a:cubicBezTo>
                  <a:close/>
                  <a:moveTo>
                    <a:pt x="47" y="94"/>
                  </a:moveTo>
                  <a:cubicBezTo>
                    <a:pt x="47" y="95"/>
                    <a:pt x="47" y="96"/>
                    <a:pt x="47" y="97"/>
                  </a:cubicBezTo>
                  <a:cubicBezTo>
                    <a:pt x="49" y="97"/>
                    <a:pt x="50" y="97"/>
                    <a:pt x="51" y="97"/>
                  </a:cubicBezTo>
                  <a:cubicBezTo>
                    <a:pt x="51" y="96"/>
                    <a:pt x="51" y="95"/>
                    <a:pt x="51" y="94"/>
                  </a:cubicBezTo>
                  <a:cubicBezTo>
                    <a:pt x="50" y="94"/>
                    <a:pt x="49" y="94"/>
                    <a:pt x="47" y="94"/>
                  </a:cubicBezTo>
                  <a:close/>
                  <a:moveTo>
                    <a:pt x="60" y="88"/>
                  </a:moveTo>
                  <a:cubicBezTo>
                    <a:pt x="60" y="89"/>
                    <a:pt x="60" y="90"/>
                    <a:pt x="60" y="91"/>
                  </a:cubicBezTo>
                  <a:cubicBezTo>
                    <a:pt x="61" y="91"/>
                    <a:pt x="63" y="91"/>
                    <a:pt x="64" y="91"/>
                  </a:cubicBezTo>
                  <a:cubicBezTo>
                    <a:pt x="64" y="90"/>
                    <a:pt x="64" y="89"/>
                    <a:pt x="64" y="88"/>
                  </a:cubicBezTo>
                  <a:cubicBezTo>
                    <a:pt x="63" y="88"/>
                    <a:pt x="61" y="88"/>
                    <a:pt x="60" y="88"/>
                  </a:cubicBezTo>
                  <a:close/>
                  <a:moveTo>
                    <a:pt x="29" y="88"/>
                  </a:moveTo>
                  <a:cubicBezTo>
                    <a:pt x="29" y="89"/>
                    <a:pt x="29" y="90"/>
                    <a:pt x="29" y="91"/>
                  </a:cubicBezTo>
                  <a:cubicBezTo>
                    <a:pt x="30" y="91"/>
                    <a:pt x="31" y="91"/>
                    <a:pt x="33" y="91"/>
                  </a:cubicBezTo>
                  <a:cubicBezTo>
                    <a:pt x="33" y="90"/>
                    <a:pt x="33" y="89"/>
                    <a:pt x="33" y="88"/>
                  </a:cubicBezTo>
                  <a:cubicBezTo>
                    <a:pt x="31" y="88"/>
                    <a:pt x="30" y="88"/>
                    <a:pt x="29" y="88"/>
                  </a:cubicBezTo>
                  <a:close/>
                  <a:moveTo>
                    <a:pt x="35" y="88"/>
                  </a:moveTo>
                  <a:cubicBezTo>
                    <a:pt x="35" y="89"/>
                    <a:pt x="35" y="90"/>
                    <a:pt x="35" y="91"/>
                  </a:cubicBezTo>
                  <a:cubicBezTo>
                    <a:pt x="36" y="91"/>
                    <a:pt x="38" y="91"/>
                    <a:pt x="39" y="91"/>
                  </a:cubicBezTo>
                  <a:cubicBezTo>
                    <a:pt x="39" y="90"/>
                    <a:pt x="39" y="89"/>
                    <a:pt x="39" y="88"/>
                  </a:cubicBezTo>
                  <a:cubicBezTo>
                    <a:pt x="38" y="88"/>
                    <a:pt x="36" y="88"/>
                    <a:pt x="35" y="88"/>
                  </a:cubicBezTo>
                  <a:close/>
                  <a:moveTo>
                    <a:pt x="41" y="88"/>
                  </a:moveTo>
                  <a:cubicBezTo>
                    <a:pt x="41" y="89"/>
                    <a:pt x="41" y="90"/>
                    <a:pt x="41" y="91"/>
                  </a:cubicBezTo>
                  <a:cubicBezTo>
                    <a:pt x="42" y="91"/>
                    <a:pt x="44" y="91"/>
                    <a:pt x="45" y="91"/>
                  </a:cubicBezTo>
                  <a:cubicBezTo>
                    <a:pt x="45" y="90"/>
                    <a:pt x="45" y="89"/>
                    <a:pt x="45" y="88"/>
                  </a:cubicBezTo>
                  <a:cubicBezTo>
                    <a:pt x="44" y="88"/>
                    <a:pt x="42" y="88"/>
                    <a:pt x="41" y="88"/>
                  </a:cubicBezTo>
                  <a:close/>
                  <a:moveTo>
                    <a:pt x="47" y="88"/>
                  </a:moveTo>
                  <a:cubicBezTo>
                    <a:pt x="47" y="89"/>
                    <a:pt x="47" y="90"/>
                    <a:pt x="47" y="91"/>
                  </a:cubicBezTo>
                  <a:cubicBezTo>
                    <a:pt x="49" y="91"/>
                    <a:pt x="50" y="91"/>
                    <a:pt x="51" y="91"/>
                  </a:cubicBezTo>
                  <a:cubicBezTo>
                    <a:pt x="51" y="90"/>
                    <a:pt x="51" y="89"/>
                    <a:pt x="51" y="88"/>
                  </a:cubicBezTo>
                  <a:cubicBezTo>
                    <a:pt x="50" y="88"/>
                    <a:pt x="49" y="88"/>
                    <a:pt x="47" y="88"/>
                  </a:cubicBezTo>
                  <a:close/>
                  <a:moveTo>
                    <a:pt x="60" y="83"/>
                  </a:moveTo>
                  <a:cubicBezTo>
                    <a:pt x="60" y="84"/>
                    <a:pt x="60" y="85"/>
                    <a:pt x="60" y="86"/>
                  </a:cubicBezTo>
                  <a:cubicBezTo>
                    <a:pt x="61" y="86"/>
                    <a:pt x="63" y="86"/>
                    <a:pt x="64" y="86"/>
                  </a:cubicBezTo>
                  <a:cubicBezTo>
                    <a:pt x="64" y="85"/>
                    <a:pt x="64" y="84"/>
                    <a:pt x="64" y="83"/>
                  </a:cubicBezTo>
                  <a:cubicBezTo>
                    <a:pt x="63" y="83"/>
                    <a:pt x="61" y="83"/>
                    <a:pt x="60" y="83"/>
                  </a:cubicBezTo>
                  <a:close/>
                  <a:moveTo>
                    <a:pt x="29" y="83"/>
                  </a:moveTo>
                  <a:cubicBezTo>
                    <a:pt x="29" y="84"/>
                    <a:pt x="29" y="85"/>
                    <a:pt x="29" y="86"/>
                  </a:cubicBezTo>
                  <a:cubicBezTo>
                    <a:pt x="30" y="86"/>
                    <a:pt x="31" y="86"/>
                    <a:pt x="33" y="86"/>
                  </a:cubicBezTo>
                  <a:cubicBezTo>
                    <a:pt x="33" y="85"/>
                    <a:pt x="33" y="84"/>
                    <a:pt x="33" y="83"/>
                  </a:cubicBezTo>
                  <a:cubicBezTo>
                    <a:pt x="31" y="83"/>
                    <a:pt x="30" y="83"/>
                    <a:pt x="29" y="83"/>
                  </a:cubicBezTo>
                  <a:close/>
                  <a:moveTo>
                    <a:pt x="54" y="83"/>
                  </a:moveTo>
                  <a:cubicBezTo>
                    <a:pt x="54" y="84"/>
                    <a:pt x="54" y="85"/>
                    <a:pt x="54" y="86"/>
                  </a:cubicBezTo>
                  <a:cubicBezTo>
                    <a:pt x="55" y="86"/>
                    <a:pt x="56" y="86"/>
                    <a:pt x="58" y="86"/>
                  </a:cubicBezTo>
                  <a:cubicBezTo>
                    <a:pt x="58" y="85"/>
                    <a:pt x="58" y="84"/>
                    <a:pt x="58" y="83"/>
                  </a:cubicBezTo>
                  <a:cubicBezTo>
                    <a:pt x="56" y="83"/>
                    <a:pt x="55" y="83"/>
                    <a:pt x="54" y="83"/>
                  </a:cubicBezTo>
                  <a:close/>
                  <a:moveTo>
                    <a:pt x="60" y="77"/>
                  </a:moveTo>
                  <a:cubicBezTo>
                    <a:pt x="60" y="78"/>
                    <a:pt x="60" y="79"/>
                    <a:pt x="60" y="80"/>
                  </a:cubicBezTo>
                  <a:cubicBezTo>
                    <a:pt x="61" y="80"/>
                    <a:pt x="63" y="80"/>
                    <a:pt x="64" y="80"/>
                  </a:cubicBezTo>
                  <a:cubicBezTo>
                    <a:pt x="64" y="79"/>
                    <a:pt x="64" y="78"/>
                    <a:pt x="64" y="77"/>
                  </a:cubicBezTo>
                  <a:cubicBezTo>
                    <a:pt x="63" y="77"/>
                    <a:pt x="61" y="77"/>
                    <a:pt x="60" y="77"/>
                  </a:cubicBezTo>
                  <a:close/>
                  <a:moveTo>
                    <a:pt x="35" y="77"/>
                  </a:moveTo>
                  <a:cubicBezTo>
                    <a:pt x="35" y="78"/>
                    <a:pt x="35" y="79"/>
                    <a:pt x="35" y="80"/>
                  </a:cubicBezTo>
                  <a:cubicBezTo>
                    <a:pt x="36" y="80"/>
                    <a:pt x="38" y="80"/>
                    <a:pt x="39" y="80"/>
                  </a:cubicBezTo>
                  <a:cubicBezTo>
                    <a:pt x="39" y="79"/>
                    <a:pt x="39" y="78"/>
                    <a:pt x="39" y="77"/>
                  </a:cubicBezTo>
                  <a:cubicBezTo>
                    <a:pt x="38" y="77"/>
                    <a:pt x="36" y="77"/>
                    <a:pt x="35" y="77"/>
                  </a:cubicBezTo>
                  <a:close/>
                  <a:moveTo>
                    <a:pt x="41" y="77"/>
                  </a:moveTo>
                  <a:cubicBezTo>
                    <a:pt x="41" y="78"/>
                    <a:pt x="41" y="79"/>
                    <a:pt x="41" y="80"/>
                  </a:cubicBezTo>
                  <a:cubicBezTo>
                    <a:pt x="42" y="80"/>
                    <a:pt x="44" y="80"/>
                    <a:pt x="45" y="80"/>
                  </a:cubicBezTo>
                  <a:cubicBezTo>
                    <a:pt x="45" y="79"/>
                    <a:pt x="45" y="78"/>
                    <a:pt x="45" y="77"/>
                  </a:cubicBezTo>
                  <a:cubicBezTo>
                    <a:pt x="44" y="77"/>
                    <a:pt x="42" y="77"/>
                    <a:pt x="41" y="77"/>
                  </a:cubicBezTo>
                  <a:close/>
                  <a:moveTo>
                    <a:pt x="47" y="77"/>
                  </a:moveTo>
                  <a:cubicBezTo>
                    <a:pt x="47" y="78"/>
                    <a:pt x="47" y="79"/>
                    <a:pt x="47" y="80"/>
                  </a:cubicBezTo>
                  <a:cubicBezTo>
                    <a:pt x="49" y="80"/>
                    <a:pt x="50" y="80"/>
                    <a:pt x="51" y="80"/>
                  </a:cubicBezTo>
                  <a:cubicBezTo>
                    <a:pt x="51" y="79"/>
                    <a:pt x="51" y="78"/>
                    <a:pt x="51" y="77"/>
                  </a:cubicBezTo>
                  <a:cubicBezTo>
                    <a:pt x="50" y="77"/>
                    <a:pt x="49" y="77"/>
                    <a:pt x="47" y="77"/>
                  </a:cubicBezTo>
                  <a:close/>
                  <a:moveTo>
                    <a:pt x="54" y="77"/>
                  </a:moveTo>
                  <a:cubicBezTo>
                    <a:pt x="54" y="78"/>
                    <a:pt x="54" y="79"/>
                    <a:pt x="54" y="80"/>
                  </a:cubicBezTo>
                  <a:cubicBezTo>
                    <a:pt x="55" y="80"/>
                    <a:pt x="56" y="80"/>
                    <a:pt x="58" y="80"/>
                  </a:cubicBezTo>
                  <a:cubicBezTo>
                    <a:pt x="58" y="79"/>
                    <a:pt x="58" y="78"/>
                    <a:pt x="58" y="77"/>
                  </a:cubicBezTo>
                  <a:cubicBezTo>
                    <a:pt x="56" y="77"/>
                    <a:pt x="55" y="77"/>
                    <a:pt x="54" y="77"/>
                  </a:cubicBezTo>
                  <a:close/>
                  <a:moveTo>
                    <a:pt x="60" y="72"/>
                  </a:moveTo>
                  <a:cubicBezTo>
                    <a:pt x="60" y="73"/>
                    <a:pt x="60" y="74"/>
                    <a:pt x="60" y="75"/>
                  </a:cubicBezTo>
                  <a:cubicBezTo>
                    <a:pt x="61" y="75"/>
                    <a:pt x="63" y="75"/>
                    <a:pt x="64" y="75"/>
                  </a:cubicBezTo>
                  <a:cubicBezTo>
                    <a:pt x="64" y="74"/>
                    <a:pt x="64" y="73"/>
                    <a:pt x="64" y="72"/>
                  </a:cubicBezTo>
                  <a:cubicBezTo>
                    <a:pt x="63" y="72"/>
                    <a:pt x="61" y="72"/>
                    <a:pt x="60" y="72"/>
                  </a:cubicBezTo>
                  <a:close/>
                  <a:moveTo>
                    <a:pt x="29" y="72"/>
                  </a:moveTo>
                  <a:cubicBezTo>
                    <a:pt x="29" y="73"/>
                    <a:pt x="29" y="74"/>
                    <a:pt x="29" y="75"/>
                  </a:cubicBezTo>
                  <a:cubicBezTo>
                    <a:pt x="30" y="75"/>
                    <a:pt x="31" y="75"/>
                    <a:pt x="33" y="75"/>
                  </a:cubicBezTo>
                  <a:cubicBezTo>
                    <a:pt x="33" y="74"/>
                    <a:pt x="33" y="73"/>
                    <a:pt x="33" y="72"/>
                  </a:cubicBezTo>
                  <a:cubicBezTo>
                    <a:pt x="31" y="72"/>
                    <a:pt x="30" y="72"/>
                    <a:pt x="29" y="72"/>
                  </a:cubicBezTo>
                  <a:close/>
                  <a:moveTo>
                    <a:pt x="35" y="72"/>
                  </a:moveTo>
                  <a:cubicBezTo>
                    <a:pt x="35" y="73"/>
                    <a:pt x="35" y="74"/>
                    <a:pt x="35" y="75"/>
                  </a:cubicBezTo>
                  <a:cubicBezTo>
                    <a:pt x="36" y="75"/>
                    <a:pt x="38" y="75"/>
                    <a:pt x="39" y="75"/>
                  </a:cubicBezTo>
                  <a:cubicBezTo>
                    <a:pt x="39" y="74"/>
                    <a:pt x="39" y="73"/>
                    <a:pt x="39" y="72"/>
                  </a:cubicBezTo>
                  <a:cubicBezTo>
                    <a:pt x="38" y="72"/>
                    <a:pt x="36" y="72"/>
                    <a:pt x="35" y="72"/>
                  </a:cubicBezTo>
                  <a:close/>
                  <a:moveTo>
                    <a:pt x="47" y="72"/>
                  </a:moveTo>
                  <a:cubicBezTo>
                    <a:pt x="47" y="73"/>
                    <a:pt x="47" y="74"/>
                    <a:pt x="47" y="75"/>
                  </a:cubicBezTo>
                  <a:cubicBezTo>
                    <a:pt x="49" y="75"/>
                    <a:pt x="50" y="75"/>
                    <a:pt x="51" y="75"/>
                  </a:cubicBezTo>
                  <a:cubicBezTo>
                    <a:pt x="51" y="74"/>
                    <a:pt x="51" y="73"/>
                    <a:pt x="51" y="72"/>
                  </a:cubicBezTo>
                  <a:cubicBezTo>
                    <a:pt x="50" y="72"/>
                    <a:pt x="49" y="72"/>
                    <a:pt x="47" y="72"/>
                  </a:cubicBezTo>
                  <a:close/>
                  <a:moveTo>
                    <a:pt x="54" y="72"/>
                  </a:moveTo>
                  <a:cubicBezTo>
                    <a:pt x="54" y="73"/>
                    <a:pt x="54" y="74"/>
                    <a:pt x="54" y="75"/>
                  </a:cubicBezTo>
                  <a:cubicBezTo>
                    <a:pt x="55" y="75"/>
                    <a:pt x="56" y="75"/>
                    <a:pt x="58" y="75"/>
                  </a:cubicBezTo>
                  <a:cubicBezTo>
                    <a:pt x="58" y="74"/>
                    <a:pt x="58" y="73"/>
                    <a:pt x="58" y="72"/>
                  </a:cubicBezTo>
                  <a:cubicBezTo>
                    <a:pt x="56" y="72"/>
                    <a:pt x="55" y="72"/>
                    <a:pt x="54" y="72"/>
                  </a:cubicBezTo>
                  <a:close/>
                  <a:moveTo>
                    <a:pt x="60" y="66"/>
                  </a:moveTo>
                  <a:cubicBezTo>
                    <a:pt x="60" y="67"/>
                    <a:pt x="60" y="68"/>
                    <a:pt x="60" y="69"/>
                  </a:cubicBezTo>
                  <a:cubicBezTo>
                    <a:pt x="61" y="69"/>
                    <a:pt x="63" y="69"/>
                    <a:pt x="64" y="69"/>
                  </a:cubicBezTo>
                  <a:cubicBezTo>
                    <a:pt x="64" y="68"/>
                    <a:pt x="64" y="67"/>
                    <a:pt x="64" y="66"/>
                  </a:cubicBezTo>
                  <a:cubicBezTo>
                    <a:pt x="63" y="66"/>
                    <a:pt x="61" y="66"/>
                    <a:pt x="60" y="66"/>
                  </a:cubicBezTo>
                  <a:close/>
                  <a:moveTo>
                    <a:pt x="41" y="66"/>
                  </a:moveTo>
                  <a:cubicBezTo>
                    <a:pt x="41" y="67"/>
                    <a:pt x="41" y="68"/>
                    <a:pt x="41" y="69"/>
                  </a:cubicBezTo>
                  <a:cubicBezTo>
                    <a:pt x="42" y="69"/>
                    <a:pt x="44" y="69"/>
                    <a:pt x="45" y="69"/>
                  </a:cubicBezTo>
                  <a:cubicBezTo>
                    <a:pt x="45" y="68"/>
                    <a:pt x="45" y="67"/>
                    <a:pt x="45" y="66"/>
                  </a:cubicBezTo>
                  <a:cubicBezTo>
                    <a:pt x="44" y="66"/>
                    <a:pt x="42" y="66"/>
                    <a:pt x="41" y="66"/>
                  </a:cubicBezTo>
                  <a:close/>
                  <a:moveTo>
                    <a:pt x="47" y="66"/>
                  </a:moveTo>
                  <a:cubicBezTo>
                    <a:pt x="47" y="67"/>
                    <a:pt x="47" y="68"/>
                    <a:pt x="47" y="69"/>
                  </a:cubicBezTo>
                  <a:cubicBezTo>
                    <a:pt x="49" y="69"/>
                    <a:pt x="50" y="69"/>
                    <a:pt x="51" y="69"/>
                  </a:cubicBezTo>
                  <a:cubicBezTo>
                    <a:pt x="51" y="68"/>
                    <a:pt x="51" y="67"/>
                    <a:pt x="51" y="66"/>
                  </a:cubicBezTo>
                  <a:cubicBezTo>
                    <a:pt x="50" y="66"/>
                    <a:pt x="49" y="66"/>
                    <a:pt x="47" y="66"/>
                  </a:cubicBezTo>
                  <a:close/>
                  <a:moveTo>
                    <a:pt x="54" y="66"/>
                  </a:moveTo>
                  <a:cubicBezTo>
                    <a:pt x="54" y="67"/>
                    <a:pt x="54" y="68"/>
                    <a:pt x="54" y="69"/>
                  </a:cubicBezTo>
                  <a:cubicBezTo>
                    <a:pt x="55" y="69"/>
                    <a:pt x="56" y="69"/>
                    <a:pt x="58" y="69"/>
                  </a:cubicBezTo>
                  <a:cubicBezTo>
                    <a:pt x="58" y="68"/>
                    <a:pt x="58" y="67"/>
                    <a:pt x="58" y="66"/>
                  </a:cubicBezTo>
                  <a:cubicBezTo>
                    <a:pt x="56" y="66"/>
                    <a:pt x="55" y="66"/>
                    <a:pt x="54" y="66"/>
                  </a:cubicBezTo>
                  <a:close/>
                  <a:moveTo>
                    <a:pt x="60" y="60"/>
                  </a:moveTo>
                  <a:cubicBezTo>
                    <a:pt x="60" y="61"/>
                    <a:pt x="60" y="62"/>
                    <a:pt x="60" y="63"/>
                  </a:cubicBezTo>
                  <a:cubicBezTo>
                    <a:pt x="61" y="63"/>
                    <a:pt x="63" y="63"/>
                    <a:pt x="64" y="63"/>
                  </a:cubicBezTo>
                  <a:cubicBezTo>
                    <a:pt x="64" y="62"/>
                    <a:pt x="64" y="61"/>
                    <a:pt x="64" y="60"/>
                  </a:cubicBezTo>
                  <a:cubicBezTo>
                    <a:pt x="63" y="60"/>
                    <a:pt x="61" y="60"/>
                    <a:pt x="60" y="60"/>
                  </a:cubicBezTo>
                  <a:close/>
                  <a:moveTo>
                    <a:pt x="29" y="60"/>
                  </a:moveTo>
                  <a:cubicBezTo>
                    <a:pt x="29" y="61"/>
                    <a:pt x="29" y="62"/>
                    <a:pt x="29" y="63"/>
                  </a:cubicBezTo>
                  <a:cubicBezTo>
                    <a:pt x="30" y="63"/>
                    <a:pt x="31" y="63"/>
                    <a:pt x="33" y="63"/>
                  </a:cubicBezTo>
                  <a:cubicBezTo>
                    <a:pt x="33" y="62"/>
                    <a:pt x="33" y="61"/>
                    <a:pt x="33" y="60"/>
                  </a:cubicBezTo>
                  <a:cubicBezTo>
                    <a:pt x="31" y="60"/>
                    <a:pt x="30" y="60"/>
                    <a:pt x="29" y="60"/>
                  </a:cubicBezTo>
                  <a:close/>
                  <a:moveTo>
                    <a:pt x="41" y="60"/>
                  </a:moveTo>
                  <a:cubicBezTo>
                    <a:pt x="41" y="61"/>
                    <a:pt x="41" y="62"/>
                    <a:pt x="41" y="63"/>
                  </a:cubicBezTo>
                  <a:cubicBezTo>
                    <a:pt x="42" y="63"/>
                    <a:pt x="44" y="63"/>
                    <a:pt x="45" y="63"/>
                  </a:cubicBezTo>
                  <a:cubicBezTo>
                    <a:pt x="45" y="62"/>
                    <a:pt x="45" y="61"/>
                    <a:pt x="45" y="60"/>
                  </a:cubicBezTo>
                  <a:cubicBezTo>
                    <a:pt x="44" y="60"/>
                    <a:pt x="42" y="60"/>
                    <a:pt x="41" y="60"/>
                  </a:cubicBezTo>
                  <a:close/>
                  <a:moveTo>
                    <a:pt x="47" y="60"/>
                  </a:moveTo>
                  <a:cubicBezTo>
                    <a:pt x="47" y="61"/>
                    <a:pt x="47" y="62"/>
                    <a:pt x="47" y="63"/>
                  </a:cubicBezTo>
                  <a:cubicBezTo>
                    <a:pt x="49" y="63"/>
                    <a:pt x="50" y="63"/>
                    <a:pt x="51" y="63"/>
                  </a:cubicBezTo>
                  <a:cubicBezTo>
                    <a:pt x="51" y="62"/>
                    <a:pt x="51" y="61"/>
                    <a:pt x="51" y="60"/>
                  </a:cubicBezTo>
                  <a:cubicBezTo>
                    <a:pt x="50" y="60"/>
                    <a:pt x="49" y="60"/>
                    <a:pt x="47" y="60"/>
                  </a:cubicBezTo>
                  <a:close/>
                  <a:moveTo>
                    <a:pt x="54" y="60"/>
                  </a:moveTo>
                  <a:cubicBezTo>
                    <a:pt x="54" y="61"/>
                    <a:pt x="54" y="62"/>
                    <a:pt x="54" y="63"/>
                  </a:cubicBezTo>
                  <a:cubicBezTo>
                    <a:pt x="55" y="63"/>
                    <a:pt x="56" y="63"/>
                    <a:pt x="58" y="63"/>
                  </a:cubicBezTo>
                  <a:cubicBezTo>
                    <a:pt x="58" y="62"/>
                    <a:pt x="58" y="61"/>
                    <a:pt x="58" y="60"/>
                  </a:cubicBezTo>
                  <a:cubicBezTo>
                    <a:pt x="56" y="60"/>
                    <a:pt x="55" y="60"/>
                    <a:pt x="54" y="60"/>
                  </a:cubicBezTo>
                  <a:close/>
                  <a:moveTo>
                    <a:pt x="60" y="55"/>
                  </a:moveTo>
                  <a:cubicBezTo>
                    <a:pt x="60" y="56"/>
                    <a:pt x="60" y="57"/>
                    <a:pt x="60" y="58"/>
                  </a:cubicBezTo>
                  <a:cubicBezTo>
                    <a:pt x="61" y="58"/>
                    <a:pt x="63" y="58"/>
                    <a:pt x="64" y="58"/>
                  </a:cubicBezTo>
                  <a:cubicBezTo>
                    <a:pt x="64" y="57"/>
                    <a:pt x="64" y="56"/>
                    <a:pt x="64" y="55"/>
                  </a:cubicBezTo>
                  <a:cubicBezTo>
                    <a:pt x="63" y="55"/>
                    <a:pt x="61" y="55"/>
                    <a:pt x="60" y="55"/>
                  </a:cubicBezTo>
                  <a:close/>
                  <a:moveTo>
                    <a:pt x="35" y="55"/>
                  </a:moveTo>
                  <a:cubicBezTo>
                    <a:pt x="35" y="56"/>
                    <a:pt x="35" y="57"/>
                    <a:pt x="35" y="58"/>
                  </a:cubicBezTo>
                  <a:cubicBezTo>
                    <a:pt x="36" y="58"/>
                    <a:pt x="38" y="58"/>
                    <a:pt x="39" y="58"/>
                  </a:cubicBezTo>
                  <a:cubicBezTo>
                    <a:pt x="39" y="57"/>
                    <a:pt x="39" y="56"/>
                    <a:pt x="39" y="55"/>
                  </a:cubicBezTo>
                  <a:cubicBezTo>
                    <a:pt x="38" y="55"/>
                    <a:pt x="36" y="55"/>
                    <a:pt x="35" y="55"/>
                  </a:cubicBezTo>
                  <a:close/>
                  <a:moveTo>
                    <a:pt x="47" y="55"/>
                  </a:moveTo>
                  <a:cubicBezTo>
                    <a:pt x="47" y="56"/>
                    <a:pt x="47" y="57"/>
                    <a:pt x="47" y="58"/>
                  </a:cubicBezTo>
                  <a:cubicBezTo>
                    <a:pt x="49" y="58"/>
                    <a:pt x="50" y="58"/>
                    <a:pt x="51" y="58"/>
                  </a:cubicBezTo>
                  <a:cubicBezTo>
                    <a:pt x="51" y="57"/>
                    <a:pt x="51" y="56"/>
                    <a:pt x="51" y="55"/>
                  </a:cubicBezTo>
                  <a:cubicBezTo>
                    <a:pt x="50" y="55"/>
                    <a:pt x="49" y="55"/>
                    <a:pt x="47" y="55"/>
                  </a:cubicBezTo>
                  <a:close/>
                  <a:moveTo>
                    <a:pt x="35" y="49"/>
                  </a:moveTo>
                  <a:cubicBezTo>
                    <a:pt x="35" y="50"/>
                    <a:pt x="35" y="51"/>
                    <a:pt x="35" y="52"/>
                  </a:cubicBezTo>
                  <a:cubicBezTo>
                    <a:pt x="36" y="52"/>
                    <a:pt x="38" y="52"/>
                    <a:pt x="39" y="52"/>
                  </a:cubicBezTo>
                  <a:cubicBezTo>
                    <a:pt x="39" y="51"/>
                    <a:pt x="39" y="50"/>
                    <a:pt x="39" y="49"/>
                  </a:cubicBezTo>
                  <a:cubicBezTo>
                    <a:pt x="38" y="49"/>
                    <a:pt x="36" y="49"/>
                    <a:pt x="35" y="49"/>
                  </a:cubicBezTo>
                  <a:close/>
                  <a:moveTo>
                    <a:pt x="47" y="49"/>
                  </a:moveTo>
                  <a:cubicBezTo>
                    <a:pt x="47" y="50"/>
                    <a:pt x="47" y="51"/>
                    <a:pt x="47" y="52"/>
                  </a:cubicBezTo>
                  <a:cubicBezTo>
                    <a:pt x="49" y="52"/>
                    <a:pt x="50" y="52"/>
                    <a:pt x="51" y="52"/>
                  </a:cubicBezTo>
                  <a:cubicBezTo>
                    <a:pt x="51" y="51"/>
                    <a:pt x="51" y="50"/>
                    <a:pt x="51" y="49"/>
                  </a:cubicBezTo>
                  <a:cubicBezTo>
                    <a:pt x="50" y="49"/>
                    <a:pt x="49" y="49"/>
                    <a:pt x="47" y="49"/>
                  </a:cubicBezTo>
                  <a:close/>
                  <a:moveTo>
                    <a:pt x="54" y="49"/>
                  </a:moveTo>
                  <a:cubicBezTo>
                    <a:pt x="54" y="50"/>
                    <a:pt x="54" y="51"/>
                    <a:pt x="54" y="52"/>
                  </a:cubicBezTo>
                  <a:cubicBezTo>
                    <a:pt x="55" y="52"/>
                    <a:pt x="56" y="52"/>
                    <a:pt x="58" y="52"/>
                  </a:cubicBezTo>
                  <a:cubicBezTo>
                    <a:pt x="58" y="51"/>
                    <a:pt x="58" y="50"/>
                    <a:pt x="58" y="49"/>
                  </a:cubicBezTo>
                  <a:cubicBezTo>
                    <a:pt x="56" y="49"/>
                    <a:pt x="55" y="49"/>
                    <a:pt x="54" y="49"/>
                  </a:cubicBezTo>
                  <a:close/>
                  <a:moveTo>
                    <a:pt x="22" y="44"/>
                  </a:moveTo>
                  <a:cubicBezTo>
                    <a:pt x="22" y="45"/>
                    <a:pt x="22" y="46"/>
                    <a:pt x="22" y="47"/>
                  </a:cubicBezTo>
                  <a:cubicBezTo>
                    <a:pt x="24" y="47"/>
                    <a:pt x="25" y="47"/>
                    <a:pt x="26" y="47"/>
                  </a:cubicBezTo>
                  <a:cubicBezTo>
                    <a:pt x="26" y="46"/>
                    <a:pt x="26" y="45"/>
                    <a:pt x="26" y="44"/>
                  </a:cubicBezTo>
                  <a:cubicBezTo>
                    <a:pt x="25" y="44"/>
                    <a:pt x="24" y="44"/>
                    <a:pt x="22" y="44"/>
                  </a:cubicBezTo>
                  <a:close/>
                  <a:moveTo>
                    <a:pt x="35" y="44"/>
                  </a:moveTo>
                  <a:cubicBezTo>
                    <a:pt x="35" y="45"/>
                    <a:pt x="35" y="46"/>
                    <a:pt x="35" y="47"/>
                  </a:cubicBezTo>
                  <a:cubicBezTo>
                    <a:pt x="36" y="47"/>
                    <a:pt x="38" y="47"/>
                    <a:pt x="39" y="47"/>
                  </a:cubicBezTo>
                  <a:cubicBezTo>
                    <a:pt x="39" y="46"/>
                    <a:pt x="39" y="45"/>
                    <a:pt x="39" y="44"/>
                  </a:cubicBezTo>
                  <a:cubicBezTo>
                    <a:pt x="38" y="44"/>
                    <a:pt x="36" y="44"/>
                    <a:pt x="35" y="44"/>
                  </a:cubicBezTo>
                  <a:close/>
                  <a:moveTo>
                    <a:pt x="47" y="44"/>
                  </a:moveTo>
                  <a:cubicBezTo>
                    <a:pt x="47" y="45"/>
                    <a:pt x="47" y="46"/>
                    <a:pt x="47" y="47"/>
                  </a:cubicBezTo>
                  <a:cubicBezTo>
                    <a:pt x="49" y="47"/>
                    <a:pt x="50" y="47"/>
                    <a:pt x="51" y="47"/>
                  </a:cubicBezTo>
                  <a:cubicBezTo>
                    <a:pt x="51" y="46"/>
                    <a:pt x="51" y="45"/>
                    <a:pt x="51" y="44"/>
                  </a:cubicBezTo>
                  <a:cubicBezTo>
                    <a:pt x="50" y="44"/>
                    <a:pt x="49" y="44"/>
                    <a:pt x="47" y="44"/>
                  </a:cubicBezTo>
                  <a:close/>
                  <a:moveTo>
                    <a:pt x="21" y="7"/>
                  </a:moveTo>
                  <a:cubicBezTo>
                    <a:pt x="23" y="27"/>
                    <a:pt x="23" y="27"/>
                    <a:pt x="23" y="27"/>
                  </a:cubicBezTo>
                  <a:cubicBezTo>
                    <a:pt x="58" y="27"/>
                    <a:pt x="58" y="27"/>
                    <a:pt x="58" y="27"/>
                  </a:cubicBezTo>
                  <a:cubicBezTo>
                    <a:pt x="60" y="7"/>
                    <a:pt x="60" y="7"/>
                    <a:pt x="60" y="7"/>
                  </a:cubicBez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9" name="Rectangle 2594"/>
            <p:cNvSpPr>
              <a:spLocks noChangeArrowheads="1"/>
            </p:cNvSpPr>
            <p:nvPr/>
          </p:nvSpPr>
          <p:spPr bwMode="auto">
            <a:xfrm>
              <a:off x="-3133724" y="1143000"/>
              <a:ext cx="3694113" cy="457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0" name="Freeform 2595"/>
            <p:cNvSpPr>
              <a:spLocks noEditPoints="1"/>
            </p:cNvSpPr>
            <p:nvPr/>
          </p:nvSpPr>
          <p:spPr bwMode="auto">
            <a:xfrm>
              <a:off x="-1325563" y="-598196"/>
              <a:ext cx="239714" cy="1753896"/>
            </a:xfrm>
            <a:custGeom>
              <a:avLst/>
              <a:gdLst>
                <a:gd name="T0" fmla="*/ 26 w 29"/>
                <a:gd name="T1" fmla="*/ 88 h 283"/>
                <a:gd name="T2" fmla="*/ 29 w 29"/>
                <a:gd name="T3" fmla="*/ 101 h 283"/>
                <a:gd name="T4" fmla="*/ 28 w 29"/>
                <a:gd name="T5" fmla="*/ 283 h 283"/>
                <a:gd name="T6" fmla="*/ 4 w 29"/>
                <a:gd name="T7" fmla="*/ 101 h 283"/>
                <a:gd name="T8" fmla="*/ 0 w 29"/>
                <a:gd name="T9" fmla="*/ 88 h 283"/>
                <a:gd name="T10" fmla="*/ 11 w 29"/>
                <a:gd name="T11" fmla="*/ 81 h 283"/>
                <a:gd name="T12" fmla="*/ 10 w 29"/>
                <a:gd name="T13" fmla="*/ 43 h 283"/>
                <a:gd name="T14" fmla="*/ 11 w 29"/>
                <a:gd name="T15" fmla="*/ 36 h 283"/>
                <a:gd name="T16" fmla="*/ 14 w 29"/>
                <a:gd name="T17" fmla="*/ 34 h 283"/>
                <a:gd name="T18" fmla="*/ 13 w 29"/>
                <a:gd name="T19" fmla="*/ 31 h 283"/>
                <a:gd name="T20" fmla="*/ 14 w 29"/>
                <a:gd name="T21" fmla="*/ 28 h 283"/>
                <a:gd name="T22" fmla="*/ 13 w 29"/>
                <a:gd name="T23" fmla="*/ 15 h 283"/>
                <a:gd name="T24" fmla="*/ 14 w 29"/>
                <a:gd name="T25" fmla="*/ 12 h 283"/>
                <a:gd name="T26" fmla="*/ 15 w 29"/>
                <a:gd name="T27" fmla="*/ 0 h 283"/>
                <a:gd name="T28" fmla="*/ 17 w 29"/>
                <a:gd name="T29" fmla="*/ 12 h 283"/>
                <a:gd name="T30" fmla="*/ 16 w 29"/>
                <a:gd name="T31" fmla="*/ 15 h 283"/>
                <a:gd name="T32" fmla="*/ 17 w 29"/>
                <a:gd name="T33" fmla="*/ 28 h 283"/>
                <a:gd name="T34" fmla="*/ 16 w 29"/>
                <a:gd name="T35" fmla="*/ 31 h 283"/>
                <a:gd name="T36" fmla="*/ 19 w 29"/>
                <a:gd name="T37" fmla="*/ 34 h 283"/>
                <a:gd name="T38" fmla="*/ 20 w 29"/>
                <a:gd name="T39" fmla="*/ 36 h 283"/>
                <a:gd name="T40" fmla="*/ 17 w 29"/>
                <a:gd name="T41" fmla="*/ 43 h 283"/>
                <a:gd name="T42" fmla="*/ 8 w 29"/>
                <a:gd name="T43" fmla="*/ 135 h 283"/>
                <a:gd name="T44" fmla="*/ 21 w 29"/>
                <a:gd name="T45" fmla="*/ 143 h 283"/>
                <a:gd name="T46" fmla="*/ 8 w 29"/>
                <a:gd name="T47" fmla="*/ 135 h 283"/>
                <a:gd name="T48" fmla="*/ 8 w 29"/>
                <a:gd name="T49" fmla="*/ 120 h 283"/>
                <a:gd name="T50" fmla="*/ 21 w 29"/>
                <a:gd name="T51" fmla="*/ 111 h 283"/>
                <a:gd name="T52" fmla="*/ 8 w 29"/>
                <a:gd name="T53" fmla="*/ 158 h 283"/>
                <a:gd name="T54" fmla="*/ 21 w 29"/>
                <a:gd name="T55" fmla="*/ 167 h 283"/>
                <a:gd name="T56" fmla="*/ 8 w 29"/>
                <a:gd name="T57" fmla="*/ 158 h 283"/>
                <a:gd name="T58" fmla="*/ 8 w 29"/>
                <a:gd name="T59" fmla="*/ 190 h 283"/>
                <a:gd name="T60" fmla="*/ 21 w 29"/>
                <a:gd name="T61" fmla="*/ 181 h 283"/>
                <a:gd name="T62" fmla="*/ 8 w 29"/>
                <a:gd name="T63" fmla="*/ 204 h 283"/>
                <a:gd name="T64" fmla="*/ 21 w 29"/>
                <a:gd name="T65" fmla="*/ 213 h 283"/>
                <a:gd name="T66" fmla="*/ 8 w 29"/>
                <a:gd name="T67" fmla="*/ 204 h 283"/>
                <a:gd name="T68" fmla="*/ 8 w 29"/>
                <a:gd name="T69" fmla="*/ 236 h 283"/>
                <a:gd name="T70" fmla="*/ 21 w 29"/>
                <a:gd name="T71" fmla="*/ 227 h 283"/>
                <a:gd name="T72" fmla="*/ 8 w 29"/>
                <a:gd name="T73" fmla="*/ 251 h 283"/>
                <a:gd name="T74" fmla="*/ 21 w 29"/>
                <a:gd name="T75" fmla="*/ 260 h 283"/>
                <a:gd name="T76" fmla="*/ 8 w 29"/>
                <a:gd name="T77" fmla="*/ 25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3">
                  <a:moveTo>
                    <a:pt x="18" y="81"/>
                  </a:moveTo>
                  <a:cubicBezTo>
                    <a:pt x="22" y="82"/>
                    <a:pt x="25" y="84"/>
                    <a:pt x="26" y="88"/>
                  </a:cubicBezTo>
                  <a:cubicBezTo>
                    <a:pt x="29" y="88"/>
                    <a:pt x="29" y="88"/>
                    <a:pt x="29" y="88"/>
                  </a:cubicBezTo>
                  <a:cubicBezTo>
                    <a:pt x="29" y="101"/>
                    <a:pt x="29" y="101"/>
                    <a:pt x="29" y="101"/>
                  </a:cubicBezTo>
                  <a:cubicBezTo>
                    <a:pt x="26" y="101"/>
                    <a:pt x="26" y="101"/>
                    <a:pt x="26" y="101"/>
                  </a:cubicBezTo>
                  <a:cubicBezTo>
                    <a:pt x="28" y="283"/>
                    <a:pt x="28" y="283"/>
                    <a:pt x="28" y="283"/>
                  </a:cubicBezTo>
                  <a:cubicBezTo>
                    <a:pt x="1" y="283"/>
                    <a:pt x="1" y="283"/>
                    <a:pt x="1" y="283"/>
                  </a:cubicBezTo>
                  <a:cubicBezTo>
                    <a:pt x="4" y="101"/>
                    <a:pt x="4" y="101"/>
                    <a:pt x="4" y="101"/>
                  </a:cubicBezTo>
                  <a:cubicBezTo>
                    <a:pt x="0" y="101"/>
                    <a:pt x="0" y="101"/>
                    <a:pt x="0" y="101"/>
                  </a:cubicBezTo>
                  <a:cubicBezTo>
                    <a:pt x="0" y="88"/>
                    <a:pt x="0" y="88"/>
                    <a:pt x="0" y="88"/>
                  </a:cubicBezTo>
                  <a:cubicBezTo>
                    <a:pt x="3" y="88"/>
                    <a:pt x="3" y="88"/>
                    <a:pt x="3" y="88"/>
                  </a:cubicBezTo>
                  <a:cubicBezTo>
                    <a:pt x="5" y="84"/>
                    <a:pt x="8" y="82"/>
                    <a:pt x="11" y="81"/>
                  </a:cubicBezTo>
                  <a:cubicBezTo>
                    <a:pt x="12" y="43"/>
                    <a:pt x="12" y="43"/>
                    <a:pt x="12" y="43"/>
                  </a:cubicBezTo>
                  <a:cubicBezTo>
                    <a:pt x="10" y="43"/>
                    <a:pt x="10" y="43"/>
                    <a:pt x="10" y="43"/>
                  </a:cubicBezTo>
                  <a:cubicBezTo>
                    <a:pt x="10" y="36"/>
                    <a:pt x="10" y="36"/>
                    <a:pt x="10" y="36"/>
                  </a:cubicBezTo>
                  <a:cubicBezTo>
                    <a:pt x="11" y="36"/>
                    <a:pt x="11" y="36"/>
                    <a:pt x="11" y="36"/>
                  </a:cubicBezTo>
                  <a:cubicBezTo>
                    <a:pt x="11" y="34"/>
                    <a:pt x="11" y="34"/>
                    <a:pt x="11" y="34"/>
                  </a:cubicBezTo>
                  <a:cubicBezTo>
                    <a:pt x="14" y="34"/>
                    <a:pt x="14" y="34"/>
                    <a:pt x="14" y="34"/>
                  </a:cubicBezTo>
                  <a:cubicBezTo>
                    <a:pt x="14" y="31"/>
                    <a:pt x="14" y="31"/>
                    <a:pt x="14" y="31"/>
                  </a:cubicBezTo>
                  <a:cubicBezTo>
                    <a:pt x="13" y="31"/>
                    <a:pt x="13" y="31"/>
                    <a:pt x="13" y="31"/>
                  </a:cubicBezTo>
                  <a:cubicBezTo>
                    <a:pt x="13" y="28"/>
                    <a:pt x="13" y="28"/>
                    <a:pt x="13" y="28"/>
                  </a:cubicBezTo>
                  <a:cubicBezTo>
                    <a:pt x="14" y="28"/>
                    <a:pt x="14" y="28"/>
                    <a:pt x="14" y="28"/>
                  </a:cubicBezTo>
                  <a:cubicBezTo>
                    <a:pt x="14" y="15"/>
                    <a:pt x="14" y="15"/>
                    <a:pt x="14" y="15"/>
                  </a:cubicBezTo>
                  <a:cubicBezTo>
                    <a:pt x="13" y="15"/>
                    <a:pt x="13" y="15"/>
                    <a:pt x="13" y="15"/>
                  </a:cubicBezTo>
                  <a:cubicBezTo>
                    <a:pt x="13" y="12"/>
                    <a:pt x="13" y="12"/>
                    <a:pt x="13" y="12"/>
                  </a:cubicBezTo>
                  <a:cubicBezTo>
                    <a:pt x="14" y="12"/>
                    <a:pt x="14" y="12"/>
                    <a:pt x="14" y="12"/>
                  </a:cubicBezTo>
                  <a:cubicBezTo>
                    <a:pt x="15" y="0"/>
                    <a:pt x="15" y="0"/>
                    <a:pt x="15" y="0"/>
                  </a:cubicBezTo>
                  <a:cubicBezTo>
                    <a:pt x="15" y="0"/>
                    <a:pt x="15" y="0"/>
                    <a:pt x="15" y="0"/>
                  </a:cubicBezTo>
                  <a:cubicBezTo>
                    <a:pt x="16" y="12"/>
                    <a:pt x="16" y="12"/>
                    <a:pt x="16" y="12"/>
                  </a:cubicBezTo>
                  <a:cubicBezTo>
                    <a:pt x="17" y="12"/>
                    <a:pt x="17" y="12"/>
                    <a:pt x="17" y="12"/>
                  </a:cubicBezTo>
                  <a:cubicBezTo>
                    <a:pt x="17" y="15"/>
                    <a:pt x="17" y="15"/>
                    <a:pt x="17" y="15"/>
                  </a:cubicBezTo>
                  <a:cubicBezTo>
                    <a:pt x="16" y="15"/>
                    <a:pt x="16" y="15"/>
                    <a:pt x="16" y="15"/>
                  </a:cubicBezTo>
                  <a:cubicBezTo>
                    <a:pt x="16" y="28"/>
                    <a:pt x="16" y="28"/>
                    <a:pt x="16" y="28"/>
                  </a:cubicBezTo>
                  <a:cubicBezTo>
                    <a:pt x="17" y="28"/>
                    <a:pt x="17" y="28"/>
                    <a:pt x="17" y="28"/>
                  </a:cubicBezTo>
                  <a:cubicBezTo>
                    <a:pt x="17" y="31"/>
                    <a:pt x="17" y="31"/>
                    <a:pt x="17" y="31"/>
                  </a:cubicBezTo>
                  <a:cubicBezTo>
                    <a:pt x="16" y="31"/>
                    <a:pt x="16" y="31"/>
                    <a:pt x="16" y="31"/>
                  </a:cubicBezTo>
                  <a:cubicBezTo>
                    <a:pt x="16" y="34"/>
                    <a:pt x="16" y="34"/>
                    <a:pt x="16" y="34"/>
                  </a:cubicBezTo>
                  <a:cubicBezTo>
                    <a:pt x="19" y="34"/>
                    <a:pt x="19" y="34"/>
                    <a:pt x="19" y="34"/>
                  </a:cubicBezTo>
                  <a:cubicBezTo>
                    <a:pt x="19" y="36"/>
                    <a:pt x="19" y="36"/>
                    <a:pt x="19" y="36"/>
                  </a:cubicBezTo>
                  <a:cubicBezTo>
                    <a:pt x="20" y="36"/>
                    <a:pt x="20" y="36"/>
                    <a:pt x="20" y="36"/>
                  </a:cubicBezTo>
                  <a:cubicBezTo>
                    <a:pt x="20" y="43"/>
                    <a:pt x="20" y="43"/>
                    <a:pt x="20" y="43"/>
                  </a:cubicBezTo>
                  <a:cubicBezTo>
                    <a:pt x="17" y="43"/>
                    <a:pt x="17" y="43"/>
                    <a:pt x="17" y="43"/>
                  </a:cubicBezTo>
                  <a:cubicBezTo>
                    <a:pt x="18" y="81"/>
                    <a:pt x="18" y="81"/>
                    <a:pt x="18" y="81"/>
                  </a:cubicBezTo>
                  <a:close/>
                  <a:moveTo>
                    <a:pt x="8" y="135"/>
                  </a:moveTo>
                  <a:cubicBezTo>
                    <a:pt x="8" y="138"/>
                    <a:pt x="8" y="140"/>
                    <a:pt x="8" y="143"/>
                  </a:cubicBezTo>
                  <a:cubicBezTo>
                    <a:pt x="13" y="143"/>
                    <a:pt x="17" y="143"/>
                    <a:pt x="21" y="143"/>
                  </a:cubicBezTo>
                  <a:cubicBezTo>
                    <a:pt x="21" y="140"/>
                    <a:pt x="21" y="138"/>
                    <a:pt x="21" y="135"/>
                  </a:cubicBezTo>
                  <a:cubicBezTo>
                    <a:pt x="17" y="135"/>
                    <a:pt x="13" y="135"/>
                    <a:pt x="8" y="135"/>
                  </a:cubicBezTo>
                  <a:close/>
                  <a:moveTo>
                    <a:pt x="8" y="111"/>
                  </a:moveTo>
                  <a:cubicBezTo>
                    <a:pt x="8" y="120"/>
                    <a:pt x="8" y="120"/>
                    <a:pt x="8" y="120"/>
                  </a:cubicBezTo>
                  <a:cubicBezTo>
                    <a:pt x="21" y="120"/>
                    <a:pt x="21" y="120"/>
                    <a:pt x="21" y="120"/>
                  </a:cubicBezTo>
                  <a:cubicBezTo>
                    <a:pt x="21" y="111"/>
                    <a:pt x="21" y="111"/>
                    <a:pt x="21" y="111"/>
                  </a:cubicBezTo>
                  <a:cubicBezTo>
                    <a:pt x="8" y="111"/>
                    <a:pt x="8" y="111"/>
                    <a:pt x="8" y="111"/>
                  </a:cubicBezTo>
                  <a:close/>
                  <a:moveTo>
                    <a:pt x="8" y="158"/>
                  </a:moveTo>
                  <a:cubicBezTo>
                    <a:pt x="8" y="161"/>
                    <a:pt x="8" y="164"/>
                    <a:pt x="8" y="167"/>
                  </a:cubicBezTo>
                  <a:cubicBezTo>
                    <a:pt x="13" y="167"/>
                    <a:pt x="17" y="167"/>
                    <a:pt x="21" y="167"/>
                  </a:cubicBezTo>
                  <a:cubicBezTo>
                    <a:pt x="21" y="164"/>
                    <a:pt x="21" y="161"/>
                    <a:pt x="21" y="158"/>
                  </a:cubicBezTo>
                  <a:cubicBezTo>
                    <a:pt x="17" y="158"/>
                    <a:pt x="13" y="158"/>
                    <a:pt x="8" y="158"/>
                  </a:cubicBezTo>
                  <a:close/>
                  <a:moveTo>
                    <a:pt x="8" y="181"/>
                  </a:moveTo>
                  <a:cubicBezTo>
                    <a:pt x="8" y="184"/>
                    <a:pt x="8" y="187"/>
                    <a:pt x="8" y="190"/>
                  </a:cubicBezTo>
                  <a:cubicBezTo>
                    <a:pt x="13" y="190"/>
                    <a:pt x="17" y="190"/>
                    <a:pt x="21" y="190"/>
                  </a:cubicBezTo>
                  <a:cubicBezTo>
                    <a:pt x="21" y="187"/>
                    <a:pt x="21" y="184"/>
                    <a:pt x="21" y="181"/>
                  </a:cubicBezTo>
                  <a:cubicBezTo>
                    <a:pt x="17" y="181"/>
                    <a:pt x="13" y="181"/>
                    <a:pt x="8" y="181"/>
                  </a:cubicBezTo>
                  <a:close/>
                  <a:moveTo>
                    <a:pt x="8" y="204"/>
                  </a:moveTo>
                  <a:cubicBezTo>
                    <a:pt x="8" y="207"/>
                    <a:pt x="8" y="210"/>
                    <a:pt x="8" y="213"/>
                  </a:cubicBezTo>
                  <a:cubicBezTo>
                    <a:pt x="13" y="213"/>
                    <a:pt x="17" y="213"/>
                    <a:pt x="21" y="213"/>
                  </a:cubicBezTo>
                  <a:cubicBezTo>
                    <a:pt x="21" y="210"/>
                    <a:pt x="21" y="207"/>
                    <a:pt x="21" y="204"/>
                  </a:cubicBezTo>
                  <a:cubicBezTo>
                    <a:pt x="17" y="204"/>
                    <a:pt x="13" y="204"/>
                    <a:pt x="8" y="204"/>
                  </a:cubicBezTo>
                  <a:close/>
                  <a:moveTo>
                    <a:pt x="8" y="227"/>
                  </a:moveTo>
                  <a:cubicBezTo>
                    <a:pt x="8" y="230"/>
                    <a:pt x="8" y="233"/>
                    <a:pt x="8" y="236"/>
                  </a:cubicBezTo>
                  <a:cubicBezTo>
                    <a:pt x="13" y="236"/>
                    <a:pt x="17" y="236"/>
                    <a:pt x="21" y="236"/>
                  </a:cubicBezTo>
                  <a:cubicBezTo>
                    <a:pt x="21" y="233"/>
                    <a:pt x="21" y="230"/>
                    <a:pt x="21" y="227"/>
                  </a:cubicBezTo>
                  <a:cubicBezTo>
                    <a:pt x="17" y="227"/>
                    <a:pt x="13" y="227"/>
                    <a:pt x="8" y="227"/>
                  </a:cubicBezTo>
                  <a:close/>
                  <a:moveTo>
                    <a:pt x="8" y="251"/>
                  </a:moveTo>
                  <a:cubicBezTo>
                    <a:pt x="8" y="260"/>
                    <a:pt x="8" y="260"/>
                    <a:pt x="8" y="260"/>
                  </a:cubicBezTo>
                  <a:cubicBezTo>
                    <a:pt x="21" y="260"/>
                    <a:pt x="21" y="260"/>
                    <a:pt x="21" y="260"/>
                  </a:cubicBezTo>
                  <a:cubicBezTo>
                    <a:pt x="21" y="251"/>
                    <a:pt x="21" y="251"/>
                    <a:pt x="21" y="251"/>
                  </a:cubicBezTo>
                  <a:lnTo>
                    <a:pt x="8"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1" name="Freeform 2596"/>
            <p:cNvSpPr>
              <a:spLocks noEditPoints="1"/>
            </p:cNvSpPr>
            <p:nvPr/>
          </p:nvSpPr>
          <p:spPr bwMode="auto">
            <a:xfrm>
              <a:off x="-1223962" y="320675"/>
              <a:ext cx="241944" cy="835025"/>
            </a:xfrm>
            <a:custGeom>
              <a:avLst/>
              <a:gdLst>
                <a:gd name="T0" fmla="*/ 40 w 55"/>
                <a:gd name="T1" fmla="*/ 30 h 190"/>
                <a:gd name="T2" fmla="*/ 29 w 55"/>
                <a:gd name="T3" fmla="*/ 8 h 190"/>
                <a:gd name="T4" fmla="*/ 25 w 55"/>
                <a:gd name="T5" fmla="*/ 58 h 190"/>
                <a:gd name="T6" fmla="*/ 48 w 55"/>
                <a:gd name="T7" fmla="*/ 53 h 190"/>
                <a:gd name="T8" fmla="*/ 39 w 55"/>
                <a:gd name="T9" fmla="*/ 56 h 190"/>
                <a:gd name="T10" fmla="*/ 25 w 55"/>
                <a:gd name="T11" fmla="*/ 56 h 190"/>
                <a:gd name="T12" fmla="*/ 8 w 55"/>
                <a:gd name="T13" fmla="*/ 168 h 190"/>
                <a:gd name="T14" fmla="*/ 34 w 55"/>
                <a:gd name="T15" fmla="*/ 168 h 190"/>
                <a:gd name="T16" fmla="*/ 31 w 55"/>
                <a:gd name="T17" fmla="*/ 168 h 190"/>
                <a:gd name="T18" fmla="*/ 22 w 55"/>
                <a:gd name="T19" fmla="*/ 172 h 190"/>
                <a:gd name="T20" fmla="*/ 8 w 55"/>
                <a:gd name="T21" fmla="*/ 166 h 190"/>
                <a:gd name="T22" fmla="*/ 43 w 55"/>
                <a:gd name="T23" fmla="*/ 162 h 190"/>
                <a:gd name="T24" fmla="*/ 16 w 55"/>
                <a:gd name="T25" fmla="*/ 162 h 190"/>
                <a:gd name="T26" fmla="*/ 13 w 55"/>
                <a:gd name="T27" fmla="*/ 157 h 190"/>
                <a:gd name="T28" fmla="*/ 48 w 55"/>
                <a:gd name="T29" fmla="*/ 160 h 190"/>
                <a:gd name="T30" fmla="*/ 34 w 55"/>
                <a:gd name="T31" fmla="*/ 160 h 190"/>
                <a:gd name="T32" fmla="*/ 16 w 55"/>
                <a:gd name="T33" fmla="*/ 157 h 190"/>
                <a:gd name="T34" fmla="*/ 34 w 55"/>
                <a:gd name="T35" fmla="*/ 151 h 190"/>
                <a:gd name="T36" fmla="*/ 22 w 55"/>
                <a:gd name="T37" fmla="*/ 151 h 190"/>
                <a:gd name="T38" fmla="*/ 39 w 55"/>
                <a:gd name="T39" fmla="*/ 149 h 190"/>
                <a:gd name="T40" fmla="*/ 25 w 55"/>
                <a:gd name="T41" fmla="*/ 149 h 190"/>
                <a:gd name="T42" fmla="*/ 16 w 55"/>
                <a:gd name="T43" fmla="*/ 145 h 190"/>
                <a:gd name="T44" fmla="*/ 16 w 55"/>
                <a:gd name="T45" fmla="*/ 139 h 190"/>
                <a:gd name="T46" fmla="*/ 48 w 55"/>
                <a:gd name="T47" fmla="*/ 134 h 190"/>
                <a:gd name="T48" fmla="*/ 39 w 55"/>
                <a:gd name="T49" fmla="*/ 137 h 190"/>
                <a:gd name="T50" fmla="*/ 25 w 55"/>
                <a:gd name="T51" fmla="*/ 137 h 190"/>
                <a:gd name="T52" fmla="*/ 34 w 55"/>
                <a:gd name="T53" fmla="*/ 128 h 190"/>
                <a:gd name="T54" fmla="*/ 8 w 55"/>
                <a:gd name="T55" fmla="*/ 122 h 190"/>
                <a:gd name="T56" fmla="*/ 48 w 55"/>
                <a:gd name="T57" fmla="*/ 122 h 190"/>
                <a:gd name="T58" fmla="*/ 39 w 55"/>
                <a:gd name="T59" fmla="*/ 125 h 190"/>
                <a:gd name="T60" fmla="*/ 25 w 55"/>
                <a:gd name="T61" fmla="*/ 125 h 190"/>
                <a:gd name="T62" fmla="*/ 16 w 55"/>
                <a:gd name="T63" fmla="*/ 122 h 190"/>
                <a:gd name="T64" fmla="*/ 43 w 55"/>
                <a:gd name="T65" fmla="*/ 116 h 190"/>
                <a:gd name="T66" fmla="*/ 39 w 55"/>
                <a:gd name="T67" fmla="*/ 116 h 190"/>
                <a:gd name="T68" fmla="*/ 31 w 55"/>
                <a:gd name="T69" fmla="*/ 120 h 190"/>
                <a:gd name="T70" fmla="*/ 8 w 55"/>
                <a:gd name="T71" fmla="*/ 114 h 190"/>
                <a:gd name="T72" fmla="*/ 25 w 55"/>
                <a:gd name="T73" fmla="*/ 110 h 190"/>
                <a:gd name="T74" fmla="*/ 8 w 55"/>
                <a:gd name="T75" fmla="*/ 105 h 190"/>
                <a:gd name="T76" fmla="*/ 31 w 55"/>
                <a:gd name="T77" fmla="*/ 105 h 190"/>
                <a:gd name="T78" fmla="*/ 13 w 55"/>
                <a:gd name="T79" fmla="*/ 102 h 190"/>
                <a:gd name="T80" fmla="*/ 25 w 55"/>
                <a:gd name="T81" fmla="*/ 102 h 190"/>
                <a:gd name="T82" fmla="*/ 16 w 55"/>
                <a:gd name="T83" fmla="*/ 99 h 190"/>
                <a:gd name="T84" fmla="*/ 25 w 55"/>
                <a:gd name="T85" fmla="*/ 93 h 190"/>
                <a:gd name="T86" fmla="*/ 22 w 55"/>
                <a:gd name="T87" fmla="*/ 93 h 190"/>
                <a:gd name="T88" fmla="*/ 13 w 55"/>
                <a:gd name="T89" fmla="*/ 91 h 190"/>
                <a:gd name="T90" fmla="*/ 43 w 55"/>
                <a:gd name="T91" fmla="*/ 91 h 190"/>
                <a:gd name="T92" fmla="*/ 34 w 55"/>
                <a:gd name="T93" fmla="*/ 87 h 190"/>
                <a:gd name="T94" fmla="*/ 16 w 55"/>
                <a:gd name="T95" fmla="*/ 87 h 190"/>
                <a:gd name="T96" fmla="*/ 13 w 55"/>
                <a:gd name="T97" fmla="*/ 82 h 190"/>
                <a:gd name="T98" fmla="*/ 48 w 55"/>
                <a:gd name="T99" fmla="*/ 85 h 190"/>
                <a:gd name="T100" fmla="*/ 34 w 55"/>
                <a:gd name="T101" fmla="*/ 85 h 190"/>
                <a:gd name="T102" fmla="*/ 25 w 55"/>
                <a:gd name="T103" fmla="*/ 82 h 190"/>
                <a:gd name="T104" fmla="*/ 43 w 55"/>
                <a:gd name="T105" fmla="*/ 76 h 190"/>
                <a:gd name="T106" fmla="*/ 39 w 55"/>
                <a:gd name="T107" fmla="*/ 76 h 190"/>
                <a:gd name="T108" fmla="*/ 31 w 55"/>
                <a:gd name="T109" fmla="*/ 79 h 190"/>
                <a:gd name="T110" fmla="*/ 16 w 55"/>
                <a:gd name="T111" fmla="*/ 79 h 190"/>
                <a:gd name="T112" fmla="*/ 25 w 55"/>
                <a:gd name="T113" fmla="*/ 70 h 190"/>
                <a:gd name="T114" fmla="*/ 25 w 55"/>
                <a:gd name="T115" fmla="*/ 64 h 190"/>
                <a:gd name="T116" fmla="*/ 48 w 55"/>
                <a:gd name="T117" fmla="*/ 58 h 190"/>
                <a:gd name="T118" fmla="*/ 39 w 55"/>
                <a:gd name="T119" fmla="*/ 6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 h="190">
                  <a:moveTo>
                    <a:pt x="0" y="190"/>
                  </a:moveTo>
                  <a:cubicBezTo>
                    <a:pt x="55" y="190"/>
                    <a:pt x="55" y="190"/>
                    <a:pt x="55" y="190"/>
                  </a:cubicBezTo>
                  <a:cubicBezTo>
                    <a:pt x="55" y="29"/>
                    <a:pt x="55" y="29"/>
                    <a:pt x="55" y="29"/>
                  </a:cubicBezTo>
                  <a:cubicBezTo>
                    <a:pt x="50" y="29"/>
                    <a:pt x="46" y="29"/>
                    <a:pt x="42" y="30"/>
                  </a:cubicBezTo>
                  <a:cubicBezTo>
                    <a:pt x="42" y="30"/>
                    <a:pt x="42" y="30"/>
                    <a:pt x="42" y="30"/>
                  </a:cubicBezTo>
                  <a:cubicBezTo>
                    <a:pt x="40" y="30"/>
                    <a:pt x="40" y="30"/>
                    <a:pt x="40" y="30"/>
                  </a:cubicBezTo>
                  <a:cubicBezTo>
                    <a:pt x="40" y="0"/>
                    <a:pt x="40" y="0"/>
                    <a:pt x="40" y="0"/>
                  </a:cubicBezTo>
                  <a:cubicBezTo>
                    <a:pt x="37" y="0"/>
                    <a:pt x="37" y="0"/>
                    <a:pt x="37" y="0"/>
                  </a:cubicBezTo>
                  <a:cubicBezTo>
                    <a:pt x="37" y="30"/>
                    <a:pt x="37" y="30"/>
                    <a:pt x="37" y="30"/>
                  </a:cubicBezTo>
                  <a:cubicBezTo>
                    <a:pt x="30" y="30"/>
                    <a:pt x="30" y="30"/>
                    <a:pt x="30" y="30"/>
                  </a:cubicBezTo>
                  <a:cubicBezTo>
                    <a:pt x="30" y="8"/>
                    <a:pt x="30" y="8"/>
                    <a:pt x="30" y="8"/>
                  </a:cubicBezTo>
                  <a:cubicBezTo>
                    <a:pt x="29" y="8"/>
                    <a:pt x="29" y="8"/>
                    <a:pt x="29" y="8"/>
                  </a:cubicBezTo>
                  <a:cubicBezTo>
                    <a:pt x="29" y="30"/>
                    <a:pt x="29" y="30"/>
                    <a:pt x="29" y="30"/>
                  </a:cubicBezTo>
                  <a:cubicBezTo>
                    <a:pt x="23" y="30"/>
                    <a:pt x="23" y="30"/>
                    <a:pt x="23" y="30"/>
                  </a:cubicBezTo>
                  <a:cubicBezTo>
                    <a:pt x="23" y="38"/>
                    <a:pt x="23" y="38"/>
                    <a:pt x="23" y="38"/>
                  </a:cubicBezTo>
                  <a:cubicBezTo>
                    <a:pt x="14" y="44"/>
                    <a:pt x="6" y="54"/>
                    <a:pt x="0" y="68"/>
                  </a:cubicBezTo>
                  <a:cubicBezTo>
                    <a:pt x="0" y="190"/>
                    <a:pt x="0" y="190"/>
                    <a:pt x="0" y="190"/>
                  </a:cubicBezTo>
                  <a:close/>
                  <a:moveTo>
                    <a:pt x="25" y="58"/>
                  </a:moveTo>
                  <a:cubicBezTo>
                    <a:pt x="27" y="58"/>
                    <a:pt x="29" y="58"/>
                    <a:pt x="31" y="58"/>
                  </a:cubicBezTo>
                  <a:cubicBezTo>
                    <a:pt x="31" y="60"/>
                    <a:pt x="31" y="61"/>
                    <a:pt x="31" y="62"/>
                  </a:cubicBezTo>
                  <a:cubicBezTo>
                    <a:pt x="29" y="62"/>
                    <a:pt x="27" y="62"/>
                    <a:pt x="25" y="62"/>
                  </a:cubicBezTo>
                  <a:cubicBezTo>
                    <a:pt x="25" y="61"/>
                    <a:pt x="25" y="60"/>
                    <a:pt x="25" y="58"/>
                  </a:cubicBezTo>
                  <a:close/>
                  <a:moveTo>
                    <a:pt x="43" y="53"/>
                  </a:moveTo>
                  <a:cubicBezTo>
                    <a:pt x="48" y="53"/>
                    <a:pt x="48" y="53"/>
                    <a:pt x="48" y="53"/>
                  </a:cubicBezTo>
                  <a:cubicBezTo>
                    <a:pt x="48" y="56"/>
                    <a:pt x="48" y="56"/>
                    <a:pt x="48" y="56"/>
                  </a:cubicBezTo>
                  <a:cubicBezTo>
                    <a:pt x="43" y="56"/>
                    <a:pt x="43" y="56"/>
                    <a:pt x="43" y="56"/>
                  </a:cubicBezTo>
                  <a:cubicBezTo>
                    <a:pt x="43" y="53"/>
                    <a:pt x="43" y="53"/>
                    <a:pt x="43" y="53"/>
                  </a:cubicBezTo>
                  <a:close/>
                  <a:moveTo>
                    <a:pt x="34" y="53"/>
                  </a:moveTo>
                  <a:cubicBezTo>
                    <a:pt x="36" y="53"/>
                    <a:pt x="38" y="53"/>
                    <a:pt x="39" y="53"/>
                  </a:cubicBezTo>
                  <a:cubicBezTo>
                    <a:pt x="39" y="54"/>
                    <a:pt x="39" y="55"/>
                    <a:pt x="39" y="56"/>
                  </a:cubicBezTo>
                  <a:cubicBezTo>
                    <a:pt x="38" y="56"/>
                    <a:pt x="36" y="56"/>
                    <a:pt x="34" y="56"/>
                  </a:cubicBezTo>
                  <a:cubicBezTo>
                    <a:pt x="34" y="55"/>
                    <a:pt x="34" y="54"/>
                    <a:pt x="34" y="53"/>
                  </a:cubicBezTo>
                  <a:close/>
                  <a:moveTo>
                    <a:pt x="25" y="53"/>
                  </a:moveTo>
                  <a:cubicBezTo>
                    <a:pt x="27" y="53"/>
                    <a:pt x="29" y="53"/>
                    <a:pt x="31" y="53"/>
                  </a:cubicBezTo>
                  <a:cubicBezTo>
                    <a:pt x="31" y="54"/>
                    <a:pt x="31" y="55"/>
                    <a:pt x="31" y="56"/>
                  </a:cubicBezTo>
                  <a:cubicBezTo>
                    <a:pt x="29" y="56"/>
                    <a:pt x="27" y="56"/>
                    <a:pt x="25" y="56"/>
                  </a:cubicBezTo>
                  <a:cubicBezTo>
                    <a:pt x="25" y="55"/>
                    <a:pt x="25" y="54"/>
                    <a:pt x="25" y="53"/>
                  </a:cubicBezTo>
                  <a:close/>
                  <a:moveTo>
                    <a:pt x="8" y="168"/>
                  </a:moveTo>
                  <a:cubicBezTo>
                    <a:pt x="13" y="168"/>
                    <a:pt x="13" y="168"/>
                    <a:pt x="13" y="168"/>
                  </a:cubicBezTo>
                  <a:cubicBezTo>
                    <a:pt x="13" y="172"/>
                    <a:pt x="13" y="172"/>
                    <a:pt x="13" y="172"/>
                  </a:cubicBezTo>
                  <a:cubicBezTo>
                    <a:pt x="8" y="172"/>
                    <a:pt x="8" y="172"/>
                    <a:pt x="8" y="172"/>
                  </a:cubicBezTo>
                  <a:cubicBezTo>
                    <a:pt x="8" y="168"/>
                    <a:pt x="8" y="168"/>
                    <a:pt x="8" y="168"/>
                  </a:cubicBezTo>
                  <a:close/>
                  <a:moveTo>
                    <a:pt x="43" y="168"/>
                  </a:moveTo>
                  <a:cubicBezTo>
                    <a:pt x="48" y="168"/>
                    <a:pt x="48" y="168"/>
                    <a:pt x="48" y="168"/>
                  </a:cubicBezTo>
                  <a:cubicBezTo>
                    <a:pt x="48" y="172"/>
                    <a:pt x="48" y="172"/>
                    <a:pt x="48" y="172"/>
                  </a:cubicBezTo>
                  <a:cubicBezTo>
                    <a:pt x="43" y="172"/>
                    <a:pt x="43" y="172"/>
                    <a:pt x="43" y="172"/>
                  </a:cubicBezTo>
                  <a:cubicBezTo>
                    <a:pt x="43" y="168"/>
                    <a:pt x="43" y="168"/>
                    <a:pt x="43" y="168"/>
                  </a:cubicBezTo>
                  <a:close/>
                  <a:moveTo>
                    <a:pt x="34" y="168"/>
                  </a:moveTo>
                  <a:cubicBezTo>
                    <a:pt x="36" y="168"/>
                    <a:pt x="38" y="168"/>
                    <a:pt x="39" y="168"/>
                  </a:cubicBezTo>
                  <a:cubicBezTo>
                    <a:pt x="39" y="169"/>
                    <a:pt x="39" y="171"/>
                    <a:pt x="39" y="172"/>
                  </a:cubicBezTo>
                  <a:cubicBezTo>
                    <a:pt x="38" y="172"/>
                    <a:pt x="36" y="172"/>
                    <a:pt x="34" y="172"/>
                  </a:cubicBezTo>
                  <a:cubicBezTo>
                    <a:pt x="34" y="171"/>
                    <a:pt x="34" y="169"/>
                    <a:pt x="34" y="168"/>
                  </a:cubicBezTo>
                  <a:close/>
                  <a:moveTo>
                    <a:pt x="25" y="168"/>
                  </a:moveTo>
                  <a:cubicBezTo>
                    <a:pt x="27" y="168"/>
                    <a:pt x="29" y="168"/>
                    <a:pt x="31" y="168"/>
                  </a:cubicBezTo>
                  <a:cubicBezTo>
                    <a:pt x="31" y="169"/>
                    <a:pt x="31" y="171"/>
                    <a:pt x="31" y="172"/>
                  </a:cubicBezTo>
                  <a:cubicBezTo>
                    <a:pt x="29" y="172"/>
                    <a:pt x="27" y="172"/>
                    <a:pt x="25" y="172"/>
                  </a:cubicBezTo>
                  <a:cubicBezTo>
                    <a:pt x="25" y="171"/>
                    <a:pt x="25" y="169"/>
                    <a:pt x="25" y="168"/>
                  </a:cubicBezTo>
                  <a:close/>
                  <a:moveTo>
                    <a:pt x="16" y="168"/>
                  </a:moveTo>
                  <a:cubicBezTo>
                    <a:pt x="18" y="168"/>
                    <a:pt x="20" y="168"/>
                    <a:pt x="22" y="168"/>
                  </a:cubicBezTo>
                  <a:cubicBezTo>
                    <a:pt x="22" y="169"/>
                    <a:pt x="22" y="171"/>
                    <a:pt x="22" y="172"/>
                  </a:cubicBezTo>
                  <a:cubicBezTo>
                    <a:pt x="20" y="172"/>
                    <a:pt x="18" y="172"/>
                    <a:pt x="16" y="172"/>
                  </a:cubicBezTo>
                  <a:cubicBezTo>
                    <a:pt x="16" y="171"/>
                    <a:pt x="16" y="169"/>
                    <a:pt x="16" y="168"/>
                  </a:cubicBezTo>
                  <a:close/>
                  <a:moveTo>
                    <a:pt x="8" y="162"/>
                  </a:moveTo>
                  <a:cubicBezTo>
                    <a:pt x="9" y="162"/>
                    <a:pt x="11" y="162"/>
                    <a:pt x="13" y="162"/>
                  </a:cubicBezTo>
                  <a:cubicBezTo>
                    <a:pt x="13" y="164"/>
                    <a:pt x="13" y="165"/>
                    <a:pt x="13" y="166"/>
                  </a:cubicBezTo>
                  <a:cubicBezTo>
                    <a:pt x="11" y="166"/>
                    <a:pt x="9" y="166"/>
                    <a:pt x="8" y="166"/>
                  </a:cubicBezTo>
                  <a:cubicBezTo>
                    <a:pt x="8" y="165"/>
                    <a:pt x="8" y="164"/>
                    <a:pt x="8" y="162"/>
                  </a:cubicBezTo>
                  <a:close/>
                  <a:moveTo>
                    <a:pt x="43" y="162"/>
                  </a:moveTo>
                  <a:cubicBezTo>
                    <a:pt x="45" y="162"/>
                    <a:pt x="47" y="162"/>
                    <a:pt x="48" y="162"/>
                  </a:cubicBezTo>
                  <a:cubicBezTo>
                    <a:pt x="48" y="164"/>
                    <a:pt x="48" y="165"/>
                    <a:pt x="48" y="166"/>
                  </a:cubicBezTo>
                  <a:cubicBezTo>
                    <a:pt x="47" y="166"/>
                    <a:pt x="45" y="166"/>
                    <a:pt x="43" y="166"/>
                  </a:cubicBezTo>
                  <a:cubicBezTo>
                    <a:pt x="43" y="165"/>
                    <a:pt x="43" y="164"/>
                    <a:pt x="43" y="162"/>
                  </a:cubicBezTo>
                  <a:close/>
                  <a:moveTo>
                    <a:pt x="34" y="162"/>
                  </a:moveTo>
                  <a:cubicBezTo>
                    <a:pt x="36" y="162"/>
                    <a:pt x="38" y="162"/>
                    <a:pt x="39" y="162"/>
                  </a:cubicBezTo>
                  <a:cubicBezTo>
                    <a:pt x="39" y="164"/>
                    <a:pt x="39" y="165"/>
                    <a:pt x="39" y="166"/>
                  </a:cubicBezTo>
                  <a:cubicBezTo>
                    <a:pt x="38" y="166"/>
                    <a:pt x="36" y="166"/>
                    <a:pt x="34" y="166"/>
                  </a:cubicBezTo>
                  <a:cubicBezTo>
                    <a:pt x="34" y="165"/>
                    <a:pt x="34" y="164"/>
                    <a:pt x="34" y="162"/>
                  </a:cubicBezTo>
                  <a:close/>
                  <a:moveTo>
                    <a:pt x="16" y="162"/>
                  </a:moveTo>
                  <a:cubicBezTo>
                    <a:pt x="18" y="162"/>
                    <a:pt x="20" y="162"/>
                    <a:pt x="22" y="162"/>
                  </a:cubicBezTo>
                  <a:cubicBezTo>
                    <a:pt x="22" y="164"/>
                    <a:pt x="22" y="165"/>
                    <a:pt x="22" y="166"/>
                  </a:cubicBezTo>
                  <a:cubicBezTo>
                    <a:pt x="20" y="166"/>
                    <a:pt x="18" y="166"/>
                    <a:pt x="16" y="166"/>
                  </a:cubicBezTo>
                  <a:cubicBezTo>
                    <a:pt x="16" y="165"/>
                    <a:pt x="16" y="164"/>
                    <a:pt x="16" y="162"/>
                  </a:cubicBezTo>
                  <a:close/>
                  <a:moveTo>
                    <a:pt x="8" y="157"/>
                  </a:moveTo>
                  <a:cubicBezTo>
                    <a:pt x="9" y="157"/>
                    <a:pt x="11" y="157"/>
                    <a:pt x="13" y="157"/>
                  </a:cubicBezTo>
                  <a:cubicBezTo>
                    <a:pt x="13" y="158"/>
                    <a:pt x="13" y="159"/>
                    <a:pt x="13" y="160"/>
                  </a:cubicBezTo>
                  <a:cubicBezTo>
                    <a:pt x="11" y="160"/>
                    <a:pt x="9" y="160"/>
                    <a:pt x="8" y="160"/>
                  </a:cubicBezTo>
                  <a:cubicBezTo>
                    <a:pt x="8" y="159"/>
                    <a:pt x="8" y="158"/>
                    <a:pt x="8" y="157"/>
                  </a:cubicBezTo>
                  <a:close/>
                  <a:moveTo>
                    <a:pt x="43" y="157"/>
                  </a:moveTo>
                  <a:cubicBezTo>
                    <a:pt x="45" y="157"/>
                    <a:pt x="47" y="157"/>
                    <a:pt x="48" y="157"/>
                  </a:cubicBezTo>
                  <a:cubicBezTo>
                    <a:pt x="48" y="158"/>
                    <a:pt x="48" y="159"/>
                    <a:pt x="48" y="160"/>
                  </a:cubicBezTo>
                  <a:cubicBezTo>
                    <a:pt x="47" y="160"/>
                    <a:pt x="45" y="160"/>
                    <a:pt x="43" y="160"/>
                  </a:cubicBezTo>
                  <a:cubicBezTo>
                    <a:pt x="43" y="159"/>
                    <a:pt x="43" y="158"/>
                    <a:pt x="43" y="157"/>
                  </a:cubicBezTo>
                  <a:close/>
                  <a:moveTo>
                    <a:pt x="34" y="157"/>
                  </a:moveTo>
                  <a:cubicBezTo>
                    <a:pt x="36" y="157"/>
                    <a:pt x="38" y="157"/>
                    <a:pt x="39" y="157"/>
                  </a:cubicBezTo>
                  <a:cubicBezTo>
                    <a:pt x="39" y="158"/>
                    <a:pt x="39" y="159"/>
                    <a:pt x="39" y="160"/>
                  </a:cubicBezTo>
                  <a:cubicBezTo>
                    <a:pt x="38" y="160"/>
                    <a:pt x="36" y="160"/>
                    <a:pt x="34" y="160"/>
                  </a:cubicBezTo>
                  <a:cubicBezTo>
                    <a:pt x="34" y="159"/>
                    <a:pt x="34" y="158"/>
                    <a:pt x="34" y="157"/>
                  </a:cubicBezTo>
                  <a:close/>
                  <a:moveTo>
                    <a:pt x="16" y="157"/>
                  </a:moveTo>
                  <a:cubicBezTo>
                    <a:pt x="18" y="157"/>
                    <a:pt x="20" y="157"/>
                    <a:pt x="22" y="157"/>
                  </a:cubicBezTo>
                  <a:cubicBezTo>
                    <a:pt x="22" y="158"/>
                    <a:pt x="22" y="159"/>
                    <a:pt x="22" y="160"/>
                  </a:cubicBezTo>
                  <a:cubicBezTo>
                    <a:pt x="20" y="160"/>
                    <a:pt x="18" y="160"/>
                    <a:pt x="16" y="160"/>
                  </a:cubicBezTo>
                  <a:cubicBezTo>
                    <a:pt x="16" y="159"/>
                    <a:pt x="16" y="158"/>
                    <a:pt x="16" y="157"/>
                  </a:cubicBezTo>
                  <a:close/>
                  <a:moveTo>
                    <a:pt x="43" y="151"/>
                  </a:moveTo>
                  <a:cubicBezTo>
                    <a:pt x="45" y="151"/>
                    <a:pt x="47" y="151"/>
                    <a:pt x="48" y="151"/>
                  </a:cubicBezTo>
                  <a:cubicBezTo>
                    <a:pt x="48" y="152"/>
                    <a:pt x="48" y="153"/>
                    <a:pt x="48" y="154"/>
                  </a:cubicBezTo>
                  <a:cubicBezTo>
                    <a:pt x="47" y="154"/>
                    <a:pt x="45" y="154"/>
                    <a:pt x="43" y="154"/>
                  </a:cubicBezTo>
                  <a:cubicBezTo>
                    <a:pt x="43" y="153"/>
                    <a:pt x="43" y="152"/>
                    <a:pt x="43" y="151"/>
                  </a:cubicBezTo>
                  <a:close/>
                  <a:moveTo>
                    <a:pt x="34" y="151"/>
                  </a:moveTo>
                  <a:cubicBezTo>
                    <a:pt x="36" y="151"/>
                    <a:pt x="38" y="151"/>
                    <a:pt x="39" y="151"/>
                  </a:cubicBezTo>
                  <a:cubicBezTo>
                    <a:pt x="39" y="152"/>
                    <a:pt x="39" y="153"/>
                    <a:pt x="39" y="154"/>
                  </a:cubicBezTo>
                  <a:cubicBezTo>
                    <a:pt x="38" y="154"/>
                    <a:pt x="36" y="154"/>
                    <a:pt x="34" y="154"/>
                  </a:cubicBezTo>
                  <a:cubicBezTo>
                    <a:pt x="34" y="153"/>
                    <a:pt x="34" y="152"/>
                    <a:pt x="34" y="151"/>
                  </a:cubicBezTo>
                  <a:close/>
                  <a:moveTo>
                    <a:pt x="16" y="151"/>
                  </a:moveTo>
                  <a:cubicBezTo>
                    <a:pt x="18" y="151"/>
                    <a:pt x="20" y="151"/>
                    <a:pt x="22" y="151"/>
                  </a:cubicBezTo>
                  <a:cubicBezTo>
                    <a:pt x="22" y="152"/>
                    <a:pt x="22" y="153"/>
                    <a:pt x="22" y="154"/>
                  </a:cubicBezTo>
                  <a:cubicBezTo>
                    <a:pt x="20" y="154"/>
                    <a:pt x="18" y="154"/>
                    <a:pt x="16" y="154"/>
                  </a:cubicBezTo>
                  <a:cubicBezTo>
                    <a:pt x="16" y="153"/>
                    <a:pt x="16" y="152"/>
                    <a:pt x="16" y="151"/>
                  </a:cubicBezTo>
                  <a:close/>
                  <a:moveTo>
                    <a:pt x="34" y="145"/>
                  </a:moveTo>
                  <a:cubicBezTo>
                    <a:pt x="36" y="145"/>
                    <a:pt x="38" y="145"/>
                    <a:pt x="39" y="145"/>
                  </a:cubicBezTo>
                  <a:cubicBezTo>
                    <a:pt x="39" y="146"/>
                    <a:pt x="39" y="147"/>
                    <a:pt x="39" y="149"/>
                  </a:cubicBezTo>
                  <a:cubicBezTo>
                    <a:pt x="38" y="149"/>
                    <a:pt x="36" y="149"/>
                    <a:pt x="34" y="149"/>
                  </a:cubicBezTo>
                  <a:cubicBezTo>
                    <a:pt x="34" y="147"/>
                    <a:pt x="34" y="146"/>
                    <a:pt x="34" y="145"/>
                  </a:cubicBezTo>
                  <a:close/>
                  <a:moveTo>
                    <a:pt x="25" y="145"/>
                  </a:moveTo>
                  <a:cubicBezTo>
                    <a:pt x="27" y="145"/>
                    <a:pt x="29" y="145"/>
                    <a:pt x="31" y="145"/>
                  </a:cubicBezTo>
                  <a:cubicBezTo>
                    <a:pt x="31" y="146"/>
                    <a:pt x="31" y="147"/>
                    <a:pt x="31" y="149"/>
                  </a:cubicBezTo>
                  <a:cubicBezTo>
                    <a:pt x="29" y="149"/>
                    <a:pt x="27" y="149"/>
                    <a:pt x="25" y="149"/>
                  </a:cubicBezTo>
                  <a:cubicBezTo>
                    <a:pt x="25" y="147"/>
                    <a:pt x="25" y="146"/>
                    <a:pt x="25" y="145"/>
                  </a:cubicBezTo>
                  <a:close/>
                  <a:moveTo>
                    <a:pt x="16" y="145"/>
                  </a:moveTo>
                  <a:cubicBezTo>
                    <a:pt x="18" y="145"/>
                    <a:pt x="20" y="145"/>
                    <a:pt x="22" y="145"/>
                  </a:cubicBezTo>
                  <a:cubicBezTo>
                    <a:pt x="22" y="146"/>
                    <a:pt x="22" y="147"/>
                    <a:pt x="22" y="149"/>
                  </a:cubicBezTo>
                  <a:cubicBezTo>
                    <a:pt x="20" y="149"/>
                    <a:pt x="18" y="149"/>
                    <a:pt x="16" y="149"/>
                  </a:cubicBezTo>
                  <a:cubicBezTo>
                    <a:pt x="16" y="147"/>
                    <a:pt x="16" y="146"/>
                    <a:pt x="16" y="145"/>
                  </a:cubicBezTo>
                  <a:close/>
                  <a:moveTo>
                    <a:pt x="34" y="139"/>
                  </a:moveTo>
                  <a:cubicBezTo>
                    <a:pt x="36" y="139"/>
                    <a:pt x="38" y="139"/>
                    <a:pt x="39" y="139"/>
                  </a:cubicBezTo>
                  <a:cubicBezTo>
                    <a:pt x="39" y="140"/>
                    <a:pt x="39" y="142"/>
                    <a:pt x="39" y="143"/>
                  </a:cubicBezTo>
                  <a:cubicBezTo>
                    <a:pt x="38" y="143"/>
                    <a:pt x="36" y="143"/>
                    <a:pt x="34" y="143"/>
                  </a:cubicBezTo>
                  <a:cubicBezTo>
                    <a:pt x="34" y="142"/>
                    <a:pt x="34" y="140"/>
                    <a:pt x="34" y="139"/>
                  </a:cubicBezTo>
                  <a:close/>
                  <a:moveTo>
                    <a:pt x="16" y="139"/>
                  </a:moveTo>
                  <a:cubicBezTo>
                    <a:pt x="18" y="139"/>
                    <a:pt x="20" y="139"/>
                    <a:pt x="22" y="139"/>
                  </a:cubicBezTo>
                  <a:cubicBezTo>
                    <a:pt x="22" y="140"/>
                    <a:pt x="22" y="142"/>
                    <a:pt x="22" y="143"/>
                  </a:cubicBezTo>
                  <a:cubicBezTo>
                    <a:pt x="20" y="143"/>
                    <a:pt x="18" y="143"/>
                    <a:pt x="16" y="143"/>
                  </a:cubicBezTo>
                  <a:cubicBezTo>
                    <a:pt x="16" y="142"/>
                    <a:pt x="16" y="140"/>
                    <a:pt x="16" y="139"/>
                  </a:cubicBezTo>
                  <a:close/>
                  <a:moveTo>
                    <a:pt x="43" y="134"/>
                  </a:moveTo>
                  <a:cubicBezTo>
                    <a:pt x="45" y="134"/>
                    <a:pt x="47" y="134"/>
                    <a:pt x="48" y="134"/>
                  </a:cubicBezTo>
                  <a:cubicBezTo>
                    <a:pt x="48" y="135"/>
                    <a:pt x="48" y="136"/>
                    <a:pt x="48" y="137"/>
                  </a:cubicBezTo>
                  <a:cubicBezTo>
                    <a:pt x="47" y="137"/>
                    <a:pt x="45" y="137"/>
                    <a:pt x="43" y="137"/>
                  </a:cubicBezTo>
                  <a:cubicBezTo>
                    <a:pt x="43" y="136"/>
                    <a:pt x="43" y="135"/>
                    <a:pt x="43" y="134"/>
                  </a:cubicBezTo>
                  <a:close/>
                  <a:moveTo>
                    <a:pt x="34" y="134"/>
                  </a:moveTo>
                  <a:cubicBezTo>
                    <a:pt x="36" y="134"/>
                    <a:pt x="38" y="134"/>
                    <a:pt x="39" y="134"/>
                  </a:cubicBezTo>
                  <a:cubicBezTo>
                    <a:pt x="39" y="135"/>
                    <a:pt x="39" y="136"/>
                    <a:pt x="39" y="137"/>
                  </a:cubicBezTo>
                  <a:cubicBezTo>
                    <a:pt x="38" y="137"/>
                    <a:pt x="36" y="137"/>
                    <a:pt x="34" y="137"/>
                  </a:cubicBezTo>
                  <a:cubicBezTo>
                    <a:pt x="34" y="136"/>
                    <a:pt x="34" y="135"/>
                    <a:pt x="34" y="134"/>
                  </a:cubicBezTo>
                  <a:close/>
                  <a:moveTo>
                    <a:pt x="25" y="134"/>
                  </a:moveTo>
                  <a:cubicBezTo>
                    <a:pt x="27" y="134"/>
                    <a:pt x="29" y="134"/>
                    <a:pt x="31" y="134"/>
                  </a:cubicBezTo>
                  <a:cubicBezTo>
                    <a:pt x="31" y="135"/>
                    <a:pt x="31" y="136"/>
                    <a:pt x="31" y="137"/>
                  </a:cubicBezTo>
                  <a:cubicBezTo>
                    <a:pt x="29" y="137"/>
                    <a:pt x="27" y="137"/>
                    <a:pt x="25" y="137"/>
                  </a:cubicBezTo>
                  <a:cubicBezTo>
                    <a:pt x="25" y="136"/>
                    <a:pt x="25" y="135"/>
                    <a:pt x="25" y="134"/>
                  </a:cubicBezTo>
                  <a:close/>
                  <a:moveTo>
                    <a:pt x="34" y="128"/>
                  </a:moveTo>
                  <a:cubicBezTo>
                    <a:pt x="36" y="128"/>
                    <a:pt x="38" y="128"/>
                    <a:pt x="39" y="128"/>
                  </a:cubicBezTo>
                  <a:cubicBezTo>
                    <a:pt x="39" y="129"/>
                    <a:pt x="39" y="130"/>
                    <a:pt x="39" y="131"/>
                  </a:cubicBezTo>
                  <a:cubicBezTo>
                    <a:pt x="38" y="131"/>
                    <a:pt x="36" y="131"/>
                    <a:pt x="34" y="131"/>
                  </a:cubicBezTo>
                  <a:cubicBezTo>
                    <a:pt x="34" y="130"/>
                    <a:pt x="34" y="129"/>
                    <a:pt x="34" y="128"/>
                  </a:cubicBezTo>
                  <a:close/>
                  <a:moveTo>
                    <a:pt x="16" y="128"/>
                  </a:moveTo>
                  <a:cubicBezTo>
                    <a:pt x="18" y="128"/>
                    <a:pt x="20" y="128"/>
                    <a:pt x="22" y="128"/>
                  </a:cubicBezTo>
                  <a:cubicBezTo>
                    <a:pt x="22" y="129"/>
                    <a:pt x="22" y="130"/>
                    <a:pt x="22" y="131"/>
                  </a:cubicBezTo>
                  <a:cubicBezTo>
                    <a:pt x="20" y="131"/>
                    <a:pt x="18" y="131"/>
                    <a:pt x="16" y="131"/>
                  </a:cubicBezTo>
                  <a:cubicBezTo>
                    <a:pt x="16" y="130"/>
                    <a:pt x="16" y="129"/>
                    <a:pt x="16" y="128"/>
                  </a:cubicBezTo>
                  <a:close/>
                  <a:moveTo>
                    <a:pt x="8" y="122"/>
                  </a:moveTo>
                  <a:cubicBezTo>
                    <a:pt x="9" y="122"/>
                    <a:pt x="11" y="122"/>
                    <a:pt x="13" y="122"/>
                  </a:cubicBezTo>
                  <a:cubicBezTo>
                    <a:pt x="13" y="123"/>
                    <a:pt x="13" y="124"/>
                    <a:pt x="13" y="125"/>
                  </a:cubicBezTo>
                  <a:cubicBezTo>
                    <a:pt x="11" y="125"/>
                    <a:pt x="9" y="125"/>
                    <a:pt x="8" y="125"/>
                  </a:cubicBezTo>
                  <a:cubicBezTo>
                    <a:pt x="8" y="124"/>
                    <a:pt x="8" y="123"/>
                    <a:pt x="8" y="122"/>
                  </a:cubicBezTo>
                  <a:close/>
                  <a:moveTo>
                    <a:pt x="43" y="122"/>
                  </a:moveTo>
                  <a:cubicBezTo>
                    <a:pt x="45" y="122"/>
                    <a:pt x="47" y="122"/>
                    <a:pt x="48" y="122"/>
                  </a:cubicBezTo>
                  <a:cubicBezTo>
                    <a:pt x="48" y="123"/>
                    <a:pt x="48" y="124"/>
                    <a:pt x="48" y="125"/>
                  </a:cubicBezTo>
                  <a:cubicBezTo>
                    <a:pt x="47" y="125"/>
                    <a:pt x="45" y="125"/>
                    <a:pt x="43" y="125"/>
                  </a:cubicBezTo>
                  <a:cubicBezTo>
                    <a:pt x="43" y="124"/>
                    <a:pt x="43" y="123"/>
                    <a:pt x="43" y="122"/>
                  </a:cubicBezTo>
                  <a:close/>
                  <a:moveTo>
                    <a:pt x="34" y="122"/>
                  </a:moveTo>
                  <a:cubicBezTo>
                    <a:pt x="36" y="122"/>
                    <a:pt x="38" y="122"/>
                    <a:pt x="39" y="122"/>
                  </a:cubicBezTo>
                  <a:cubicBezTo>
                    <a:pt x="39" y="123"/>
                    <a:pt x="39" y="124"/>
                    <a:pt x="39" y="125"/>
                  </a:cubicBezTo>
                  <a:cubicBezTo>
                    <a:pt x="38" y="125"/>
                    <a:pt x="36" y="125"/>
                    <a:pt x="34" y="125"/>
                  </a:cubicBezTo>
                  <a:cubicBezTo>
                    <a:pt x="34" y="124"/>
                    <a:pt x="34" y="123"/>
                    <a:pt x="34" y="122"/>
                  </a:cubicBezTo>
                  <a:close/>
                  <a:moveTo>
                    <a:pt x="25" y="122"/>
                  </a:moveTo>
                  <a:cubicBezTo>
                    <a:pt x="27" y="122"/>
                    <a:pt x="29" y="122"/>
                    <a:pt x="31" y="122"/>
                  </a:cubicBezTo>
                  <a:cubicBezTo>
                    <a:pt x="31" y="123"/>
                    <a:pt x="31" y="124"/>
                    <a:pt x="31" y="125"/>
                  </a:cubicBezTo>
                  <a:cubicBezTo>
                    <a:pt x="29" y="125"/>
                    <a:pt x="27" y="125"/>
                    <a:pt x="25" y="125"/>
                  </a:cubicBezTo>
                  <a:cubicBezTo>
                    <a:pt x="25" y="124"/>
                    <a:pt x="25" y="123"/>
                    <a:pt x="25" y="122"/>
                  </a:cubicBezTo>
                  <a:close/>
                  <a:moveTo>
                    <a:pt x="16" y="122"/>
                  </a:moveTo>
                  <a:cubicBezTo>
                    <a:pt x="18" y="122"/>
                    <a:pt x="20" y="122"/>
                    <a:pt x="22" y="122"/>
                  </a:cubicBezTo>
                  <a:cubicBezTo>
                    <a:pt x="22" y="123"/>
                    <a:pt x="22" y="124"/>
                    <a:pt x="22" y="125"/>
                  </a:cubicBezTo>
                  <a:cubicBezTo>
                    <a:pt x="20" y="125"/>
                    <a:pt x="18" y="125"/>
                    <a:pt x="16" y="125"/>
                  </a:cubicBezTo>
                  <a:cubicBezTo>
                    <a:pt x="16" y="124"/>
                    <a:pt x="16" y="123"/>
                    <a:pt x="16" y="122"/>
                  </a:cubicBezTo>
                  <a:close/>
                  <a:moveTo>
                    <a:pt x="8" y="116"/>
                  </a:moveTo>
                  <a:cubicBezTo>
                    <a:pt x="9" y="116"/>
                    <a:pt x="11" y="116"/>
                    <a:pt x="13" y="116"/>
                  </a:cubicBezTo>
                  <a:cubicBezTo>
                    <a:pt x="13" y="117"/>
                    <a:pt x="13" y="119"/>
                    <a:pt x="13" y="120"/>
                  </a:cubicBezTo>
                  <a:cubicBezTo>
                    <a:pt x="11" y="120"/>
                    <a:pt x="9" y="120"/>
                    <a:pt x="8" y="120"/>
                  </a:cubicBezTo>
                  <a:cubicBezTo>
                    <a:pt x="8" y="119"/>
                    <a:pt x="8" y="117"/>
                    <a:pt x="8" y="116"/>
                  </a:cubicBezTo>
                  <a:close/>
                  <a:moveTo>
                    <a:pt x="43" y="116"/>
                  </a:moveTo>
                  <a:cubicBezTo>
                    <a:pt x="45" y="116"/>
                    <a:pt x="47" y="116"/>
                    <a:pt x="48" y="116"/>
                  </a:cubicBezTo>
                  <a:cubicBezTo>
                    <a:pt x="48" y="117"/>
                    <a:pt x="48" y="119"/>
                    <a:pt x="48" y="120"/>
                  </a:cubicBezTo>
                  <a:cubicBezTo>
                    <a:pt x="47" y="120"/>
                    <a:pt x="45" y="120"/>
                    <a:pt x="43" y="120"/>
                  </a:cubicBezTo>
                  <a:cubicBezTo>
                    <a:pt x="43" y="119"/>
                    <a:pt x="43" y="117"/>
                    <a:pt x="43" y="116"/>
                  </a:cubicBezTo>
                  <a:close/>
                  <a:moveTo>
                    <a:pt x="34" y="116"/>
                  </a:moveTo>
                  <a:cubicBezTo>
                    <a:pt x="36" y="116"/>
                    <a:pt x="38" y="116"/>
                    <a:pt x="39" y="116"/>
                  </a:cubicBezTo>
                  <a:cubicBezTo>
                    <a:pt x="39" y="117"/>
                    <a:pt x="39" y="119"/>
                    <a:pt x="39" y="120"/>
                  </a:cubicBezTo>
                  <a:cubicBezTo>
                    <a:pt x="38" y="120"/>
                    <a:pt x="36" y="120"/>
                    <a:pt x="34" y="120"/>
                  </a:cubicBezTo>
                  <a:cubicBezTo>
                    <a:pt x="34" y="119"/>
                    <a:pt x="34" y="117"/>
                    <a:pt x="34" y="116"/>
                  </a:cubicBezTo>
                  <a:close/>
                  <a:moveTo>
                    <a:pt x="25" y="116"/>
                  </a:moveTo>
                  <a:cubicBezTo>
                    <a:pt x="27" y="116"/>
                    <a:pt x="29" y="116"/>
                    <a:pt x="31" y="116"/>
                  </a:cubicBezTo>
                  <a:cubicBezTo>
                    <a:pt x="31" y="117"/>
                    <a:pt x="31" y="119"/>
                    <a:pt x="31" y="120"/>
                  </a:cubicBezTo>
                  <a:cubicBezTo>
                    <a:pt x="29" y="120"/>
                    <a:pt x="27" y="120"/>
                    <a:pt x="25" y="120"/>
                  </a:cubicBezTo>
                  <a:cubicBezTo>
                    <a:pt x="25" y="119"/>
                    <a:pt x="25" y="117"/>
                    <a:pt x="25" y="116"/>
                  </a:cubicBezTo>
                  <a:close/>
                  <a:moveTo>
                    <a:pt x="8" y="110"/>
                  </a:moveTo>
                  <a:cubicBezTo>
                    <a:pt x="9" y="110"/>
                    <a:pt x="11" y="110"/>
                    <a:pt x="13" y="110"/>
                  </a:cubicBezTo>
                  <a:cubicBezTo>
                    <a:pt x="13" y="112"/>
                    <a:pt x="13" y="113"/>
                    <a:pt x="13" y="114"/>
                  </a:cubicBezTo>
                  <a:cubicBezTo>
                    <a:pt x="11" y="114"/>
                    <a:pt x="9" y="114"/>
                    <a:pt x="8" y="114"/>
                  </a:cubicBezTo>
                  <a:cubicBezTo>
                    <a:pt x="8" y="113"/>
                    <a:pt x="8" y="112"/>
                    <a:pt x="8" y="110"/>
                  </a:cubicBezTo>
                  <a:close/>
                  <a:moveTo>
                    <a:pt x="25" y="110"/>
                  </a:moveTo>
                  <a:cubicBezTo>
                    <a:pt x="27" y="110"/>
                    <a:pt x="29" y="110"/>
                    <a:pt x="31" y="110"/>
                  </a:cubicBezTo>
                  <a:cubicBezTo>
                    <a:pt x="31" y="112"/>
                    <a:pt x="31" y="113"/>
                    <a:pt x="31" y="114"/>
                  </a:cubicBezTo>
                  <a:cubicBezTo>
                    <a:pt x="29" y="114"/>
                    <a:pt x="27" y="114"/>
                    <a:pt x="25" y="114"/>
                  </a:cubicBezTo>
                  <a:cubicBezTo>
                    <a:pt x="25" y="113"/>
                    <a:pt x="25" y="112"/>
                    <a:pt x="25" y="110"/>
                  </a:cubicBezTo>
                  <a:close/>
                  <a:moveTo>
                    <a:pt x="16" y="110"/>
                  </a:moveTo>
                  <a:cubicBezTo>
                    <a:pt x="18" y="110"/>
                    <a:pt x="20" y="110"/>
                    <a:pt x="22" y="110"/>
                  </a:cubicBezTo>
                  <a:cubicBezTo>
                    <a:pt x="22" y="112"/>
                    <a:pt x="22" y="113"/>
                    <a:pt x="22" y="114"/>
                  </a:cubicBezTo>
                  <a:cubicBezTo>
                    <a:pt x="20" y="114"/>
                    <a:pt x="18" y="114"/>
                    <a:pt x="16" y="114"/>
                  </a:cubicBezTo>
                  <a:cubicBezTo>
                    <a:pt x="16" y="113"/>
                    <a:pt x="16" y="112"/>
                    <a:pt x="16" y="110"/>
                  </a:cubicBezTo>
                  <a:close/>
                  <a:moveTo>
                    <a:pt x="8" y="105"/>
                  </a:moveTo>
                  <a:cubicBezTo>
                    <a:pt x="9" y="105"/>
                    <a:pt x="11" y="105"/>
                    <a:pt x="13" y="105"/>
                  </a:cubicBezTo>
                  <a:cubicBezTo>
                    <a:pt x="13" y="106"/>
                    <a:pt x="13" y="107"/>
                    <a:pt x="13" y="108"/>
                  </a:cubicBezTo>
                  <a:cubicBezTo>
                    <a:pt x="11" y="108"/>
                    <a:pt x="9" y="108"/>
                    <a:pt x="8" y="108"/>
                  </a:cubicBezTo>
                  <a:cubicBezTo>
                    <a:pt x="8" y="107"/>
                    <a:pt x="8" y="106"/>
                    <a:pt x="8" y="105"/>
                  </a:cubicBezTo>
                  <a:close/>
                  <a:moveTo>
                    <a:pt x="25" y="105"/>
                  </a:moveTo>
                  <a:cubicBezTo>
                    <a:pt x="27" y="105"/>
                    <a:pt x="29" y="105"/>
                    <a:pt x="31" y="105"/>
                  </a:cubicBezTo>
                  <a:cubicBezTo>
                    <a:pt x="31" y="106"/>
                    <a:pt x="31" y="107"/>
                    <a:pt x="31" y="108"/>
                  </a:cubicBezTo>
                  <a:cubicBezTo>
                    <a:pt x="29" y="108"/>
                    <a:pt x="27" y="108"/>
                    <a:pt x="25" y="108"/>
                  </a:cubicBezTo>
                  <a:cubicBezTo>
                    <a:pt x="25" y="107"/>
                    <a:pt x="25" y="106"/>
                    <a:pt x="25" y="105"/>
                  </a:cubicBezTo>
                  <a:close/>
                  <a:moveTo>
                    <a:pt x="8" y="99"/>
                  </a:moveTo>
                  <a:cubicBezTo>
                    <a:pt x="9" y="99"/>
                    <a:pt x="11" y="99"/>
                    <a:pt x="13" y="99"/>
                  </a:cubicBezTo>
                  <a:cubicBezTo>
                    <a:pt x="13" y="100"/>
                    <a:pt x="13" y="101"/>
                    <a:pt x="13" y="102"/>
                  </a:cubicBezTo>
                  <a:cubicBezTo>
                    <a:pt x="11" y="102"/>
                    <a:pt x="9" y="102"/>
                    <a:pt x="8" y="102"/>
                  </a:cubicBezTo>
                  <a:cubicBezTo>
                    <a:pt x="8" y="101"/>
                    <a:pt x="8" y="100"/>
                    <a:pt x="8" y="99"/>
                  </a:cubicBezTo>
                  <a:close/>
                  <a:moveTo>
                    <a:pt x="25" y="99"/>
                  </a:moveTo>
                  <a:cubicBezTo>
                    <a:pt x="27" y="99"/>
                    <a:pt x="29" y="99"/>
                    <a:pt x="31" y="99"/>
                  </a:cubicBezTo>
                  <a:cubicBezTo>
                    <a:pt x="31" y="100"/>
                    <a:pt x="31" y="101"/>
                    <a:pt x="31" y="102"/>
                  </a:cubicBezTo>
                  <a:cubicBezTo>
                    <a:pt x="29" y="102"/>
                    <a:pt x="27" y="102"/>
                    <a:pt x="25" y="102"/>
                  </a:cubicBezTo>
                  <a:cubicBezTo>
                    <a:pt x="25" y="101"/>
                    <a:pt x="25" y="100"/>
                    <a:pt x="25" y="99"/>
                  </a:cubicBezTo>
                  <a:close/>
                  <a:moveTo>
                    <a:pt x="16" y="99"/>
                  </a:moveTo>
                  <a:cubicBezTo>
                    <a:pt x="18" y="99"/>
                    <a:pt x="20" y="99"/>
                    <a:pt x="22" y="99"/>
                  </a:cubicBezTo>
                  <a:cubicBezTo>
                    <a:pt x="22" y="100"/>
                    <a:pt x="22" y="101"/>
                    <a:pt x="22" y="102"/>
                  </a:cubicBezTo>
                  <a:cubicBezTo>
                    <a:pt x="20" y="102"/>
                    <a:pt x="18" y="102"/>
                    <a:pt x="16" y="102"/>
                  </a:cubicBezTo>
                  <a:cubicBezTo>
                    <a:pt x="16" y="101"/>
                    <a:pt x="16" y="100"/>
                    <a:pt x="16" y="99"/>
                  </a:cubicBezTo>
                  <a:close/>
                  <a:moveTo>
                    <a:pt x="8" y="93"/>
                  </a:moveTo>
                  <a:cubicBezTo>
                    <a:pt x="9" y="93"/>
                    <a:pt x="11" y="93"/>
                    <a:pt x="13" y="93"/>
                  </a:cubicBezTo>
                  <a:cubicBezTo>
                    <a:pt x="13" y="94"/>
                    <a:pt x="13" y="95"/>
                    <a:pt x="13" y="97"/>
                  </a:cubicBezTo>
                  <a:cubicBezTo>
                    <a:pt x="11" y="97"/>
                    <a:pt x="9" y="97"/>
                    <a:pt x="8" y="97"/>
                  </a:cubicBezTo>
                  <a:cubicBezTo>
                    <a:pt x="8" y="95"/>
                    <a:pt x="8" y="94"/>
                    <a:pt x="8" y="93"/>
                  </a:cubicBezTo>
                  <a:close/>
                  <a:moveTo>
                    <a:pt x="25" y="93"/>
                  </a:moveTo>
                  <a:cubicBezTo>
                    <a:pt x="27" y="93"/>
                    <a:pt x="29" y="93"/>
                    <a:pt x="31" y="93"/>
                  </a:cubicBezTo>
                  <a:cubicBezTo>
                    <a:pt x="31" y="94"/>
                    <a:pt x="31" y="95"/>
                    <a:pt x="31" y="97"/>
                  </a:cubicBezTo>
                  <a:cubicBezTo>
                    <a:pt x="29" y="97"/>
                    <a:pt x="27" y="97"/>
                    <a:pt x="25" y="97"/>
                  </a:cubicBezTo>
                  <a:cubicBezTo>
                    <a:pt x="25" y="95"/>
                    <a:pt x="25" y="94"/>
                    <a:pt x="25" y="93"/>
                  </a:cubicBezTo>
                  <a:close/>
                  <a:moveTo>
                    <a:pt x="16" y="93"/>
                  </a:moveTo>
                  <a:cubicBezTo>
                    <a:pt x="18" y="93"/>
                    <a:pt x="20" y="93"/>
                    <a:pt x="22" y="93"/>
                  </a:cubicBezTo>
                  <a:cubicBezTo>
                    <a:pt x="22" y="94"/>
                    <a:pt x="22" y="95"/>
                    <a:pt x="22" y="97"/>
                  </a:cubicBezTo>
                  <a:cubicBezTo>
                    <a:pt x="20" y="97"/>
                    <a:pt x="18" y="97"/>
                    <a:pt x="16" y="97"/>
                  </a:cubicBezTo>
                  <a:cubicBezTo>
                    <a:pt x="16" y="95"/>
                    <a:pt x="16" y="94"/>
                    <a:pt x="16" y="93"/>
                  </a:cubicBezTo>
                  <a:close/>
                  <a:moveTo>
                    <a:pt x="8" y="87"/>
                  </a:moveTo>
                  <a:cubicBezTo>
                    <a:pt x="9" y="87"/>
                    <a:pt x="11" y="87"/>
                    <a:pt x="13" y="87"/>
                  </a:cubicBezTo>
                  <a:cubicBezTo>
                    <a:pt x="13" y="88"/>
                    <a:pt x="13" y="90"/>
                    <a:pt x="13" y="91"/>
                  </a:cubicBezTo>
                  <a:cubicBezTo>
                    <a:pt x="11" y="91"/>
                    <a:pt x="9" y="91"/>
                    <a:pt x="8" y="91"/>
                  </a:cubicBezTo>
                  <a:cubicBezTo>
                    <a:pt x="8" y="90"/>
                    <a:pt x="8" y="88"/>
                    <a:pt x="8" y="87"/>
                  </a:cubicBezTo>
                  <a:close/>
                  <a:moveTo>
                    <a:pt x="43" y="87"/>
                  </a:moveTo>
                  <a:cubicBezTo>
                    <a:pt x="45" y="87"/>
                    <a:pt x="47" y="87"/>
                    <a:pt x="48" y="87"/>
                  </a:cubicBezTo>
                  <a:cubicBezTo>
                    <a:pt x="48" y="88"/>
                    <a:pt x="48" y="90"/>
                    <a:pt x="48" y="91"/>
                  </a:cubicBezTo>
                  <a:cubicBezTo>
                    <a:pt x="47" y="91"/>
                    <a:pt x="45" y="91"/>
                    <a:pt x="43" y="91"/>
                  </a:cubicBezTo>
                  <a:cubicBezTo>
                    <a:pt x="43" y="90"/>
                    <a:pt x="43" y="88"/>
                    <a:pt x="43" y="87"/>
                  </a:cubicBezTo>
                  <a:close/>
                  <a:moveTo>
                    <a:pt x="34" y="87"/>
                  </a:moveTo>
                  <a:cubicBezTo>
                    <a:pt x="36" y="87"/>
                    <a:pt x="38" y="87"/>
                    <a:pt x="39" y="87"/>
                  </a:cubicBezTo>
                  <a:cubicBezTo>
                    <a:pt x="39" y="88"/>
                    <a:pt x="39" y="90"/>
                    <a:pt x="39" y="91"/>
                  </a:cubicBezTo>
                  <a:cubicBezTo>
                    <a:pt x="38" y="91"/>
                    <a:pt x="36" y="91"/>
                    <a:pt x="34" y="91"/>
                  </a:cubicBezTo>
                  <a:cubicBezTo>
                    <a:pt x="34" y="90"/>
                    <a:pt x="34" y="88"/>
                    <a:pt x="34" y="87"/>
                  </a:cubicBezTo>
                  <a:close/>
                  <a:moveTo>
                    <a:pt x="25" y="87"/>
                  </a:moveTo>
                  <a:cubicBezTo>
                    <a:pt x="27" y="87"/>
                    <a:pt x="29" y="87"/>
                    <a:pt x="31" y="87"/>
                  </a:cubicBezTo>
                  <a:cubicBezTo>
                    <a:pt x="31" y="88"/>
                    <a:pt x="31" y="90"/>
                    <a:pt x="31" y="91"/>
                  </a:cubicBezTo>
                  <a:cubicBezTo>
                    <a:pt x="29" y="91"/>
                    <a:pt x="27" y="91"/>
                    <a:pt x="25" y="91"/>
                  </a:cubicBezTo>
                  <a:cubicBezTo>
                    <a:pt x="25" y="90"/>
                    <a:pt x="25" y="88"/>
                    <a:pt x="25" y="87"/>
                  </a:cubicBezTo>
                  <a:close/>
                  <a:moveTo>
                    <a:pt x="16" y="87"/>
                  </a:moveTo>
                  <a:cubicBezTo>
                    <a:pt x="18" y="87"/>
                    <a:pt x="20" y="87"/>
                    <a:pt x="22" y="87"/>
                  </a:cubicBezTo>
                  <a:cubicBezTo>
                    <a:pt x="22" y="88"/>
                    <a:pt x="22" y="90"/>
                    <a:pt x="22" y="91"/>
                  </a:cubicBezTo>
                  <a:cubicBezTo>
                    <a:pt x="20" y="91"/>
                    <a:pt x="18" y="91"/>
                    <a:pt x="16" y="91"/>
                  </a:cubicBezTo>
                  <a:cubicBezTo>
                    <a:pt x="16" y="90"/>
                    <a:pt x="16" y="88"/>
                    <a:pt x="16" y="87"/>
                  </a:cubicBezTo>
                  <a:close/>
                  <a:moveTo>
                    <a:pt x="8" y="82"/>
                  </a:moveTo>
                  <a:cubicBezTo>
                    <a:pt x="9" y="82"/>
                    <a:pt x="11" y="82"/>
                    <a:pt x="13" y="82"/>
                  </a:cubicBezTo>
                  <a:cubicBezTo>
                    <a:pt x="13" y="83"/>
                    <a:pt x="13" y="84"/>
                    <a:pt x="13" y="85"/>
                  </a:cubicBezTo>
                  <a:cubicBezTo>
                    <a:pt x="11" y="85"/>
                    <a:pt x="9" y="85"/>
                    <a:pt x="8" y="85"/>
                  </a:cubicBezTo>
                  <a:cubicBezTo>
                    <a:pt x="8" y="84"/>
                    <a:pt x="8" y="83"/>
                    <a:pt x="8" y="82"/>
                  </a:cubicBezTo>
                  <a:close/>
                  <a:moveTo>
                    <a:pt x="43" y="82"/>
                  </a:moveTo>
                  <a:cubicBezTo>
                    <a:pt x="45" y="82"/>
                    <a:pt x="47" y="82"/>
                    <a:pt x="48" y="82"/>
                  </a:cubicBezTo>
                  <a:cubicBezTo>
                    <a:pt x="48" y="83"/>
                    <a:pt x="48" y="84"/>
                    <a:pt x="48" y="85"/>
                  </a:cubicBezTo>
                  <a:cubicBezTo>
                    <a:pt x="47" y="85"/>
                    <a:pt x="45" y="85"/>
                    <a:pt x="43" y="85"/>
                  </a:cubicBezTo>
                  <a:cubicBezTo>
                    <a:pt x="43" y="84"/>
                    <a:pt x="43" y="83"/>
                    <a:pt x="43" y="82"/>
                  </a:cubicBezTo>
                  <a:close/>
                  <a:moveTo>
                    <a:pt x="34" y="82"/>
                  </a:moveTo>
                  <a:cubicBezTo>
                    <a:pt x="36" y="82"/>
                    <a:pt x="38" y="82"/>
                    <a:pt x="39" y="82"/>
                  </a:cubicBezTo>
                  <a:cubicBezTo>
                    <a:pt x="39" y="83"/>
                    <a:pt x="39" y="84"/>
                    <a:pt x="39" y="85"/>
                  </a:cubicBezTo>
                  <a:cubicBezTo>
                    <a:pt x="38" y="85"/>
                    <a:pt x="36" y="85"/>
                    <a:pt x="34" y="85"/>
                  </a:cubicBezTo>
                  <a:cubicBezTo>
                    <a:pt x="34" y="84"/>
                    <a:pt x="34" y="83"/>
                    <a:pt x="34" y="82"/>
                  </a:cubicBezTo>
                  <a:close/>
                  <a:moveTo>
                    <a:pt x="25" y="82"/>
                  </a:moveTo>
                  <a:cubicBezTo>
                    <a:pt x="27" y="82"/>
                    <a:pt x="29" y="82"/>
                    <a:pt x="31" y="82"/>
                  </a:cubicBezTo>
                  <a:cubicBezTo>
                    <a:pt x="31" y="83"/>
                    <a:pt x="31" y="84"/>
                    <a:pt x="31" y="85"/>
                  </a:cubicBezTo>
                  <a:cubicBezTo>
                    <a:pt x="29" y="85"/>
                    <a:pt x="27" y="85"/>
                    <a:pt x="25" y="85"/>
                  </a:cubicBezTo>
                  <a:cubicBezTo>
                    <a:pt x="25" y="84"/>
                    <a:pt x="25" y="83"/>
                    <a:pt x="25" y="82"/>
                  </a:cubicBezTo>
                  <a:close/>
                  <a:moveTo>
                    <a:pt x="16" y="82"/>
                  </a:moveTo>
                  <a:cubicBezTo>
                    <a:pt x="18" y="82"/>
                    <a:pt x="20" y="82"/>
                    <a:pt x="22" y="82"/>
                  </a:cubicBezTo>
                  <a:cubicBezTo>
                    <a:pt x="22" y="83"/>
                    <a:pt x="22" y="84"/>
                    <a:pt x="22" y="85"/>
                  </a:cubicBezTo>
                  <a:cubicBezTo>
                    <a:pt x="20" y="85"/>
                    <a:pt x="18" y="85"/>
                    <a:pt x="16" y="85"/>
                  </a:cubicBezTo>
                  <a:cubicBezTo>
                    <a:pt x="16" y="84"/>
                    <a:pt x="16" y="83"/>
                    <a:pt x="16" y="82"/>
                  </a:cubicBezTo>
                  <a:close/>
                  <a:moveTo>
                    <a:pt x="43" y="76"/>
                  </a:moveTo>
                  <a:cubicBezTo>
                    <a:pt x="45" y="76"/>
                    <a:pt x="47" y="76"/>
                    <a:pt x="48" y="76"/>
                  </a:cubicBezTo>
                  <a:cubicBezTo>
                    <a:pt x="48" y="77"/>
                    <a:pt x="48" y="78"/>
                    <a:pt x="48" y="79"/>
                  </a:cubicBezTo>
                  <a:cubicBezTo>
                    <a:pt x="47" y="79"/>
                    <a:pt x="45" y="79"/>
                    <a:pt x="43" y="79"/>
                  </a:cubicBezTo>
                  <a:cubicBezTo>
                    <a:pt x="43" y="78"/>
                    <a:pt x="43" y="77"/>
                    <a:pt x="43" y="76"/>
                  </a:cubicBezTo>
                  <a:close/>
                  <a:moveTo>
                    <a:pt x="34" y="76"/>
                  </a:moveTo>
                  <a:cubicBezTo>
                    <a:pt x="36" y="76"/>
                    <a:pt x="38" y="76"/>
                    <a:pt x="39" y="76"/>
                  </a:cubicBezTo>
                  <a:cubicBezTo>
                    <a:pt x="39" y="77"/>
                    <a:pt x="39" y="78"/>
                    <a:pt x="39" y="79"/>
                  </a:cubicBezTo>
                  <a:cubicBezTo>
                    <a:pt x="38" y="79"/>
                    <a:pt x="36" y="79"/>
                    <a:pt x="34" y="79"/>
                  </a:cubicBezTo>
                  <a:cubicBezTo>
                    <a:pt x="34" y="78"/>
                    <a:pt x="34" y="77"/>
                    <a:pt x="34" y="76"/>
                  </a:cubicBezTo>
                  <a:close/>
                  <a:moveTo>
                    <a:pt x="25" y="76"/>
                  </a:moveTo>
                  <a:cubicBezTo>
                    <a:pt x="27" y="76"/>
                    <a:pt x="29" y="76"/>
                    <a:pt x="31" y="76"/>
                  </a:cubicBezTo>
                  <a:cubicBezTo>
                    <a:pt x="31" y="77"/>
                    <a:pt x="31" y="78"/>
                    <a:pt x="31" y="79"/>
                  </a:cubicBezTo>
                  <a:cubicBezTo>
                    <a:pt x="29" y="79"/>
                    <a:pt x="27" y="79"/>
                    <a:pt x="25" y="79"/>
                  </a:cubicBezTo>
                  <a:cubicBezTo>
                    <a:pt x="25" y="78"/>
                    <a:pt x="25" y="77"/>
                    <a:pt x="25" y="76"/>
                  </a:cubicBezTo>
                  <a:close/>
                  <a:moveTo>
                    <a:pt x="16" y="76"/>
                  </a:moveTo>
                  <a:cubicBezTo>
                    <a:pt x="18" y="76"/>
                    <a:pt x="20" y="76"/>
                    <a:pt x="22" y="76"/>
                  </a:cubicBezTo>
                  <a:cubicBezTo>
                    <a:pt x="22" y="77"/>
                    <a:pt x="22" y="78"/>
                    <a:pt x="22" y="79"/>
                  </a:cubicBezTo>
                  <a:cubicBezTo>
                    <a:pt x="20" y="79"/>
                    <a:pt x="18" y="79"/>
                    <a:pt x="16" y="79"/>
                  </a:cubicBezTo>
                  <a:cubicBezTo>
                    <a:pt x="16" y="78"/>
                    <a:pt x="16" y="77"/>
                    <a:pt x="16" y="76"/>
                  </a:cubicBezTo>
                  <a:close/>
                  <a:moveTo>
                    <a:pt x="25" y="70"/>
                  </a:moveTo>
                  <a:cubicBezTo>
                    <a:pt x="27" y="70"/>
                    <a:pt x="29" y="70"/>
                    <a:pt x="31" y="70"/>
                  </a:cubicBezTo>
                  <a:cubicBezTo>
                    <a:pt x="31" y="71"/>
                    <a:pt x="31" y="72"/>
                    <a:pt x="31" y="73"/>
                  </a:cubicBezTo>
                  <a:cubicBezTo>
                    <a:pt x="29" y="73"/>
                    <a:pt x="27" y="73"/>
                    <a:pt x="25" y="73"/>
                  </a:cubicBezTo>
                  <a:cubicBezTo>
                    <a:pt x="25" y="72"/>
                    <a:pt x="25" y="71"/>
                    <a:pt x="25" y="70"/>
                  </a:cubicBezTo>
                  <a:close/>
                  <a:moveTo>
                    <a:pt x="16" y="70"/>
                  </a:moveTo>
                  <a:cubicBezTo>
                    <a:pt x="18" y="70"/>
                    <a:pt x="20" y="70"/>
                    <a:pt x="22" y="70"/>
                  </a:cubicBezTo>
                  <a:cubicBezTo>
                    <a:pt x="22" y="71"/>
                    <a:pt x="22" y="72"/>
                    <a:pt x="22" y="73"/>
                  </a:cubicBezTo>
                  <a:cubicBezTo>
                    <a:pt x="20" y="73"/>
                    <a:pt x="18" y="73"/>
                    <a:pt x="16" y="73"/>
                  </a:cubicBezTo>
                  <a:cubicBezTo>
                    <a:pt x="16" y="72"/>
                    <a:pt x="16" y="71"/>
                    <a:pt x="16" y="70"/>
                  </a:cubicBezTo>
                  <a:close/>
                  <a:moveTo>
                    <a:pt x="25" y="64"/>
                  </a:moveTo>
                  <a:cubicBezTo>
                    <a:pt x="27" y="64"/>
                    <a:pt x="29" y="64"/>
                    <a:pt x="31" y="64"/>
                  </a:cubicBezTo>
                  <a:cubicBezTo>
                    <a:pt x="31" y="65"/>
                    <a:pt x="31" y="67"/>
                    <a:pt x="31" y="68"/>
                  </a:cubicBezTo>
                  <a:cubicBezTo>
                    <a:pt x="29" y="68"/>
                    <a:pt x="27" y="68"/>
                    <a:pt x="25" y="68"/>
                  </a:cubicBezTo>
                  <a:cubicBezTo>
                    <a:pt x="25" y="67"/>
                    <a:pt x="25" y="65"/>
                    <a:pt x="25" y="64"/>
                  </a:cubicBezTo>
                  <a:close/>
                  <a:moveTo>
                    <a:pt x="43" y="58"/>
                  </a:moveTo>
                  <a:cubicBezTo>
                    <a:pt x="45" y="58"/>
                    <a:pt x="47" y="58"/>
                    <a:pt x="48" y="58"/>
                  </a:cubicBezTo>
                  <a:cubicBezTo>
                    <a:pt x="48" y="60"/>
                    <a:pt x="48" y="61"/>
                    <a:pt x="48" y="62"/>
                  </a:cubicBezTo>
                  <a:cubicBezTo>
                    <a:pt x="47" y="62"/>
                    <a:pt x="45" y="62"/>
                    <a:pt x="43" y="62"/>
                  </a:cubicBezTo>
                  <a:cubicBezTo>
                    <a:pt x="43" y="61"/>
                    <a:pt x="43" y="60"/>
                    <a:pt x="43" y="58"/>
                  </a:cubicBezTo>
                  <a:close/>
                  <a:moveTo>
                    <a:pt x="34" y="58"/>
                  </a:moveTo>
                  <a:cubicBezTo>
                    <a:pt x="36" y="58"/>
                    <a:pt x="38" y="58"/>
                    <a:pt x="39" y="58"/>
                  </a:cubicBezTo>
                  <a:cubicBezTo>
                    <a:pt x="39" y="60"/>
                    <a:pt x="39" y="61"/>
                    <a:pt x="39" y="62"/>
                  </a:cubicBezTo>
                  <a:cubicBezTo>
                    <a:pt x="38" y="62"/>
                    <a:pt x="36" y="62"/>
                    <a:pt x="34" y="62"/>
                  </a:cubicBezTo>
                  <a:cubicBezTo>
                    <a:pt x="34" y="61"/>
                    <a:pt x="34" y="60"/>
                    <a:pt x="3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2" name="Freeform 2598"/>
            <p:cNvSpPr>
              <a:spLocks noEditPoints="1"/>
            </p:cNvSpPr>
            <p:nvPr/>
          </p:nvSpPr>
          <p:spPr bwMode="auto">
            <a:xfrm>
              <a:off x="-1054099" y="744537"/>
              <a:ext cx="179388" cy="411163"/>
            </a:xfrm>
            <a:custGeom>
              <a:avLst/>
              <a:gdLst>
                <a:gd name="T0" fmla="*/ 9 w 55"/>
                <a:gd name="T1" fmla="*/ 20 h 126"/>
                <a:gd name="T2" fmla="*/ 32 w 55"/>
                <a:gd name="T3" fmla="*/ 14 h 126"/>
                <a:gd name="T4" fmla="*/ 13 w 55"/>
                <a:gd name="T5" fmla="*/ 15 h 126"/>
                <a:gd name="T6" fmla="*/ 28 w 55"/>
                <a:gd name="T7" fmla="*/ 46 h 126"/>
                <a:gd name="T8" fmla="*/ 25 w 55"/>
                <a:gd name="T9" fmla="*/ 54 h 126"/>
                <a:gd name="T10" fmla="*/ 25 w 55"/>
                <a:gd name="T11" fmla="*/ 68 h 126"/>
                <a:gd name="T12" fmla="*/ 28 w 55"/>
                <a:gd name="T13" fmla="*/ 84 h 126"/>
                <a:gd name="T14" fmla="*/ 25 w 55"/>
                <a:gd name="T15" fmla="*/ 94 h 126"/>
                <a:gd name="T16" fmla="*/ 28 w 55"/>
                <a:gd name="T17" fmla="*/ 103 h 126"/>
                <a:gd name="T18" fmla="*/ 29 w 55"/>
                <a:gd name="T19" fmla="*/ 105 h 126"/>
                <a:gd name="T20" fmla="*/ 17 w 55"/>
                <a:gd name="T21" fmla="*/ 103 h 126"/>
                <a:gd name="T22" fmla="*/ 15 w 55"/>
                <a:gd name="T23" fmla="*/ 105 h 126"/>
                <a:gd name="T24" fmla="*/ 29 w 55"/>
                <a:gd name="T25" fmla="*/ 98 h 126"/>
                <a:gd name="T26" fmla="*/ 19 w 55"/>
                <a:gd name="T27" fmla="*/ 98 h 126"/>
                <a:gd name="T28" fmla="*/ 29 w 55"/>
                <a:gd name="T29" fmla="*/ 97 h 126"/>
                <a:gd name="T30" fmla="*/ 12 w 55"/>
                <a:gd name="T31" fmla="*/ 94 h 126"/>
                <a:gd name="T32" fmla="*/ 11 w 55"/>
                <a:gd name="T33" fmla="*/ 97 h 126"/>
                <a:gd name="T34" fmla="*/ 29 w 55"/>
                <a:gd name="T35" fmla="*/ 90 h 126"/>
                <a:gd name="T36" fmla="*/ 15 w 55"/>
                <a:gd name="T37" fmla="*/ 90 h 126"/>
                <a:gd name="T38" fmla="*/ 21 w 55"/>
                <a:gd name="T39" fmla="*/ 88 h 126"/>
                <a:gd name="T40" fmla="*/ 12 w 55"/>
                <a:gd name="T41" fmla="*/ 86 h 126"/>
                <a:gd name="T42" fmla="*/ 32 w 55"/>
                <a:gd name="T43" fmla="*/ 84 h 126"/>
                <a:gd name="T44" fmla="*/ 21 w 55"/>
                <a:gd name="T45" fmla="*/ 81 h 126"/>
                <a:gd name="T46" fmla="*/ 15 w 55"/>
                <a:gd name="T47" fmla="*/ 82 h 126"/>
                <a:gd name="T48" fmla="*/ 9 w 55"/>
                <a:gd name="T49" fmla="*/ 76 h 126"/>
                <a:gd name="T50" fmla="*/ 21 w 55"/>
                <a:gd name="T51" fmla="*/ 69 h 126"/>
                <a:gd name="T52" fmla="*/ 19 w 55"/>
                <a:gd name="T53" fmla="*/ 72 h 126"/>
                <a:gd name="T54" fmla="*/ 13 w 55"/>
                <a:gd name="T55" fmla="*/ 69 h 126"/>
                <a:gd name="T56" fmla="*/ 32 w 55"/>
                <a:gd name="T57" fmla="*/ 63 h 126"/>
                <a:gd name="T58" fmla="*/ 21 w 55"/>
                <a:gd name="T59" fmla="*/ 67 h 126"/>
                <a:gd name="T60" fmla="*/ 13 w 55"/>
                <a:gd name="T61" fmla="*/ 65 h 126"/>
                <a:gd name="T62" fmla="*/ 11 w 55"/>
                <a:gd name="T63" fmla="*/ 68 h 126"/>
                <a:gd name="T64" fmla="*/ 29 w 55"/>
                <a:gd name="T65" fmla="*/ 59 h 126"/>
                <a:gd name="T66" fmla="*/ 19 w 55"/>
                <a:gd name="T67" fmla="*/ 60 h 126"/>
                <a:gd name="T68" fmla="*/ 13 w 55"/>
                <a:gd name="T69" fmla="*/ 64 h 126"/>
                <a:gd name="T70" fmla="*/ 17 w 55"/>
                <a:gd name="T71" fmla="*/ 56 h 126"/>
                <a:gd name="T72" fmla="*/ 15 w 55"/>
                <a:gd name="T73" fmla="*/ 59 h 126"/>
                <a:gd name="T74" fmla="*/ 17 w 55"/>
                <a:gd name="T75" fmla="*/ 52 h 126"/>
                <a:gd name="T76" fmla="*/ 11 w 55"/>
                <a:gd name="T77" fmla="*/ 53 h 126"/>
                <a:gd name="T78" fmla="*/ 29 w 55"/>
                <a:gd name="T79" fmla="*/ 49 h 126"/>
                <a:gd name="T80" fmla="*/ 17 w 55"/>
                <a:gd name="T81" fmla="*/ 48 h 126"/>
                <a:gd name="T82" fmla="*/ 11 w 55"/>
                <a:gd name="T83" fmla="*/ 51 h 126"/>
                <a:gd name="T84" fmla="*/ 29 w 55"/>
                <a:gd name="T85" fmla="*/ 42 h 126"/>
                <a:gd name="T86" fmla="*/ 15 w 55"/>
                <a:gd name="T87" fmla="*/ 44 h 126"/>
                <a:gd name="T88" fmla="*/ 29 w 55"/>
                <a:gd name="T89" fmla="*/ 41 h 126"/>
                <a:gd name="T90" fmla="*/ 9 w 55"/>
                <a:gd name="T91" fmla="*/ 40 h 126"/>
                <a:gd name="T92" fmla="*/ 32 w 55"/>
                <a:gd name="T93" fmla="*/ 36 h 126"/>
                <a:gd name="T94" fmla="*/ 13 w 55"/>
                <a:gd name="T95" fmla="*/ 36 h 126"/>
                <a:gd name="T96" fmla="*/ 15 w 55"/>
                <a:gd name="T97" fmla="*/ 31 h 126"/>
                <a:gd name="T98" fmla="*/ 29 w 55"/>
                <a:gd name="T99" fmla="*/ 28 h 126"/>
                <a:gd name="T100" fmla="*/ 9 w 55"/>
                <a:gd name="T101" fmla="*/ 28 h 126"/>
                <a:gd name="T102" fmla="*/ 32 w 55"/>
                <a:gd name="T103" fmla="*/ 23 h 126"/>
                <a:gd name="T104" fmla="*/ 13 w 55"/>
                <a:gd name="T105" fmla="*/ 23 h 126"/>
                <a:gd name="T106" fmla="*/ 32 w 55"/>
                <a:gd name="T107" fmla="*/ 15 h 126"/>
                <a:gd name="T108" fmla="*/ 13 w 55"/>
                <a:gd name="T10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 h="126">
                  <a:moveTo>
                    <a:pt x="0" y="126"/>
                  </a:moveTo>
                  <a:cubicBezTo>
                    <a:pt x="55" y="126"/>
                    <a:pt x="55" y="126"/>
                    <a:pt x="55" y="126"/>
                  </a:cubicBezTo>
                  <a:cubicBezTo>
                    <a:pt x="55" y="8"/>
                    <a:pt x="55" y="8"/>
                    <a:pt x="55" y="8"/>
                  </a:cubicBezTo>
                  <a:cubicBezTo>
                    <a:pt x="38" y="0"/>
                    <a:pt x="38" y="0"/>
                    <a:pt x="38" y="0"/>
                  </a:cubicBezTo>
                  <a:cubicBezTo>
                    <a:pt x="0" y="8"/>
                    <a:pt x="0" y="8"/>
                    <a:pt x="0" y="8"/>
                  </a:cubicBezTo>
                  <a:cubicBezTo>
                    <a:pt x="0" y="126"/>
                    <a:pt x="0" y="126"/>
                    <a:pt x="0" y="126"/>
                  </a:cubicBezTo>
                  <a:close/>
                  <a:moveTo>
                    <a:pt x="9" y="20"/>
                  </a:moveTo>
                  <a:cubicBezTo>
                    <a:pt x="9" y="19"/>
                    <a:pt x="10" y="19"/>
                    <a:pt x="11" y="19"/>
                  </a:cubicBezTo>
                  <a:cubicBezTo>
                    <a:pt x="11" y="20"/>
                    <a:pt x="11" y="21"/>
                    <a:pt x="11" y="22"/>
                  </a:cubicBezTo>
                  <a:cubicBezTo>
                    <a:pt x="10" y="22"/>
                    <a:pt x="9" y="22"/>
                    <a:pt x="9" y="23"/>
                  </a:cubicBezTo>
                  <a:cubicBezTo>
                    <a:pt x="9" y="22"/>
                    <a:pt x="9" y="21"/>
                    <a:pt x="9" y="20"/>
                  </a:cubicBezTo>
                  <a:close/>
                  <a:moveTo>
                    <a:pt x="29" y="12"/>
                  </a:moveTo>
                  <a:cubicBezTo>
                    <a:pt x="30" y="11"/>
                    <a:pt x="31" y="11"/>
                    <a:pt x="32" y="11"/>
                  </a:cubicBezTo>
                  <a:cubicBezTo>
                    <a:pt x="32" y="12"/>
                    <a:pt x="32" y="13"/>
                    <a:pt x="32" y="14"/>
                  </a:cubicBezTo>
                  <a:cubicBezTo>
                    <a:pt x="31" y="14"/>
                    <a:pt x="30" y="14"/>
                    <a:pt x="29" y="15"/>
                  </a:cubicBezTo>
                  <a:cubicBezTo>
                    <a:pt x="29" y="14"/>
                    <a:pt x="29" y="13"/>
                    <a:pt x="29" y="12"/>
                  </a:cubicBezTo>
                  <a:close/>
                  <a:moveTo>
                    <a:pt x="13" y="15"/>
                  </a:moveTo>
                  <a:cubicBezTo>
                    <a:pt x="13" y="15"/>
                    <a:pt x="14" y="14"/>
                    <a:pt x="15" y="14"/>
                  </a:cubicBezTo>
                  <a:cubicBezTo>
                    <a:pt x="15" y="15"/>
                    <a:pt x="15" y="16"/>
                    <a:pt x="15" y="17"/>
                  </a:cubicBezTo>
                  <a:cubicBezTo>
                    <a:pt x="14" y="17"/>
                    <a:pt x="13" y="17"/>
                    <a:pt x="13" y="18"/>
                  </a:cubicBezTo>
                  <a:cubicBezTo>
                    <a:pt x="13" y="17"/>
                    <a:pt x="13" y="16"/>
                    <a:pt x="13" y="15"/>
                  </a:cubicBezTo>
                  <a:close/>
                  <a:moveTo>
                    <a:pt x="9" y="15"/>
                  </a:moveTo>
                  <a:cubicBezTo>
                    <a:pt x="9" y="15"/>
                    <a:pt x="10" y="15"/>
                    <a:pt x="11" y="15"/>
                  </a:cubicBezTo>
                  <a:cubicBezTo>
                    <a:pt x="11" y="16"/>
                    <a:pt x="11" y="17"/>
                    <a:pt x="11" y="18"/>
                  </a:cubicBezTo>
                  <a:cubicBezTo>
                    <a:pt x="10" y="18"/>
                    <a:pt x="9" y="18"/>
                    <a:pt x="9" y="18"/>
                  </a:cubicBezTo>
                  <a:cubicBezTo>
                    <a:pt x="9" y="17"/>
                    <a:pt x="9" y="16"/>
                    <a:pt x="9" y="15"/>
                  </a:cubicBezTo>
                  <a:close/>
                  <a:moveTo>
                    <a:pt x="25" y="47"/>
                  </a:moveTo>
                  <a:cubicBezTo>
                    <a:pt x="26" y="47"/>
                    <a:pt x="27" y="47"/>
                    <a:pt x="28" y="46"/>
                  </a:cubicBezTo>
                  <a:cubicBezTo>
                    <a:pt x="28" y="47"/>
                    <a:pt x="28" y="48"/>
                    <a:pt x="28" y="49"/>
                  </a:cubicBezTo>
                  <a:cubicBezTo>
                    <a:pt x="27" y="50"/>
                    <a:pt x="26" y="50"/>
                    <a:pt x="25" y="50"/>
                  </a:cubicBezTo>
                  <a:cubicBezTo>
                    <a:pt x="25" y="49"/>
                    <a:pt x="25" y="48"/>
                    <a:pt x="25" y="47"/>
                  </a:cubicBezTo>
                  <a:close/>
                  <a:moveTo>
                    <a:pt x="25" y="51"/>
                  </a:moveTo>
                  <a:cubicBezTo>
                    <a:pt x="26" y="51"/>
                    <a:pt x="27" y="51"/>
                    <a:pt x="28" y="51"/>
                  </a:cubicBezTo>
                  <a:cubicBezTo>
                    <a:pt x="28" y="52"/>
                    <a:pt x="28" y="53"/>
                    <a:pt x="28" y="54"/>
                  </a:cubicBezTo>
                  <a:cubicBezTo>
                    <a:pt x="27" y="54"/>
                    <a:pt x="26" y="54"/>
                    <a:pt x="25" y="54"/>
                  </a:cubicBezTo>
                  <a:cubicBezTo>
                    <a:pt x="25" y="53"/>
                    <a:pt x="25" y="52"/>
                    <a:pt x="25" y="51"/>
                  </a:cubicBezTo>
                  <a:close/>
                  <a:moveTo>
                    <a:pt x="25" y="55"/>
                  </a:moveTo>
                  <a:cubicBezTo>
                    <a:pt x="26" y="55"/>
                    <a:pt x="27" y="55"/>
                    <a:pt x="28" y="55"/>
                  </a:cubicBezTo>
                  <a:cubicBezTo>
                    <a:pt x="28" y="56"/>
                    <a:pt x="28" y="57"/>
                    <a:pt x="28" y="58"/>
                  </a:cubicBezTo>
                  <a:cubicBezTo>
                    <a:pt x="27" y="58"/>
                    <a:pt x="26" y="58"/>
                    <a:pt x="25" y="58"/>
                  </a:cubicBezTo>
                  <a:cubicBezTo>
                    <a:pt x="25" y="57"/>
                    <a:pt x="25" y="56"/>
                    <a:pt x="25" y="55"/>
                  </a:cubicBezTo>
                  <a:close/>
                  <a:moveTo>
                    <a:pt x="25" y="68"/>
                  </a:moveTo>
                  <a:cubicBezTo>
                    <a:pt x="26" y="68"/>
                    <a:pt x="27" y="68"/>
                    <a:pt x="28" y="68"/>
                  </a:cubicBezTo>
                  <a:cubicBezTo>
                    <a:pt x="28" y="69"/>
                    <a:pt x="28" y="70"/>
                    <a:pt x="28" y="71"/>
                  </a:cubicBezTo>
                  <a:cubicBezTo>
                    <a:pt x="27" y="71"/>
                    <a:pt x="26" y="71"/>
                    <a:pt x="25" y="71"/>
                  </a:cubicBezTo>
                  <a:cubicBezTo>
                    <a:pt x="25" y="70"/>
                    <a:pt x="25" y="69"/>
                    <a:pt x="25" y="68"/>
                  </a:cubicBezTo>
                  <a:close/>
                  <a:moveTo>
                    <a:pt x="25" y="81"/>
                  </a:moveTo>
                  <a:cubicBezTo>
                    <a:pt x="26" y="81"/>
                    <a:pt x="27" y="81"/>
                    <a:pt x="28" y="81"/>
                  </a:cubicBezTo>
                  <a:cubicBezTo>
                    <a:pt x="28" y="82"/>
                    <a:pt x="28" y="83"/>
                    <a:pt x="28" y="84"/>
                  </a:cubicBezTo>
                  <a:cubicBezTo>
                    <a:pt x="27" y="84"/>
                    <a:pt x="26" y="84"/>
                    <a:pt x="25" y="84"/>
                  </a:cubicBezTo>
                  <a:cubicBezTo>
                    <a:pt x="25" y="83"/>
                    <a:pt x="25" y="82"/>
                    <a:pt x="25" y="81"/>
                  </a:cubicBezTo>
                  <a:close/>
                  <a:moveTo>
                    <a:pt x="25" y="94"/>
                  </a:moveTo>
                  <a:cubicBezTo>
                    <a:pt x="26" y="94"/>
                    <a:pt x="27" y="94"/>
                    <a:pt x="28" y="94"/>
                  </a:cubicBezTo>
                  <a:cubicBezTo>
                    <a:pt x="28" y="95"/>
                    <a:pt x="28" y="96"/>
                    <a:pt x="28" y="97"/>
                  </a:cubicBezTo>
                  <a:cubicBezTo>
                    <a:pt x="27" y="97"/>
                    <a:pt x="26" y="97"/>
                    <a:pt x="25" y="97"/>
                  </a:cubicBezTo>
                  <a:cubicBezTo>
                    <a:pt x="25" y="96"/>
                    <a:pt x="25" y="95"/>
                    <a:pt x="25" y="94"/>
                  </a:cubicBezTo>
                  <a:close/>
                  <a:moveTo>
                    <a:pt x="25" y="98"/>
                  </a:moveTo>
                  <a:cubicBezTo>
                    <a:pt x="26" y="98"/>
                    <a:pt x="27" y="98"/>
                    <a:pt x="28" y="98"/>
                  </a:cubicBezTo>
                  <a:cubicBezTo>
                    <a:pt x="28" y="99"/>
                    <a:pt x="28" y="100"/>
                    <a:pt x="28" y="101"/>
                  </a:cubicBezTo>
                  <a:cubicBezTo>
                    <a:pt x="27" y="101"/>
                    <a:pt x="26" y="101"/>
                    <a:pt x="25" y="101"/>
                  </a:cubicBezTo>
                  <a:cubicBezTo>
                    <a:pt x="25" y="100"/>
                    <a:pt x="25" y="99"/>
                    <a:pt x="25" y="98"/>
                  </a:cubicBezTo>
                  <a:close/>
                  <a:moveTo>
                    <a:pt x="25" y="103"/>
                  </a:moveTo>
                  <a:cubicBezTo>
                    <a:pt x="26" y="103"/>
                    <a:pt x="27" y="103"/>
                    <a:pt x="28" y="103"/>
                  </a:cubicBezTo>
                  <a:cubicBezTo>
                    <a:pt x="28" y="104"/>
                    <a:pt x="28" y="105"/>
                    <a:pt x="28" y="105"/>
                  </a:cubicBezTo>
                  <a:cubicBezTo>
                    <a:pt x="27" y="105"/>
                    <a:pt x="26" y="105"/>
                    <a:pt x="25" y="105"/>
                  </a:cubicBezTo>
                  <a:cubicBezTo>
                    <a:pt x="25" y="105"/>
                    <a:pt x="25" y="104"/>
                    <a:pt x="25" y="103"/>
                  </a:cubicBezTo>
                  <a:close/>
                  <a:moveTo>
                    <a:pt x="29" y="102"/>
                  </a:moveTo>
                  <a:cubicBezTo>
                    <a:pt x="30" y="102"/>
                    <a:pt x="31" y="102"/>
                    <a:pt x="32" y="102"/>
                  </a:cubicBezTo>
                  <a:cubicBezTo>
                    <a:pt x="32" y="103"/>
                    <a:pt x="32" y="105"/>
                    <a:pt x="32" y="105"/>
                  </a:cubicBezTo>
                  <a:cubicBezTo>
                    <a:pt x="31" y="105"/>
                    <a:pt x="30" y="105"/>
                    <a:pt x="29" y="105"/>
                  </a:cubicBezTo>
                  <a:cubicBezTo>
                    <a:pt x="29" y="105"/>
                    <a:pt x="29" y="104"/>
                    <a:pt x="29" y="102"/>
                  </a:cubicBezTo>
                  <a:close/>
                  <a:moveTo>
                    <a:pt x="21" y="103"/>
                  </a:moveTo>
                  <a:cubicBezTo>
                    <a:pt x="22" y="103"/>
                    <a:pt x="22" y="103"/>
                    <a:pt x="23" y="103"/>
                  </a:cubicBezTo>
                  <a:cubicBezTo>
                    <a:pt x="23" y="104"/>
                    <a:pt x="23" y="105"/>
                    <a:pt x="23" y="105"/>
                  </a:cubicBezTo>
                  <a:cubicBezTo>
                    <a:pt x="22" y="105"/>
                    <a:pt x="22" y="105"/>
                    <a:pt x="21" y="105"/>
                  </a:cubicBezTo>
                  <a:cubicBezTo>
                    <a:pt x="21" y="105"/>
                    <a:pt x="21" y="104"/>
                    <a:pt x="21" y="103"/>
                  </a:cubicBezTo>
                  <a:close/>
                  <a:moveTo>
                    <a:pt x="17" y="103"/>
                  </a:moveTo>
                  <a:cubicBezTo>
                    <a:pt x="17" y="103"/>
                    <a:pt x="18" y="103"/>
                    <a:pt x="19" y="103"/>
                  </a:cubicBezTo>
                  <a:cubicBezTo>
                    <a:pt x="19" y="104"/>
                    <a:pt x="19" y="105"/>
                    <a:pt x="19" y="105"/>
                  </a:cubicBezTo>
                  <a:cubicBezTo>
                    <a:pt x="18" y="105"/>
                    <a:pt x="17" y="105"/>
                    <a:pt x="17" y="105"/>
                  </a:cubicBezTo>
                  <a:cubicBezTo>
                    <a:pt x="17" y="105"/>
                    <a:pt x="17" y="104"/>
                    <a:pt x="17" y="103"/>
                  </a:cubicBezTo>
                  <a:close/>
                  <a:moveTo>
                    <a:pt x="12" y="103"/>
                  </a:moveTo>
                  <a:cubicBezTo>
                    <a:pt x="13" y="103"/>
                    <a:pt x="14" y="103"/>
                    <a:pt x="15" y="103"/>
                  </a:cubicBezTo>
                  <a:cubicBezTo>
                    <a:pt x="15" y="104"/>
                    <a:pt x="15" y="105"/>
                    <a:pt x="15" y="105"/>
                  </a:cubicBezTo>
                  <a:cubicBezTo>
                    <a:pt x="14" y="105"/>
                    <a:pt x="13" y="105"/>
                    <a:pt x="12" y="105"/>
                  </a:cubicBezTo>
                  <a:cubicBezTo>
                    <a:pt x="12" y="105"/>
                    <a:pt x="12" y="104"/>
                    <a:pt x="12" y="103"/>
                  </a:cubicBezTo>
                  <a:close/>
                  <a:moveTo>
                    <a:pt x="29" y="98"/>
                  </a:moveTo>
                  <a:cubicBezTo>
                    <a:pt x="30" y="98"/>
                    <a:pt x="31" y="98"/>
                    <a:pt x="32" y="98"/>
                  </a:cubicBezTo>
                  <a:cubicBezTo>
                    <a:pt x="32" y="99"/>
                    <a:pt x="32" y="100"/>
                    <a:pt x="32" y="101"/>
                  </a:cubicBezTo>
                  <a:cubicBezTo>
                    <a:pt x="31" y="101"/>
                    <a:pt x="30" y="101"/>
                    <a:pt x="29" y="101"/>
                  </a:cubicBezTo>
                  <a:cubicBezTo>
                    <a:pt x="29" y="100"/>
                    <a:pt x="29" y="99"/>
                    <a:pt x="29" y="98"/>
                  </a:cubicBezTo>
                  <a:close/>
                  <a:moveTo>
                    <a:pt x="21" y="98"/>
                  </a:moveTo>
                  <a:cubicBezTo>
                    <a:pt x="22" y="98"/>
                    <a:pt x="22" y="98"/>
                    <a:pt x="23" y="98"/>
                  </a:cubicBezTo>
                  <a:cubicBezTo>
                    <a:pt x="23" y="99"/>
                    <a:pt x="23" y="100"/>
                    <a:pt x="23" y="101"/>
                  </a:cubicBezTo>
                  <a:cubicBezTo>
                    <a:pt x="22" y="101"/>
                    <a:pt x="22" y="101"/>
                    <a:pt x="21" y="101"/>
                  </a:cubicBezTo>
                  <a:cubicBezTo>
                    <a:pt x="21" y="100"/>
                    <a:pt x="21" y="99"/>
                    <a:pt x="21" y="98"/>
                  </a:cubicBezTo>
                  <a:close/>
                  <a:moveTo>
                    <a:pt x="17" y="98"/>
                  </a:moveTo>
                  <a:cubicBezTo>
                    <a:pt x="17" y="98"/>
                    <a:pt x="18" y="98"/>
                    <a:pt x="19" y="98"/>
                  </a:cubicBezTo>
                  <a:cubicBezTo>
                    <a:pt x="19" y="99"/>
                    <a:pt x="19" y="100"/>
                    <a:pt x="19" y="101"/>
                  </a:cubicBezTo>
                  <a:cubicBezTo>
                    <a:pt x="18" y="101"/>
                    <a:pt x="17" y="101"/>
                    <a:pt x="17" y="101"/>
                  </a:cubicBezTo>
                  <a:cubicBezTo>
                    <a:pt x="17" y="100"/>
                    <a:pt x="17" y="99"/>
                    <a:pt x="17" y="98"/>
                  </a:cubicBezTo>
                  <a:close/>
                  <a:moveTo>
                    <a:pt x="29" y="94"/>
                  </a:moveTo>
                  <a:cubicBezTo>
                    <a:pt x="30" y="94"/>
                    <a:pt x="31" y="94"/>
                    <a:pt x="32" y="94"/>
                  </a:cubicBezTo>
                  <a:cubicBezTo>
                    <a:pt x="32" y="95"/>
                    <a:pt x="32" y="96"/>
                    <a:pt x="32" y="97"/>
                  </a:cubicBezTo>
                  <a:cubicBezTo>
                    <a:pt x="31" y="97"/>
                    <a:pt x="30" y="97"/>
                    <a:pt x="29" y="97"/>
                  </a:cubicBezTo>
                  <a:cubicBezTo>
                    <a:pt x="29" y="96"/>
                    <a:pt x="29" y="95"/>
                    <a:pt x="29" y="94"/>
                  </a:cubicBezTo>
                  <a:close/>
                  <a:moveTo>
                    <a:pt x="21" y="94"/>
                  </a:moveTo>
                  <a:cubicBezTo>
                    <a:pt x="22" y="94"/>
                    <a:pt x="22" y="94"/>
                    <a:pt x="23" y="94"/>
                  </a:cubicBezTo>
                  <a:cubicBezTo>
                    <a:pt x="23" y="95"/>
                    <a:pt x="23" y="96"/>
                    <a:pt x="23" y="97"/>
                  </a:cubicBezTo>
                  <a:cubicBezTo>
                    <a:pt x="22" y="97"/>
                    <a:pt x="22" y="97"/>
                    <a:pt x="21" y="97"/>
                  </a:cubicBezTo>
                  <a:cubicBezTo>
                    <a:pt x="21" y="96"/>
                    <a:pt x="21" y="95"/>
                    <a:pt x="21" y="94"/>
                  </a:cubicBezTo>
                  <a:close/>
                  <a:moveTo>
                    <a:pt x="12" y="94"/>
                  </a:moveTo>
                  <a:cubicBezTo>
                    <a:pt x="13" y="94"/>
                    <a:pt x="14" y="94"/>
                    <a:pt x="15" y="94"/>
                  </a:cubicBezTo>
                  <a:cubicBezTo>
                    <a:pt x="15" y="95"/>
                    <a:pt x="15" y="96"/>
                    <a:pt x="15" y="97"/>
                  </a:cubicBezTo>
                  <a:cubicBezTo>
                    <a:pt x="14" y="97"/>
                    <a:pt x="13" y="97"/>
                    <a:pt x="12" y="97"/>
                  </a:cubicBezTo>
                  <a:cubicBezTo>
                    <a:pt x="12" y="96"/>
                    <a:pt x="12" y="95"/>
                    <a:pt x="12" y="94"/>
                  </a:cubicBezTo>
                  <a:close/>
                  <a:moveTo>
                    <a:pt x="9" y="94"/>
                  </a:moveTo>
                  <a:cubicBezTo>
                    <a:pt x="9" y="94"/>
                    <a:pt x="10" y="94"/>
                    <a:pt x="11" y="94"/>
                  </a:cubicBezTo>
                  <a:cubicBezTo>
                    <a:pt x="11" y="95"/>
                    <a:pt x="11" y="96"/>
                    <a:pt x="11" y="97"/>
                  </a:cubicBezTo>
                  <a:cubicBezTo>
                    <a:pt x="10" y="97"/>
                    <a:pt x="9" y="97"/>
                    <a:pt x="9" y="97"/>
                  </a:cubicBezTo>
                  <a:cubicBezTo>
                    <a:pt x="9" y="96"/>
                    <a:pt x="9" y="95"/>
                    <a:pt x="9" y="94"/>
                  </a:cubicBezTo>
                  <a:close/>
                  <a:moveTo>
                    <a:pt x="29" y="90"/>
                  </a:moveTo>
                  <a:cubicBezTo>
                    <a:pt x="30" y="89"/>
                    <a:pt x="31" y="89"/>
                    <a:pt x="32" y="89"/>
                  </a:cubicBezTo>
                  <a:cubicBezTo>
                    <a:pt x="32" y="90"/>
                    <a:pt x="32" y="91"/>
                    <a:pt x="32" y="92"/>
                  </a:cubicBezTo>
                  <a:cubicBezTo>
                    <a:pt x="31" y="92"/>
                    <a:pt x="30" y="93"/>
                    <a:pt x="29" y="93"/>
                  </a:cubicBezTo>
                  <a:cubicBezTo>
                    <a:pt x="29" y="92"/>
                    <a:pt x="29" y="91"/>
                    <a:pt x="29" y="90"/>
                  </a:cubicBezTo>
                  <a:close/>
                  <a:moveTo>
                    <a:pt x="21" y="90"/>
                  </a:moveTo>
                  <a:cubicBezTo>
                    <a:pt x="22" y="90"/>
                    <a:pt x="22" y="90"/>
                    <a:pt x="23" y="90"/>
                  </a:cubicBezTo>
                  <a:cubicBezTo>
                    <a:pt x="23" y="91"/>
                    <a:pt x="23" y="92"/>
                    <a:pt x="23" y="93"/>
                  </a:cubicBezTo>
                  <a:cubicBezTo>
                    <a:pt x="22" y="93"/>
                    <a:pt x="22" y="93"/>
                    <a:pt x="21" y="93"/>
                  </a:cubicBezTo>
                  <a:cubicBezTo>
                    <a:pt x="21" y="92"/>
                    <a:pt x="21" y="91"/>
                    <a:pt x="21" y="90"/>
                  </a:cubicBezTo>
                  <a:close/>
                  <a:moveTo>
                    <a:pt x="12" y="90"/>
                  </a:moveTo>
                  <a:cubicBezTo>
                    <a:pt x="13" y="90"/>
                    <a:pt x="14" y="90"/>
                    <a:pt x="15" y="90"/>
                  </a:cubicBezTo>
                  <a:cubicBezTo>
                    <a:pt x="15" y="91"/>
                    <a:pt x="15" y="92"/>
                    <a:pt x="15" y="93"/>
                  </a:cubicBezTo>
                  <a:cubicBezTo>
                    <a:pt x="14" y="93"/>
                    <a:pt x="13" y="93"/>
                    <a:pt x="12" y="93"/>
                  </a:cubicBezTo>
                  <a:cubicBezTo>
                    <a:pt x="12" y="92"/>
                    <a:pt x="12" y="91"/>
                    <a:pt x="12" y="90"/>
                  </a:cubicBezTo>
                  <a:close/>
                  <a:moveTo>
                    <a:pt x="21" y="86"/>
                  </a:moveTo>
                  <a:cubicBezTo>
                    <a:pt x="22" y="86"/>
                    <a:pt x="22" y="85"/>
                    <a:pt x="23" y="85"/>
                  </a:cubicBezTo>
                  <a:cubicBezTo>
                    <a:pt x="23" y="86"/>
                    <a:pt x="23" y="87"/>
                    <a:pt x="23" y="88"/>
                  </a:cubicBezTo>
                  <a:cubicBezTo>
                    <a:pt x="22" y="88"/>
                    <a:pt x="22" y="88"/>
                    <a:pt x="21" y="88"/>
                  </a:cubicBezTo>
                  <a:cubicBezTo>
                    <a:pt x="21" y="88"/>
                    <a:pt x="21" y="87"/>
                    <a:pt x="21" y="86"/>
                  </a:cubicBezTo>
                  <a:close/>
                  <a:moveTo>
                    <a:pt x="17" y="86"/>
                  </a:moveTo>
                  <a:cubicBezTo>
                    <a:pt x="17" y="86"/>
                    <a:pt x="18" y="86"/>
                    <a:pt x="19" y="86"/>
                  </a:cubicBezTo>
                  <a:cubicBezTo>
                    <a:pt x="19" y="87"/>
                    <a:pt x="19" y="88"/>
                    <a:pt x="19" y="89"/>
                  </a:cubicBezTo>
                  <a:cubicBezTo>
                    <a:pt x="18" y="89"/>
                    <a:pt x="17" y="89"/>
                    <a:pt x="17" y="89"/>
                  </a:cubicBezTo>
                  <a:cubicBezTo>
                    <a:pt x="17" y="88"/>
                    <a:pt x="17" y="87"/>
                    <a:pt x="17" y="86"/>
                  </a:cubicBezTo>
                  <a:close/>
                  <a:moveTo>
                    <a:pt x="12" y="86"/>
                  </a:moveTo>
                  <a:cubicBezTo>
                    <a:pt x="13" y="86"/>
                    <a:pt x="14" y="86"/>
                    <a:pt x="15" y="86"/>
                  </a:cubicBezTo>
                  <a:cubicBezTo>
                    <a:pt x="15" y="87"/>
                    <a:pt x="15" y="88"/>
                    <a:pt x="15" y="89"/>
                  </a:cubicBezTo>
                  <a:cubicBezTo>
                    <a:pt x="14" y="89"/>
                    <a:pt x="13" y="89"/>
                    <a:pt x="12" y="89"/>
                  </a:cubicBezTo>
                  <a:cubicBezTo>
                    <a:pt x="12" y="88"/>
                    <a:pt x="12" y="87"/>
                    <a:pt x="12" y="86"/>
                  </a:cubicBezTo>
                  <a:close/>
                  <a:moveTo>
                    <a:pt x="29" y="81"/>
                  </a:moveTo>
                  <a:cubicBezTo>
                    <a:pt x="30" y="81"/>
                    <a:pt x="31" y="81"/>
                    <a:pt x="32" y="81"/>
                  </a:cubicBezTo>
                  <a:cubicBezTo>
                    <a:pt x="32" y="82"/>
                    <a:pt x="32" y="83"/>
                    <a:pt x="32" y="84"/>
                  </a:cubicBezTo>
                  <a:cubicBezTo>
                    <a:pt x="31" y="84"/>
                    <a:pt x="30" y="84"/>
                    <a:pt x="29" y="84"/>
                  </a:cubicBezTo>
                  <a:cubicBezTo>
                    <a:pt x="29" y="83"/>
                    <a:pt x="29" y="82"/>
                    <a:pt x="29" y="81"/>
                  </a:cubicBezTo>
                  <a:close/>
                  <a:moveTo>
                    <a:pt x="21" y="81"/>
                  </a:moveTo>
                  <a:cubicBezTo>
                    <a:pt x="22" y="81"/>
                    <a:pt x="22" y="81"/>
                    <a:pt x="23" y="81"/>
                  </a:cubicBezTo>
                  <a:cubicBezTo>
                    <a:pt x="23" y="82"/>
                    <a:pt x="23" y="83"/>
                    <a:pt x="23" y="84"/>
                  </a:cubicBezTo>
                  <a:cubicBezTo>
                    <a:pt x="22" y="84"/>
                    <a:pt x="22" y="84"/>
                    <a:pt x="21" y="84"/>
                  </a:cubicBezTo>
                  <a:cubicBezTo>
                    <a:pt x="21" y="83"/>
                    <a:pt x="21" y="82"/>
                    <a:pt x="21" y="81"/>
                  </a:cubicBezTo>
                  <a:close/>
                  <a:moveTo>
                    <a:pt x="17" y="81"/>
                  </a:moveTo>
                  <a:cubicBezTo>
                    <a:pt x="17" y="81"/>
                    <a:pt x="18" y="81"/>
                    <a:pt x="19" y="81"/>
                  </a:cubicBezTo>
                  <a:cubicBezTo>
                    <a:pt x="19" y="82"/>
                    <a:pt x="19" y="83"/>
                    <a:pt x="19" y="84"/>
                  </a:cubicBezTo>
                  <a:cubicBezTo>
                    <a:pt x="18" y="84"/>
                    <a:pt x="17" y="84"/>
                    <a:pt x="17" y="84"/>
                  </a:cubicBezTo>
                  <a:cubicBezTo>
                    <a:pt x="17" y="83"/>
                    <a:pt x="17" y="82"/>
                    <a:pt x="17" y="81"/>
                  </a:cubicBezTo>
                  <a:close/>
                  <a:moveTo>
                    <a:pt x="13" y="82"/>
                  </a:moveTo>
                  <a:cubicBezTo>
                    <a:pt x="13" y="82"/>
                    <a:pt x="14" y="82"/>
                    <a:pt x="15" y="82"/>
                  </a:cubicBezTo>
                  <a:cubicBezTo>
                    <a:pt x="15" y="83"/>
                    <a:pt x="15" y="83"/>
                    <a:pt x="15" y="84"/>
                  </a:cubicBezTo>
                  <a:cubicBezTo>
                    <a:pt x="14" y="85"/>
                    <a:pt x="13" y="85"/>
                    <a:pt x="12" y="85"/>
                  </a:cubicBezTo>
                  <a:cubicBezTo>
                    <a:pt x="13" y="84"/>
                    <a:pt x="13" y="83"/>
                    <a:pt x="13" y="82"/>
                  </a:cubicBezTo>
                  <a:close/>
                  <a:moveTo>
                    <a:pt x="9" y="74"/>
                  </a:moveTo>
                  <a:cubicBezTo>
                    <a:pt x="9" y="74"/>
                    <a:pt x="10" y="73"/>
                    <a:pt x="11" y="73"/>
                  </a:cubicBezTo>
                  <a:cubicBezTo>
                    <a:pt x="11" y="74"/>
                    <a:pt x="11" y="75"/>
                    <a:pt x="11" y="76"/>
                  </a:cubicBezTo>
                  <a:cubicBezTo>
                    <a:pt x="10" y="76"/>
                    <a:pt x="9" y="76"/>
                    <a:pt x="9" y="76"/>
                  </a:cubicBezTo>
                  <a:cubicBezTo>
                    <a:pt x="9" y="76"/>
                    <a:pt x="9" y="75"/>
                    <a:pt x="9" y="74"/>
                  </a:cubicBezTo>
                  <a:close/>
                  <a:moveTo>
                    <a:pt x="29" y="68"/>
                  </a:moveTo>
                  <a:cubicBezTo>
                    <a:pt x="30" y="68"/>
                    <a:pt x="31" y="68"/>
                    <a:pt x="32" y="68"/>
                  </a:cubicBezTo>
                  <a:cubicBezTo>
                    <a:pt x="32" y="69"/>
                    <a:pt x="32" y="70"/>
                    <a:pt x="32" y="71"/>
                  </a:cubicBezTo>
                  <a:cubicBezTo>
                    <a:pt x="31" y="71"/>
                    <a:pt x="30" y="71"/>
                    <a:pt x="29" y="71"/>
                  </a:cubicBezTo>
                  <a:cubicBezTo>
                    <a:pt x="29" y="70"/>
                    <a:pt x="29" y="69"/>
                    <a:pt x="29" y="68"/>
                  </a:cubicBezTo>
                  <a:close/>
                  <a:moveTo>
                    <a:pt x="21" y="69"/>
                  </a:moveTo>
                  <a:cubicBezTo>
                    <a:pt x="22" y="68"/>
                    <a:pt x="22" y="68"/>
                    <a:pt x="23" y="68"/>
                  </a:cubicBezTo>
                  <a:cubicBezTo>
                    <a:pt x="23" y="69"/>
                    <a:pt x="23" y="70"/>
                    <a:pt x="23" y="71"/>
                  </a:cubicBezTo>
                  <a:cubicBezTo>
                    <a:pt x="22" y="71"/>
                    <a:pt x="22" y="71"/>
                    <a:pt x="21" y="71"/>
                  </a:cubicBezTo>
                  <a:cubicBezTo>
                    <a:pt x="21" y="70"/>
                    <a:pt x="21" y="70"/>
                    <a:pt x="21" y="69"/>
                  </a:cubicBezTo>
                  <a:close/>
                  <a:moveTo>
                    <a:pt x="17" y="69"/>
                  </a:moveTo>
                  <a:cubicBezTo>
                    <a:pt x="17" y="69"/>
                    <a:pt x="18" y="69"/>
                    <a:pt x="19" y="69"/>
                  </a:cubicBezTo>
                  <a:cubicBezTo>
                    <a:pt x="19" y="70"/>
                    <a:pt x="19" y="71"/>
                    <a:pt x="19" y="72"/>
                  </a:cubicBezTo>
                  <a:cubicBezTo>
                    <a:pt x="18" y="72"/>
                    <a:pt x="17" y="72"/>
                    <a:pt x="17" y="72"/>
                  </a:cubicBezTo>
                  <a:cubicBezTo>
                    <a:pt x="17" y="71"/>
                    <a:pt x="17" y="70"/>
                    <a:pt x="17" y="69"/>
                  </a:cubicBezTo>
                  <a:close/>
                  <a:moveTo>
                    <a:pt x="13" y="69"/>
                  </a:moveTo>
                  <a:cubicBezTo>
                    <a:pt x="13" y="69"/>
                    <a:pt x="14" y="69"/>
                    <a:pt x="15" y="69"/>
                  </a:cubicBezTo>
                  <a:cubicBezTo>
                    <a:pt x="15" y="70"/>
                    <a:pt x="15" y="71"/>
                    <a:pt x="15" y="72"/>
                  </a:cubicBezTo>
                  <a:cubicBezTo>
                    <a:pt x="14" y="72"/>
                    <a:pt x="13" y="72"/>
                    <a:pt x="13" y="72"/>
                  </a:cubicBezTo>
                  <a:cubicBezTo>
                    <a:pt x="13" y="71"/>
                    <a:pt x="13" y="70"/>
                    <a:pt x="13" y="69"/>
                  </a:cubicBezTo>
                  <a:close/>
                  <a:moveTo>
                    <a:pt x="9" y="69"/>
                  </a:moveTo>
                  <a:cubicBezTo>
                    <a:pt x="9" y="69"/>
                    <a:pt x="10" y="69"/>
                    <a:pt x="11" y="69"/>
                  </a:cubicBezTo>
                  <a:cubicBezTo>
                    <a:pt x="11" y="70"/>
                    <a:pt x="11" y="71"/>
                    <a:pt x="11" y="72"/>
                  </a:cubicBezTo>
                  <a:cubicBezTo>
                    <a:pt x="10" y="72"/>
                    <a:pt x="9" y="72"/>
                    <a:pt x="9" y="72"/>
                  </a:cubicBezTo>
                  <a:cubicBezTo>
                    <a:pt x="9" y="71"/>
                    <a:pt x="9" y="70"/>
                    <a:pt x="9" y="69"/>
                  </a:cubicBezTo>
                  <a:close/>
                  <a:moveTo>
                    <a:pt x="29" y="64"/>
                  </a:moveTo>
                  <a:cubicBezTo>
                    <a:pt x="30" y="63"/>
                    <a:pt x="31" y="63"/>
                    <a:pt x="32" y="63"/>
                  </a:cubicBezTo>
                  <a:cubicBezTo>
                    <a:pt x="32" y="64"/>
                    <a:pt x="32" y="65"/>
                    <a:pt x="32" y="66"/>
                  </a:cubicBezTo>
                  <a:cubicBezTo>
                    <a:pt x="31" y="66"/>
                    <a:pt x="30" y="66"/>
                    <a:pt x="29" y="67"/>
                  </a:cubicBezTo>
                  <a:cubicBezTo>
                    <a:pt x="29" y="66"/>
                    <a:pt x="29" y="65"/>
                    <a:pt x="29" y="64"/>
                  </a:cubicBezTo>
                  <a:close/>
                  <a:moveTo>
                    <a:pt x="21" y="64"/>
                  </a:moveTo>
                  <a:cubicBezTo>
                    <a:pt x="22" y="64"/>
                    <a:pt x="22" y="64"/>
                    <a:pt x="23" y="64"/>
                  </a:cubicBezTo>
                  <a:cubicBezTo>
                    <a:pt x="23" y="65"/>
                    <a:pt x="23" y="66"/>
                    <a:pt x="23" y="67"/>
                  </a:cubicBezTo>
                  <a:cubicBezTo>
                    <a:pt x="22" y="67"/>
                    <a:pt x="22" y="67"/>
                    <a:pt x="21" y="67"/>
                  </a:cubicBezTo>
                  <a:cubicBezTo>
                    <a:pt x="21" y="66"/>
                    <a:pt x="21" y="65"/>
                    <a:pt x="21" y="64"/>
                  </a:cubicBezTo>
                  <a:close/>
                  <a:moveTo>
                    <a:pt x="17" y="65"/>
                  </a:moveTo>
                  <a:cubicBezTo>
                    <a:pt x="17" y="65"/>
                    <a:pt x="18" y="64"/>
                    <a:pt x="19" y="64"/>
                  </a:cubicBezTo>
                  <a:cubicBezTo>
                    <a:pt x="19" y="65"/>
                    <a:pt x="19" y="66"/>
                    <a:pt x="19" y="67"/>
                  </a:cubicBezTo>
                  <a:cubicBezTo>
                    <a:pt x="18" y="67"/>
                    <a:pt x="17" y="67"/>
                    <a:pt x="17" y="68"/>
                  </a:cubicBezTo>
                  <a:cubicBezTo>
                    <a:pt x="17" y="67"/>
                    <a:pt x="17" y="66"/>
                    <a:pt x="17" y="65"/>
                  </a:cubicBezTo>
                  <a:close/>
                  <a:moveTo>
                    <a:pt x="13" y="65"/>
                  </a:moveTo>
                  <a:cubicBezTo>
                    <a:pt x="13" y="65"/>
                    <a:pt x="14" y="65"/>
                    <a:pt x="15" y="65"/>
                  </a:cubicBezTo>
                  <a:cubicBezTo>
                    <a:pt x="15" y="66"/>
                    <a:pt x="15" y="67"/>
                    <a:pt x="15" y="68"/>
                  </a:cubicBezTo>
                  <a:cubicBezTo>
                    <a:pt x="14" y="68"/>
                    <a:pt x="13" y="68"/>
                    <a:pt x="13" y="68"/>
                  </a:cubicBezTo>
                  <a:cubicBezTo>
                    <a:pt x="13" y="67"/>
                    <a:pt x="13" y="66"/>
                    <a:pt x="13" y="65"/>
                  </a:cubicBezTo>
                  <a:close/>
                  <a:moveTo>
                    <a:pt x="9" y="65"/>
                  </a:moveTo>
                  <a:cubicBezTo>
                    <a:pt x="9" y="65"/>
                    <a:pt x="10" y="65"/>
                    <a:pt x="11" y="65"/>
                  </a:cubicBezTo>
                  <a:cubicBezTo>
                    <a:pt x="11" y="66"/>
                    <a:pt x="11" y="67"/>
                    <a:pt x="11" y="68"/>
                  </a:cubicBezTo>
                  <a:cubicBezTo>
                    <a:pt x="10" y="68"/>
                    <a:pt x="9" y="68"/>
                    <a:pt x="9" y="68"/>
                  </a:cubicBezTo>
                  <a:cubicBezTo>
                    <a:pt x="9" y="67"/>
                    <a:pt x="9" y="66"/>
                    <a:pt x="9" y="65"/>
                  </a:cubicBezTo>
                  <a:close/>
                  <a:moveTo>
                    <a:pt x="29" y="59"/>
                  </a:moveTo>
                  <a:cubicBezTo>
                    <a:pt x="30" y="59"/>
                    <a:pt x="31" y="59"/>
                    <a:pt x="32" y="59"/>
                  </a:cubicBezTo>
                  <a:cubicBezTo>
                    <a:pt x="32" y="60"/>
                    <a:pt x="32" y="61"/>
                    <a:pt x="32" y="62"/>
                  </a:cubicBezTo>
                  <a:cubicBezTo>
                    <a:pt x="31" y="62"/>
                    <a:pt x="30" y="62"/>
                    <a:pt x="29" y="62"/>
                  </a:cubicBezTo>
                  <a:cubicBezTo>
                    <a:pt x="29" y="61"/>
                    <a:pt x="29" y="60"/>
                    <a:pt x="29" y="59"/>
                  </a:cubicBezTo>
                  <a:close/>
                  <a:moveTo>
                    <a:pt x="21" y="60"/>
                  </a:moveTo>
                  <a:cubicBezTo>
                    <a:pt x="22" y="60"/>
                    <a:pt x="22" y="60"/>
                    <a:pt x="23" y="60"/>
                  </a:cubicBezTo>
                  <a:cubicBezTo>
                    <a:pt x="23" y="61"/>
                    <a:pt x="23" y="62"/>
                    <a:pt x="23" y="63"/>
                  </a:cubicBezTo>
                  <a:cubicBezTo>
                    <a:pt x="22" y="63"/>
                    <a:pt x="22" y="63"/>
                    <a:pt x="21" y="63"/>
                  </a:cubicBezTo>
                  <a:cubicBezTo>
                    <a:pt x="21" y="62"/>
                    <a:pt x="21" y="61"/>
                    <a:pt x="21" y="60"/>
                  </a:cubicBezTo>
                  <a:close/>
                  <a:moveTo>
                    <a:pt x="17" y="60"/>
                  </a:moveTo>
                  <a:cubicBezTo>
                    <a:pt x="17" y="60"/>
                    <a:pt x="18" y="60"/>
                    <a:pt x="19" y="60"/>
                  </a:cubicBezTo>
                  <a:cubicBezTo>
                    <a:pt x="19" y="61"/>
                    <a:pt x="19" y="62"/>
                    <a:pt x="19" y="63"/>
                  </a:cubicBezTo>
                  <a:cubicBezTo>
                    <a:pt x="18" y="63"/>
                    <a:pt x="17" y="63"/>
                    <a:pt x="17" y="63"/>
                  </a:cubicBezTo>
                  <a:cubicBezTo>
                    <a:pt x="17" y="62"/>
                    <a:pt x="17" y="61"/>
                    <a:pt x="17" y="60"/>
                  </a:cubicBezTo>
                  <a:close/>
                  <a:moveTo>
                    <a:pt x="13" y="61"/>
                  </a:moveTo>
                  <a:cubicBezTo>
                    <a:pt x="13" y="61"/>
                    <a:pt x="14" y="61"/>
                    <a:pt x="15" y="61"/>
                  </a:cubicBezTo>
                  <a:cubicBezTo>
                    <a:pt x="15" y="61"/>
                    <a:pt x="15" y="62"/>
                    <a:pt x="15" y="63"/>
                  </a:cubicBezTo>
                  <a:cubicBezTo>
                    <a:pt x="14" y="64"/>
                    <a:pt x="13" y="64"/>
                    <a:pt x="13" y="64"/>
                  </a:cubicBezTo>
                  <a:cubicBezTo>
                    <a:pt x="13" y="63"/>
                    <a:pt x="13" y="62"/>
                    <a:pt x="13" y="61"/>
                  </a:cubicBezTo>
                  <a:close/>
                  <a:moveTo>
                    <a:pt x="29" y="55"/>
                  </a:moveTo>
                  <a:cubicBezTo>
                    <a:pt x="30" y="55"/>
                    <a:pt x="31" y="55"/>
                    <a:pt x="32" y="55"/>
                  </a:cubicBezTo>
                  <a:cubicBezTo>
                    <a:pt x="32" y="56"/>
                    <a:pt x="32" y="57"/>
                    <a:pt x="32" y="58"/>
                  </a:cubicBezTo>
                  <a:cubicBezTo>
                    <a:pt x="31" y="58"/>
                    <a:pt x="30" y="58"/>
                    <a:pt x="29" y="58"/>
                  </a:cubicBezTo>
                  <a:cubicBezTo>
                    <a:pt x="29" y="57"/>
                    <a:pt x="29" y="56"/>
                    <a:pt x="29" y="55"/>
                  </a:cubicBezTo>
                  <a:close/>
                  <a:moveTo>
                    <a:pt x="17" y="56"/>
                  </a:moveTo>
                  <a:cubicBezTo>
                    <a:pt x="17" y="56"/>
                    <a:pt x="18" y="56"/>
                    <a:pt x="19" y="56"/>
                  </a:cubicBezTo>
                  <a:cubicBezTo>
                    <a:pt x="19" y="57"/>
                    <a:pt x="19" y="58"/>
                    <a:pt x="19" y="59"/>
                  </a:cubicBezTo>
                  <a:cubicBezTo>
                    <a:pt x="18" y="59"/>
                    <a:pt x="17" y="59"/>
                    <a:pt x="17" y="59"/>
                  </a:cubicBezTo>
                  <a:cubicBezTo>
                    <a:pt x="17" y="58"/>
                    <a:pt x="17" y="57"/>
                    <a:pt x="17" y="56"/>
                  </a:cubicBezTo>
                  <a:close/>
                  <a:moveTo>
                    <a:pt x="13" y="57"/>
                  </a:moveTo>
                  <a:cubicBezTo>
                    <a:pt x="13" y="56"/>
                    <a:pt x="14" y="56"/>
                    <a:pt x="15" y="56"/>
                  </a:cubicBezTo>
                  <a:cubicBezTo>
                    <a:pt x="15" y="57"/>
                    <a:pt x="15" y="58"/>
                    <a:pt x="15" y="59"/>
                  </a:cubicBezTo>
                  <a:cubicBezTo>
                    <a:pt x="14" y="59"/>
                    <a:pt x="13" y="59"/>
                    <a:pt x="13" y="59"/>
                  </a:cubicBezTo>
                  <a:cubicBezTo>
                    <a:pt x="13" y="59"/>
                    <a:pt x="13" y="58"/>
                    <a:pt x="13" y="57"/>
                  </a:cubicBezTo>
                  <a:close/>
                  <a:moveTo>
                    <a:pt x="17" y="52"/>
                  </a:moveTo>
                  <a:cubicBezTo>
                    <a:pt x="17" y="52"/>
                    <a:pt x="18" y="52"/>
                    <a:pt x="19" y="52"/>
                  </a:cubicBezTo>
                  <a:cubicBezTo>
                    <a:pt x="19" y="53"/>
                    <a:pt x="19" y="54"/>
                    <a:pt x="19" y="55"/>
                  </a:cubicBezTo>
                  <a:cubicBezTo>
                    <a:pt x="18" y="55"/>
                    <a:pt x="17" y="55"/>
                    <a:pt x="17" y="55"/>
                  </a:cubicBezTo>
                  <a:cubicBezTo>
                    <a:pt x="17" y="54"/>
                    <a:pt x="17" y="53"/>
                    <a:pt x="17" y="52"/>
                  </a:cubicBezTo>
                  <a:close/>
                  <a:moveTo>
                    <a:pt x="13" y="52"/>
                  </a:moveTo>
                  <a:cubicBezTo>
                    <a:pt x="13" y="52"/>
                    <a:pt x="14" y="52"/>
                    <a:pt x="15" y="52"/>
                  </a:cubicBezTo>
                  <a:cubicBezTo>
                    <a:pt x="15" y="53"/>
                    <a:pt x="15" y="54"/>
                    <a:pt x="15" y="55"/>
                  </a:cubicBezTo>
                  <a:cubicBezTo>
                    <a:pt x="14" y="55"/>
                    <a:pt x="13" y="55"/>
                    <a:pt x="13" y="55"/>
                  </a:cubicBezTo>
                  <a:cubicBezTo>
                    <a:pt x="13" y="54"/>
                    <a:pt x="13" y="53"/>
                    <a:pt x="13" y="52"/>
                  </a:cubicBezTo>
                  <a:close/>
                  <a:moveTo>
                    <a:pt x="9" y="53"/>
                  </a:moveTo>
                  <a:cubicBezTo>
                    <a:pt x="9" y="53"/>
                    <a:pt x="10" y="53"/>
                    <a:pt x="11" y="53"/>
                  </a:cubicBezTo>
                  <a:cubicBezTo>
                    <a:pt x="11" y="54"/>
                    <a:pt x="11" y="54"/>
                    <a:pt x="11" y="55"/>
                  </a:cubicBezTo>
                  <a:cubicBezTo>
                    <a:pt x="10" y="56"/>
                    <a:pt x="9" y="56"/>
                    <a:pt x="9" y="56"/>
                  </a:cubicBezTo>
                  <a:cubicBezTo>
                    <a:pt x="9" y="55"/>
                    <a:pt x="9" y="54"/>
                    <a:pt x="9" y="53"/>
                  </a:cubicBezTo>
                  <a:close/>
                  <a:moveTo>
                    <a:pt x="29" y="46"/>
                  </a:moveTo>
                  <a:cubicBezTo>
                    <a:pt x="30" y="46"/>
                    <a:pt x="31" y="46"/>
                    <a:pt x="32" y="46"/>
                  </a:cubicBezTo>
                  <a:cubicBezTo>
                    <a:pt x="32" y="47"/>
                    <a:pt x="32" y="48"/>
                    <a:pt x="32" y="49"/>
                  </a:cubicBezTo>
                  <a:cubicBezTo>
                    <a:pt x="31" y="49"/>
                    <a:pt x="30" y="49"/>
                    <a:pt x="29" y="49"/>
                  </a:cubicBezTo>
                  <a:cubicBezTo>
                    <a:pt x="29" y="48"/>
                    <a:pt x="29" y="47"/>
                    <a:pt x="29" y="46"/>
                  </a:cubicBezTo>
                  <a:close/>
                  <a:moveTo>
                    <a:pt x="21" y="47"/>
                  </a:moveTo>
                  <a:cubicBezTo>
                    <a:pt x="22" y="47"/>
                    <a:pt x="22" y="47"/>
                    <a:pt x="23" y="47"/>
                  </a:cubicBezTo>
                  <a:cubicBezTo>
                    <a:pt x="23" y="48"/>
                    <a:pt x="23" y="49"/>
                    <a:pt x="23" y="50"/>
                  </a:cubicBezTo>
                  <a:cubicBezTo>
                    <a:pt x="22" y="50"/>
                    <a:pt x="22" y="50"/>
                    <a:pt x="21" y="50"/>
                  </a:cubicBezTo>
                  <a:cubicBezTo>
                    <a:pt x="21" y="49"/>
                    <a:pt x="21" y="48"/>
                    <a:pt x="21" y="47"/>
                  </a:cubicBezTo>
                  <a:close/>
                  <a:moveTo>
                    <a:pt x="17" y="48"/>
                  </a:moveTo>
                  <a:cubicBezTo>
                    <a:pt x="17" y="48"/>
                    <a:pt x="18" y="48"/>
                    <a:pt x="19" y="47"/>
                  </a:cubicBezTo>
                  <a:cubicBezTo>
                    <a:pt x="19" y="48"/>
                    <a:pt x="19" y="49"/>
                    <a:pt x="19" y="50"/>
                  </a:cubicBezTo>
                  <a:cubicBezTo>
                    <a:pt x="18" y="50"/>
                    <a:pt x="17" y="51"/>
                    <a:pt x="17" y="51"/>
                  </a:cubicBezTo>
                  <a:cubicBezTo>
                    <a:pt x="17" y="50"/>
                    <a:pt x="17" y="49"/>
                    <a:pt x="17" y="48"/>
                  </a:cubicBezTo>
                  <a:close/>
                  <a:moveTo>
                    <a:pt x="9" y="49"/>
                  </a:moveTo>
                  <a:cubicBezTo>
                    <a:pt x="9" y="49"/>
                    <a:pt x="10" y="48"/>
                    <a:pt x="11" y="48"/>
                  </a:cubicBezTo>
                  <a:cubicBezTo>
                    <a:pt x="11" y="49"/>
                    <a:pt x="11" y="50"/>
                    <a:pt x="11" y="51"/>
                  </a:cubicBezTo>
                  <a:cubicBezTo>
                    <a:pt x="10" y="51"/>
                    <a:pt x="9" y="51"/>
                    <a:pt x="9" y="52"/>
                  </a:cubicBezTo>
                  <a:cubicBezTo>
                    <a:pt x="9" y="51"/>
                    <a:pt x="9" y="50"/>
                    <a:pt x="9" y="49"/>
                  </a:cubicBezTo>
                  <a:close/>
                  <a:moveTo>
                    <a:pt x="29" y="42"/>
                  </a:moveTo>
                  <a:cubicBezTo>
                    <a:pt x="30" y="42"/>
                    <a:pt x="31" y="42"/>
                    <a:pt x="32" y="42"/>
                  </a:cubicBezTo>
                  <a:cubicBezTo>
                    <a:pt x="32" y="43"/>
                    <a:pt x="32" y="44"/>
                    <a:pt x="32" y="45"/>
                  </a:cubicBezTo>
                  <a:cubicBezTo>
                    <a:pt x="31" y="45"/>
                    <a:pt x="30" y="45"/>
                    <a:pt x="29" y="45"/>
                  </a:cubicBezTo>
                  <a:cubicBezTo>
                    <a:pt x="29" y="44"/>
                    <a:pt x="29" y="43"/>
                    <a:pt x="29" y="42"/>
                  </a:cubicBezTo>
                  <a:close/>
                  <a:moveTo>
                    <a:pt x="17" y="44"/>
                  </a:moveTo>
                  <a:cubicBezTo>
                    <a:pt x="17" y="43"/>
                    <a:pt x="18" y="43"/>
                    <a:pt x="19" y="43"/>
                  </a:cubicBezTo>
                  <a:cubicBezTo>
                    <a:pt x="19" y="44"/>
                    <a:pt x="19" y="45"/>
                    <a:pt x="19" y="46"/>
                  </a:cubicBezTo>
                  <a:cubicBezTo>
                    <a:pt x="18" y="46"/>
                    <a:pt x="17" y="46"/>
                    <a:pt x="17" y="46"/>
                  </a:cubicBezTo>
                  <a:cubicBezTo>
                    <a:pt x="17" y="45"/>
                    <a:pt x="17" y="44"/>
                    <a:pt x="17" y="44"/>
                  </a:cubicBezTo>
                  <a:close/>
                  <a:moveTo>
                    <a:pt x="13" y="44"/>
                  </a:moveTo>
                  <a:cubicBezTo>
                    <a:pt x="13" y="44"/>
                    <a:pt x="14" y="44"/>
                    <a:pt x="15" y="44"/>
                  </a:cubicBezTo>
                  <a:cubicBezTo>
                    <a:pt x="15" y="45"/>
                    <a:pt x="15" y="46"/>
                    <a:pt x="15" y="47"/>
                  </a:cubicBezTo>
                  <a:cubicBezTo>
                    <a:pt x="14" y="47"/>
                    <a:pt x="13" y="47"/>
                    <a:pt x="13" y="47"/>
                  </a:cubicBezTo>
                  <a:cubicBezTo>
                    <a:pt x="13" y="46"/>
                    <a:pt x="13" y="45"/>
                    <a:pt x="13" y="44"/>
                  </a:cubicBezTo>
                  <a:close/>
                  <a:moveTo>
                    <a:pt x="29" y="38"/>
                  </a:moveTo>
                  <a:cubicBezTo>
                    <a:pt x="30" y="37"/>
                    <a:pt x="31" y="37"/>
                    <a:pt x="32" y="37"/>
                  </a:cubicBezTo>
                  <a:cubicBezTo>
                    <a:pt x="32" y="38"/>
                    <a:pt x="32" y="39"/>
                    <a:pt x="32" y="40"/>
                  </a:cubicBezTo>
                  <a:cubicBezTo>
                    <a:pt x="31" y="40"/>
                    <a:pt x="30" y="40"/>
                    <a:pt x="29" y="41"/>
                  </a:cubicBezTo>
                  <a:cubicBezTo>
                    <a:pt x="29" y="40"/>
                    <a:pt x="29" y="39"/>
                    <a:pt x="29" y="38"/>
                  </a:cubicBezTo>
                  <a:close/>
                  <a:moveTo>
                    <a:pt x="13" y="40"/>
                  </a:moveTo>
                  <a:cubicBezTo>
                    <a:pt x="13" y="40"/>
                    <a:pt x="14" y="40"/>
                    <a:pt x="15" y="39"/>
                  </a:cubicBezTo>
                  <a:cubicBezTo>
                    <a:pt x="15" y="40"/>
                    <a:pt x="15" y="41"/>
                    <a:pt x="15" y="42"/>
                  </a:cubicBezTo>
                  <a:cubicBezTo>
                    <a:pt x="14" y="43"/>
                    <a:pt x="13" y="43"/>
                    <a:pt x="13" y="43"/>
                  </a:cubicBezTo>
                  <a:cubicBezTo>
                    <a:pt x="13" y="42"/>
                    <a:pt x="13" y="41"/>
                    <a:pt x="13" y="40"/>
                  </a:cubicBezTo>
                  <a:close/>
                  <a:moveTo>
                    <a:pt x="9" y="40"/>
                  </a:moveTo>
                  <a:cubicBezTo>
                    <a:pt x="9" y="40"/>
                    <a:pt x="10" y="40"/>
                    <a:pt x="11" y="40"/>
                  </a:cubicBezTo>
                  <a:cubicBezTo>
                    <a:pt x="11" y="41"/>
                    <a:pt x="11" y="42"/>
                    <a:pt x="11" y="43"/>
                  </a:cubicBezTo>
                  <a:cubicBezTo>
                    <a:pt x="10" y="43"/>
                    <a:pt x="9" y="43"/>
                    <a:pt x="9" y="43"/>
                  </a:cubicBezTo>
                  <a:cubicBezTo>
                    <a:pt x="9" y="42"/>
                    <a:pt x="9" y="41"/>
                    <a:pt x="9" y="40"/>
                  </a:cubicBezTo>
                  <a:close/>
                  <a:moveTo>
                    <a:pt x="29" y="33"/>
                  </a:moveTo>
                  <a:cubicBezTo>
                    <a:pt x="30" y="33"/>
                    <a:pt x="31" y="33"/>
                    <a:pt x="32" y="33"/>
                  </a:cubicBezTo>
                  <a:cubicBezTo>
                    <a:pt x="32" y="34"/>
                    <a:pt x="32" y="35"/>
                    <a:pt x="32" y="36"/>
                  </a:cubicBezTo>
                  <a:cubicBezTo>
                    <a:pt x="31" y="36"/>
                    <a:pt x="30" y="36"/>
                    <a:pt x="29" y="36"/>
                  </a:cubicBezTo>
                  <a:cubicBezTo>
                    <a:pt x="29" y="35"/>
                    <a:pt x="29" y="34"/>
                    <a:pt x="29" y="33"/>
                  </a:cubicBezTo>
                  <a:close/>
                  <a:moveTo>
                    <a:pt x="13" y="36"/>
                  </a:moveTo>
                  <a:cubicBezTo>
                    <a:pt x="13" y="36"/>
                    <a:pt x="14" y="35"/>
                    <a:pt x="15" y="35"/>
                  </a:cubicBezTo>
                  <a:cubicBezTo>
                    <a:pt x="15" y="36"/>
                    <a:pt x="15" y="37"/>
                    <a:pt x="15" y="38"/>
                  </a:cubicBezTo>
                  <a:cubicBezTo>
                    <a:pt x="14" y="38"/>
                    <a:pt x="13" y="38"/>
                    <a:pt x="13" y="39"/>
                  </a:cubicBezTo>
                  <a:cubicBezTo>
                    <a:pt x="13" y="38"/>
                    <a:pt x="13" y="37"/>
                    <a:pt x="13" y="36"/>
                  </a:cubicBezTo>
                  <a:close/>
                  <a:moveTo>
                    <a:pt x="29" y="29"/>
                  </a:moveTo>
                  <a:cubicBezTo>
                    <a:pt x="30" y="29"/>
                    <a:pt x="31" y="29"/>
                    <a:pt x="32" y="29"/>
                  </a:cubicBezTo>
                  <a:cubicBezTo>
                    <a:pt x="32" y="30"/>
                    <a:pt x="32" y="31"/>
                    <a:pt x="32" y="32"/>
                  </a:cubicBezTo>
                  <a:cubicBezTo>
                    <a:pt x="31" y="32"/>
                    <a:pt x="30" y="32"/>
                    <a:pt x="29" y="32"/>
                  </a:cubicBezTo>
                  <a:cubicBezTo>
                    <a:pt x="29" y="31"/>
                    <a:pt x="29" y="30"/>
                    <a:pt x="29" y="29"/>
                  </a:cubicBezTo>
                  <a:close/>
                  <a:moveTo>
                    <a:pt x="13" y="31"/>
                  </a:moveTo>
                  <a:cubicBezTo>
                    <a:pt x="13" y="31"/>
                    <a:pt x="14" y="31"/>
                    <a:pt x="15" y="31"/>
                  </a:cubicBezTo>
                  <a:cubicBezTo>
                    <a:pt x="15" y="32"/>
                    <a:pt x="15" y="33"/>
                    <a:pt x="15" y="34"/>
                  </a:cubicBezTo>
                  <a:cubicBezTo>
                    <a:pt x="14" y="34"/>
                    <a:pt x="13" y="34"/>
                    <a:pt x="13" y="34"/>
                  </a:cubicBezTo>
                  <a:cubicBezTo>
                    <a:pt x="13" y="33"/>
                    <a:pt x="13" y="32"/>
                    <a:pt x="13" y="31"/>
                  </a:cubicBezTo>
                  <a:close/>
                  <a:moveTo>
                    <a:pt x="29" y="25"/>
                  </a:moveTo>
                  <a:cubicBezTo>
                    <a:pt x="30" y="24"/>
                    <a:pt x="31" y="24"/>
                    <a:pt x="32" y="24"/>
                  </a:cubicBezTo>
                  <a:cubicBezTo>
                    <a:pt x="32" y="25"/>
                    <a:pt x="32" y="26"/>
                    <a:pt x="32" y="27"/>
                  </a:cubicBezTo>
                  <a:cubicBezTo>
                    <a:pt x="31" y="27"/>
                    <a:pt x="30" y="27"/>
                    <a:pt x="29" y="28"/>
                  </a:cubicBezTo>
                  <a:cubicBezTo>
                    <a:pt x="29" y="27"/>
                    <a:pt x="29" y="26"/>
                    <a:pt x="29" y="25"/>
                  </a:cubicBezTo>
                  <a:close/>
                  <a:moveTo>
                    <a:pt x="13" y="27"/>
                  </a:moveTo>
                  <a:cubicBezTo>
                    <a:pt x="13" y="27"/>
                    <a:pt x="14" y="27"/>
                    <a:pt x="15" y="27"/>
                  </a:cubicBezTo>
                  <a:cubicBezTo>
                    <a:pt x="15" y="28"/>
                    <a:pt x="15" y="29"/>
                    <a:pt x="15" y="30"/>
                  </a:cubicBezTo>
                  <a:cubicBezTo>
                    <a:pt x="14" y="30"/>
                    <a:pt x="13" y="30"/>
                    <a:pt x="13" y="30"/>
                  </a:cubicBezTo>
                  <a:cubicBezTo>
                    <a:pt x="13" y="29"/>
                    <a:pt x="13" y="28"/>
                    <a:pt x="13" y="27"/>
                  </a:cubicBezTo>
                  <a:close/>
                  <a:moveTo>
                    <a:pt x="9" y="28"/>
                  </a:moveTo>
                  <a:cubicBezTo>
                    <a:pt x="9" y="28"/>
                    <a:pt x="10" y="28"/>
                    <a:pt x="11" y="28"/>
                  </a:cubicBezTo>
                  <a:cubicBezTo>
                    <a:pt x="11" y="28"/>
                    <a:pt x="11" y="29"/>
                    <a:pt x="11" y="30"/>
                  </a:cubicBezTo>
                  <a:cubicBezTo>
                    <a:pt x="10" y="31"/>
                    <a:pt x="9" y="31"/>
                    <a:pt x="9" y="31"/>
                  </a:cubicBezTo>
                  <a:cubicBezTo>
                    <a:pt x="9" y="30"/>
                    <a:pt x="9" y="29"/>
                    <a:pt x="9" y="28"/>
                  </a:cubicBezTo>
                  <a:close/>
                  <a:moveTo>
                    <a:pt x="29" y="20"/>
                  </a:moveTo>
                  <a:cubicBezTo>
                    <a:pt x="30" y="20"/>
                    <a:pt x="31" y="20"/>
                    <a:pt x="32" y="20"/>
                  </a:cubicBezTo>
                  <a:cubicBezTo>
                    <a:pt x="32" y="21"/>
                    <a:pt x="32" y="22"/>
                    <a:pt x="32" y="23"/>
                  </a:cubicBezTo>
                  <a:cubicBezTo>
                    <a:pt x="31" y="23"/>
                    <a:pt x="30" y="23"/>
                    <a:pt x="29" y="23"/>
                  </a:cubicBezTo>
                  <a:cubicBezTo>
                    <a:pt x="29" y="22"/>
                    <a:pt x="29" y="21"/>
                    <a:pt x="29" y="20"/>
                  </a:cubicBezTo>
                  <a:close/>
                  <a:moveTo>
                    <a:pt x="13" y="23"/>
                  </a:moveTo>
                  <a:cubicBezTo>
                    <a:pt x="13" y="23"/>
                    <a:pt x="14" y="23"/>
                    <a:pt x="15" y="23"/>
                  </a:cubicBezTo>
                  <a:cubicBezTo>
                    <a:pt x="15" y="24"/>
                    <a:pt x="15" y="25"/>
                    <a:pt x="15" y="26"/>
                  </a:cubicBezTo>
                  <a:cubicBezTo>
                    <a:pt x="14" y="26"/>
                    <a:pt x="13" y="26"/>
                    <a:pt x="13" y="26"/>
                  </a:cubicBezTo>
                  <a:cubicBezTo>
                    <a:pt x="13" y="25"/>
                    <a:pt x="13" y="24"/>
                    <a:pt x="13" y="23"/>
                  </a:cubicBezTo>
                  <a:close/>
                  <a:moveTo>
                    <a:pt x="9" y="24"/>
                  </a:moveTo>
                  <a:cubicBezTo>
                    <a:pt x="9" y="24"/>
                    <a:pt x="10" y="23"/>
                    <a:pt x="11" y="23"/>
                  </a:cubicBezTo>
                  <a:cubicBezTo>
                    <a:pt x="11" y="24"/>
                    <a:pt x="11" y="25"/>
                    <a:pt x="11" y="26"/>
                  </a:cubicBezTo>
                  <a:cubicBezTo>
                    <a:pt x="10" y="26"/>
                    <a:pt x="9" y="27"/>
                    <a:pt x="9" y="27"/>
                  </a:cubicBezTo>
                  <a:cubicBezTo>
                    <a:pt x="9" y="26"/>
                    <a:pt x="9" y="25"/>
                    <a:pt x="9" y="24"/>
                  </a:cubicBezTo>
                  <a:close/>
                  <a:moveTo>
                    <a:pt x="29" y="16"/>
                  </a:moveTo>
                  <a:cubicBezTo>
                    <a:pt x="30" y="16"/>
                    <a:pt x="31" y="16"/>
                    <a:pt x="32" y="15"/>
                  </a:cubicBezTo>
                  <a:cubicBezTo>
                    <a:pt x="32" y="16"/>
                    <a:pt x="32" y="17"/>
                    <a:pt x="32" y="18"/>
                  </a:cubicBezTo>
                  <a:cubicBezTo>
                    <a:pt x="31" y="19"/>
                    <a:pt x="30" y="19"/>
                    <a:pt x="29" y="19"/>
                  </a:cubicBezTo>
                  <a:cubicBezTo>
                    <a:pt x="29" y="18"/>
                    <a:pt x="29" y="17"/>
                    <a:pt x="29" y="16"/>
                  </a:cubicBezTo>
                  <a:close/>
                  <a:moveTo>
                    <a:pt x="13" y="19"/>
                  </a:moveTo>
                  <a:cubicBezTo>
                    <a:pt x="13" y="19"/>
                    <a:pt x="14" y="19"/>
                    <a:pt x="15" y="18"/>
                  </a:cubicBezTo>
                  <a:cubicBezTo>
                    <a:pt x="15" y="19"/>
                    <a:pt x="15" y="20"/>
                    <a:pt x="15" y="21"/>
                  </a:cubicBezTo>
                  <a:cubicBezTo>
                    <a:pt x="14" y="22"/>
                    <a:pt x="13" y="22"/>
                    <a:pt x="13" y="22"/>
                  </a:cubicBezTo>
                  <a:cubicBezTo>
                    <a:pt x="13" y="21"/>
                    <a:pt x="13" y="20"/>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3" name="Freeform 2599"/>
            <p:cNvSpPr>
              <a:spLocks noEditPoints="1"/>
            </p:cNvSpPr>
            <p:nvPr/>
          </p:nvSpPr>
          <p:spPr bwMode="auto">
            <a:xfrm>
              <a:off x="-898524" y="623887"/>
              <a:ext cx="228600" cy="531813"/>
            </a:xfrm>
            <a:custGeom>
              <a:avLst/>
              <a:gdLst>
                <a:gd name="T0" fmla="*/ 51 w 70"/>
                <a:gd name="T1" fmla="*/ 55 h 163"/>
                <a:gd name="T2" fmla="*/ 49 w 70"/>
                <a:gd name="T3" fmla="*/ 14 h 163"/>
                <a:gd name="T4" fmla="*/ 20 w 70"/>
                <a:gd name="T5" fmla="*/ 14 h 163"/>
                <a:gd name="T6" fmla="*/ 19 w 70"/>
                <a:gd name="T7" fmla="*/ 55 h 163"/>
                <a:gd name="T8" fmla="*/ 58 w 70"/>
                <a:gd name="T9" fmla="*/ 77 h 163"/>
                <a:gd name="T10" fmla="*/ 15 w 70"/>
                <a:gd name="T11" fmla="*/ 74 h 163"/>
                <a:gd name="T12" fmla="*/ 24 w 70"/>
                <a:gd name="T13" fmla="*/ 74 h 163"/>
                <a:gd name="T14" fmla="*/ 30 w 70"/>
                <a:gd name="T15" fmla="*/ 70 h 163"/>
                <a:gd name="T16" fmla="*/ 42 w 70"/>
                <a:gd name="T17" fmla="*/ 70 h 163"/>
                <a:gd name="T18" fmla="*/ 52 w 70"/>
                <a:gd name="T19" fmla="*/ 70 h 163"/>
                <a:gd name="T20" fmla="*/ 58 w 70"/>
                <a:gd name="T21" fmla="*/ 74 h 163"/>
                <a:gd name="T22" fmla="*/ 18 w 70"/>
                <a:gd name="T23" fmla="*/ 87 h 163"/>
                <a:gd name="T24" fmla="*/ 18 w 70"/>
                <a:gd name="T25" fmla="*/ 90 h 163"/>
                <a:gd name="T26" fmla="*/ 18 w 70"/>
                <a:gd name="T27" fmla="*/ 110 h 163"/>
                <a:gd name="T28" fmla="*/ 21 w 70"/>
                <a:gd name="T29" fmla="*/ 117 h 163"/>
                <a:gd name="T30" fmla="*/ 40 w 70"/>
                <a:gd name="T31" fmla="*/ 148 h 163"/>
                <a:gd name="T32" fmla="*/ 54 w 70"/>
                <a:gd name="T33" fmla="*/ 148 h 163"/>
                <a:gd name="T34" fmla="*/ 24 w 70"/>
                <a:gd name="T35" fmla="*/ 137 h 163"/>
                <a:gd name="T36" fmla="*/ 42 w 70"/>
                <a:gd name="T37" fmla="*/ 137 h 163"/>
                <a:gd name="T38" fmla="*/ 52 w 70"/>
                <a:gd name="T39" fmla="*/ 137 h 163"/>
                <a:gd name="T40" fmla="*/ 58 w 70"/>
                <a:gd name="T41" fmla="*/ 141 h 163"/>
                <a:gd name="T42" fmla="*/ 11 w 70"/>
                <a:gd name="T43" fmla="*/ 134 h 163"/>
                <a:gd name="T44" fmla="*/ 24 w 70"/>
                <a:gd name="T45" fmla="*/ 130 h 163"/>
                <a:gd name="T46" fmla="*/ 42 w 70"/>
                <a:gd name="T47" fmla="*/ 130 h 163"/>
                <a:gd name="T48" fmla="*/ 52 w 70"/>
                <a:gd name="T49" fmla="*/ 130 h 163"/>
                <a:gd name="T50" fmla="*/ 58 w 70"/>
                <a:gd name="T51" fmla="*/ 134 h 163"/>
                <a:gd name="T52" fmla="*/ 24 w 70"/>
                <a:gd name="T53" fmla="*/ 128 h 163"/>
                <a:gd name="T54" fmla="*/ 30 w 70"/>
                <a:gd name="T55" fmla="*/ 124 h 163"/>
                <a:gd name="T56" fmla="*/ 48 w 70"/>
                <a:gd name="T57" fmla="*/ 124 h 163"/>
                <a:gd name="T58" fmla="*/ 15 w 70"/>
                <a:gd name="T59" fmla="*/ 117 h 163"/>
                <a:gd name="T60" fmla="*/ 34 w 70"/>
                <a:gd name="T61" fmla="*/ 121 h 163"/>
                <a:gd name="T62" fmla="*/ 36 w 70"/>
                <a:gd name="T63" fmla="*/ 121 h 163"/>
                <a:gd name="T64" fmla="*/ 48 w 70"/>
                <a:gd name="T65" fmla="*/ 117 h 163"/>
                <a:gd name="T66" fmla="*/ 24 w 70"/>
                <a:gd name="T67" fmla="*/ 110 h 163"/>
                <a:gd name="T68" fmla="*/ 34 w 70"/>
                <a:gd name="T69" fmla="*/ 110 h 163"/>
                <a:gd name="T70" fmla="*/ 40 w 70"/>
                <a:gd name="T71" fmla="*/ 114 h 163"/>
                <a:gd name="T72" fmla="*/ 48 w 70"/>
                <a:gd name="T73" fmla="*/ 114 h 163"/>
                <a:gd name="T74" fmla="*/ 54 w 70"/>
                <a:gd name="T75" fmla="*/ 110 h 163"/>
                <a:gd name="T76" fmla="*/ 42 w 70"/>
                <a:gd name="T77" fmla="*/ 104 h 163"/>
                <a:gd name="T78" fmla="*/ 58 w 70"/>
                <a:gd name="T79" fmla="*/ 104 h 163"/>
                <a:gd name="T80" fmla="*/ 34 w 70"/>
                <a:gd name="T81" fmla="*/ 101 h 163"/>
                <a:gd name="T82" fmla="*/ 36 w 70"/>
                <a:gd name="T83" fmla="*/ 101 h 163"/>
                <a:gd name="T84" fmla="*/ 54 w 70"/>
                <a:gd name="T85" fmla="*/ 97 h 163"/>
                <a:gd name="T86" fmla="*/ 30 w 70"/>
                <a:gd name="T87" fmla="*/ 90 h 163"/>
                <a:gd name="T88" fmla="*/ 40 w 70"/>
                <a:gd name="T89" fmla="*/ 90 h 163"/>
                <a:gd name="T90" fmla="*/ 46 w 70"/>
                <a:gd name="T91" fmla="*/ 94 h 163"/>
                <a:gd name="T92" fmla="*/ 54 w 70"/>
                <a:gd name="T93" fmla="*/ 94 h 163"/>
                <a:gd name="T94" fmla="*/ 11 w 70"/>
                <a:gd name="T95" fmla="*/ 83 h 163"/>
                <a:gd name="T96" fmla="*/ 36 w 70"/>
                <a:gd name="T97" fmla="*/ 83 h 163"/>
                <a:gd name="T98" fmla="*/ 46 w 70"/>
                <a:gd name="T99" fmla="*/ 83 h 163"/>
                <a:gd name="T100" fmla="*/ 52 w 70"/>
                <a:gd name="T101" fmla="*/ 87 h 163"/>
                <a:gd name="T102" fmla="*/ 30 w 70"/>
                <a:gd name="T103" fmla="*/ 81 h 163"/>
                <a:gd name="T104" fmla="*/ 42 w 70"/>
                <a:gd name="T105" fmla="*/ 77 h 163"/>
                <a:gd name="T106" fmla="*/ 25 w 70"/>
                <a:gd name="T107" fmla="*/ 15 h 163"/>
                <a:gd name="T108" fmla="*/ 34 w 70"/>
                <a:gd name="T109" fmla="*/ 15 h 163"/>
                <a:gd name="T110" fmla="*/ 38 w 70"/>
                <a:gd name="T111" fmla="*/ 22 h 163"/>
                <a:gd name="T112" fmla="*/ 39 w 70"/>
                <a:gd name="T113" fmla="*/ 22 h 163"/>
                <a:gd name="T114" fmla="*/ 42 w 70"/>
                <a:gd name="T115"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63">
                  <a:moveTo>
                    <a:pt x="5" y="163"/>
                  </a:moveTo>
                  <a:cubicBezTo>
                    <a:pt x="64" y="163"/>
                    <a:pt x="64" y="163"/>
                    <a:pt x="64" y="163"/>
                  </a:cubicBezTo>
                  <a:cubicBezTo>
                    <a:pt x="64" y="69"/>
                    <a:pt x="64" y="69"/>
                    <a:pt x="64" y="69"/>
                  </a:cubicBezTo>
                  <a:cubicBezTo>
                    <a:pt x="70" y="69"/>
                    <a:pt x="70" y="69"/>
                    <a:pt x="70" y="69"/>
                  </a:cubicBezTo>
                  <a:cubicBezTo>
                    <a:pt x="70" y="55"/>
                    <a:pt x="70" y="55"/>
                    <a:pt x="70" y="55"/>
                  </a:cubicBezTo>
                  <a:cubicBezTo>
                    <a:pt x="51" y="55"/>
                    <a:pt x="51" y="55"/>
                    <a:pt x="51" y="55"/>
                  </a:cubicBezTo>
                  <a:cubicBezTo>
                    <a:pt x="51" y="35"/>
                    <a:pt x="51" y="35"/>
                    <a:pt x="51" y="35"/>
                  </a:cubicBezTo>
                  <a:cubicBezTo>
                    <a:pt x="52" y="35"/>
                    <a:pt x="52" y="35"/>
                    <a:pt x="52" y="35"/>
                  </a:cubicBezTo>
                  <a:cubicBezTo>
                    <a:pt x="52" y="31"/>
                    <a:pt x="52" y="31"/>
                    <a:pt x="52" y="31"/>
                  </a:cubicBezTo>
                  <a:cubicBezTo>
                    <a:pt x="48" y="31"/>
                    <a:pt x="48" y="31"/>
                    <a:pt x="48" y="31"/>
                  </a:cubicBezTo>
                  <a:cubicBezTo>
                    <a:pt x="48" y="14"/>
                    <a:pt x="48" y="14"/>
                    <a:pt x="48" y="14"/>
                  </a:cubicBezTo>
                  <a:cubicBezTo>
                    <a:pt x="49" y="14"/>
                    <a:pt x="49" y="14"/>
                    <a:pt x="49" y="14"/>
                  </a:cubicBezTo>
                  <a:cubicBezTo>
                    <a:pt x="49" y="9"/>
                    <a:pt x="49" y="9"/>
                    <a:pt x="49" y="9"/>
                  </a:cubicBezTo>
                  <a:cubicBezTo>
                    <a:pt x="46" y="9"/>
                    <a:pt x="46" y="9"/>
                    <a:pt x="46" y="9"/>
                  </a:cubicBezTo>
                  <a:cubicBezTo>
                    <a:pt x="35" y="0"/>
                    <a:pt x="35" y="0"/>
                    <a:pt x="35" y="0"/>
                  </a:cubicBezTo>
                  <a:cubicBezTo>
                    <a:pt x="24" y="9"/>
                    <a:pt x="24" y="9"/>
                    <a:pt x="24" y="9"/>
                  </a:cubicBezTo>
                  <a:cubicBezTo>
                    <a:pt x="20" y="9"/>
                    <a:pt x="20" y="9"/>
                    <a:pt x="20" y="9"/>
                  </a:cubicBezTo>
                  <a:cubicBezTo>
                    <a:pt x="20" y="14"/>
                    <a:pt x="20" y="14"/>
                    <a:pt x="20" y="14"/>
                  </a:cubicBezTo>
                  <a:cubicBezTo>
                    <a:pt x="21" y="14"/>
                    <a:pt x="21" y="14"/>
                    <a:pt x="21" y="14"/>
                  </a:cubicBezTo>
                  <a:cubicBezTo>
                    <a:pt x="21" y="31"/>
                    <a:pt x="21" y="31"/>
                    <a:pt x="21" y="31"/>
                  </a:cubicBezTo>
                  <a:cubicBezTo>
                    <a:pt x="17" y="31"/>
                    <a:pt x="17" y="31"/>
                    <a:pt x="17" y="31"/>
                  </a:cubicBezTo>
                  <a:cubicBezTo>
                    <a:pt x="17" y="35"/>
                    <a:pt x="17" y="35"/>
                    <a:pt x="17" y="35"/>
                  </a:cubicBezTo>
                  <a:cubicBezTo>
                    <a:pt x="19" y="35"/>
                    <a:pt x="19" y="35"/>
                    <a:pt x="19" y="35"/>
                  </a:cubicBezTo>
                  <a:cubicBezTo>
                    <a:pt x="19" y="55"/>
                    <a:pt x="19" y="55"/>
                    <a:pt x="19" y="55"/>
                  </a:cubicBezTo>
                  <a:cubicBezTo>
                    <a:pt x="0" y="55"/>
                    <a:pt x="0" y="55"/>
                    <a:pt x="0" y="55"/>
                  </a:cubicBezTo>
                  <a:cubicBezTo>
                    <a:pt x="0" y="69"/>
                    <a:pt x="0" y="69"/>
                    <a:pt x="0" y="69"/>
                  </a:cubicBezTo>
                  <a:cubicBezTo>
                    <a:pt x="5" y="69"/>
                    <a:pt x="5" y="69"/>
                    <a:pt x="5" y="69"/>
                  </a:cubicBezTo>
                  <a:cubicBezTo>
                    <a:pt x="5" y="163"/>
                    <a:pt x="5" y="163"/>
                    <a:pt x="5" y="163"/>
                  </a:cubicBezTo>
                  <a:close/>
                  <a:moveTo>
                    <a:pt x="54" y="77"/>
                  </a:moveTo>
                  <a:cubicBezTo>
                    <a:pt x="55" y="77"/>
                    <a:pt x="57" y="77"/>
                    <a:pt x="58" y="77"/>
                  </a:cubicBezTo>
                  <a:cubicBezTo>
                    <a:pt x="58" y="78"/>
                    <a:pt x="58" y="79"/>
                    <a:pt x="58" y="81"/>
                  </a:cubicBezTo>
                  <a:cubicBezTo>
                    <a:pt x="57" y="81"/>
                    <a:pt x="55" y="81"/>
                    <a:pt x="54" y="81"/>
                  </a:cubicBezTo>
                  <a:cubicBezTo>
                    <a:pt x="54" y="79"/>
                    <a:pt x="54" y="78"/>
                    <a:pt x="54" y="77"/>
                  </a:cubicBezTo>
                  <a:close/>
                  <a:moveTo>
                    <a:pt x="11" y="70"/>
                  </a:moveTo>
                  <a:cubicBezTo>
                    <a:pt x="15" y="70"/>
                    <a:pt x="15" y="70"/>
                    <a:pt x="15" y="70"/>
                  </a:cubicBezTo>
                  <a:cubicBezTo>
                    <a:pt x="15" y="74"/>
                    <a:pt x="15" y="74"/>
                    <a:pt x="15" y="74"/>
                  </a:cubicBezTo>
                  <a:cubicBezTo>
                    <a:pt x="11" y="74"/>
                    <a:pt x="11" y="74"/>
                    <a:pt x="11" y="74"/>
                  </a:cubicBezTo>
                  <a:cubicBezTo>
                    <a:pt x="11" y="70"/>
                    <a:pt x="11" y="70"/>
                    <a:pt x="11" y="70"/>
                  </a:cubicBezTo>
                  <a:close/>
                  <a:moveTo>
                    <a:pt x="24" y="70"/>
                  </a:moveTo>
                  <a:cubicBezTo>
                    <a:pt x="25" y="70"/>
                    <a:pt x="26" y="70"/>
                    <a:pt x="28" y="70"/>
                  </a:cubicBezTo>
                  <a:cubicBezTo>
                    <a:pt x="28" y="71"/>
                    <a:pt x="28" y="73"/>
                    <a:pt x="28" y="74"/>
                  </a:cubicBezTo>
                  <a:cubicBezTo>
                    <a:pt x="26" y="74"/>
                    <a:pt x="25" y="74"/>
                    <a:pt x="24" y="74"/>
                  </a:cubicBezTo>
                  <a:cubicBezTo>
                    <a:pt x="24" y="73"/>
                    <a:pt x="24" y="71"/>
                    <a:pt x="24" y="70"/>
                  </a:cubicBezTo>
                  <a:close/>
                  <a:moveTo>
                    <a:pt x="30" y="70"/>
                  </a:moveTo>
                  <a:cubicBezTo>
                    <a:pt x="31" y="70"/>
                    <a:pt x="32" y="70"/>
                    <a:pt x="34" y="70"/>
                  </a:cubicBezTo>
                  <a:cubicBezTo>
                    <a:pt x="34" y="71"/>
                    <a:pt x="34" y="73"/>
                    <a:pt x="34" y="74"/>
                  </a:cubicBezTo>
                  <a:cubicBezTo>
                    <a:pt x="32" y="74"/>
                    <a:pt x="31" y="74"/>
                    <a:pt x="30" y="74"/>
                  </a:cubicBezTo>
                  <a:cubicBezTo>
                    <a:pt x="30" y="73"/>
                    <a:pt x="30" y="71"/>
                    <a:pt x="30" y="70"/>
                  </a:cubicBezTo>
                  <a:close/>
                  <a:moveTo>
                    <a:pt x="36" y="70"/>
                  </a:moveTo>
                  <a:cubicBezTo>
                    <a:pt x="37" y="70"/>
                    <a:pt x="38" y="70"/>
                    <a:pt x="40" y="70"/>
                  </a:cubicBezTo>
                  <a:cubicBezTo>
                    <a:pt x="40" y="71"/>
                    <a:pt x="40" y="73"/>
                    <a:pt x="40" y="74"/>
                  </a:cubicBezTo>
                  <a:cubicBezTo>
                    <a:pt x="38" y="74"/>
                    <a:pt x="37" y="74"/>
                    <a:pt x="36" y="74"/>
                  </a:cubicBezTo>
                  <a:cubicBezTo>
                    <a:pt x="36" y="73"/>
                    <a:pt x="36" y="71"/>
                    <a:pt x="36" y="70"/>
                  </a:cubicBezTo>
                  <a:close/>
                  <a:moveTo>
                    <a:pt x="42" y="70"/>
                  </a:moveTo>
                  <a:cubicBezTo>
                    <a:pt x="43" y="70"/>
                    <a:pt x="45" y="70"/>
                    <a:pt x="46" y="70"/>
                  </a:cubicBezTo>
                  <a:cubicBezTo>
                    <a:pt x="46" y="71"/>
                    <a:pt x="46" y="73"/>
                    <a:pt x="46" y="74"/>
                  </a:cubicBezTo>
                  <a:cubicBezTo>
                    <a:pt x="45" y="74"/>
                    <a:pt x="43" y="74"/>
                    <a:pt x="42" y="74"/>
                  </a:cubicBezTo>
                  <a:cubicBezTo>
                    <a:pt x="42" y="73"/>
                    <a:pt x="42" y="71"/>
                    <a:pt x="42" y="70"/>
                  </a:cubicBezTo>
                  <a:close/>
                  <a:moveTo>
                    <a:pt x="48" y="70"/>
                  </a:moveTo>
                  <a:cubicBezTo>
                    <a:pt x="49" y="70"/>
                    <a:pt x="51" y="70"/>
                    <a:pt x="52" y="70"/>
                  </a:cubicBezTo>
                  <a:cubicBezTo>
                    <a:pt x="52" y="71"/>
                    <a:pt x="52" y="73"/>
                    <a:pt x="52" y="74"/>
                  </a:cubicBezTo>
                  <a:cubicBezTo>
                    <a:pt x="51" y="74"/>
                    <a:pt x="49" y="74"/>
                    <a:pt x="48" y="74"/>
                  </a:cubicBezTo>
                  <a:cubicBezTo>
                    <a:pt x="48" y="73"/>
                    <a:pt x="48" y="71"/>
                    <a:pt x="48" y="70"/>
                  </a:cubicBezTo>
                  <a:close/>
                  <a:moveTo>
                    <a:pt x="54" y="70"/>
                  </a:moveTo>
                  <a:cubicBezTo>
                    <a:pt x="58" y="70"/>
                    <a:pt x="58" y="70"/>
                    <a:pt x="58" y="70"/>
                  </a:cubicBezTo>
                  <a:cubicBezTo>
                    <a:pt x="58" y="74"/>
                    <a:pt x="58" y="74"/>
                    <a:pt x="58" y="74"/>
                  </a:cubicBezTo>
                  <a:cubicBezTo>
                    <a:pt x="54" y="74"/>
                    <a:pt x="54" y="74"/>
                    <a:pt x="54" y="74"/>
                  </a:cubicBezTo>
                  <a:cubicBezTo>
                    <a:pt x="54" y="70"/>
                    <a:pt x="54" y="70"/>
                    <a:pt x="54" y="70"/>
                  </a:cubicBezTo>
                  <a:close/>
                  <a:moveTo>
                    <a:pt x="18" y="83"/>
                  </a:moveTo>
                  <a:cubicBezTo>
                    <a:pt x="19" y="83"/>
                    <a:pt x="20" y="83"/>
                    <a:pt x="21" y="83"/>
                  </a:cubicBezTo>
                  <a:cubicBezTo>
                    <a:pt x="21" y="85"/>
                    <a:pt x="21" y="86"/>
                    <a:pt x="21" y="87"/>
                  </a:cubicBezTo>
                  <a:cubicBezTo>
                    <a:pt x="20" y="87"/>
                    <a:pt x="19" y="87"/>
                    <a:pt x="18" y="87"/>
                  </a:cubicBezTo>
                  <a:cubicBezTo>
                    <a:pt x="18" y="86"/>
                    <a:pt x="18" y="85"/>
                    <a:pt x="18" y="83"/>
                  </a:cubicBezTo>
                  <a:close/>
                  <a:moveTo>
                    <a:pt x="18" y="90"/>
                  </a:moveTo>
                  <a:cubicBezTo>
                    <a:pt x="19" y="90"/>
                    <a:pt x="20" y="90"/>
                    <a:pt x="21" y="90"/>
                  </a:cubicBezTo>
                  <a:cubicBezTo>
                    <a:pt x="21" y="91"/>
                    <a:pt x="21" y="93"/>
                    <a:pt x="21" y="94"/>
                  </a:cubicBezTo>
                  <a:cubicBezTo>
                    <a:pt x="20" y="94"/>
                    <a:pt x="19" y="94"/>
                    <a:pt x="18" y="94"/>
                  </a:cubicBezTo>
                  <a:cubicBezTo>
                    <a:pt x="18" y="93"/>
                    <a:pt x="18" y="91"/>
                    <a:pt x="18" y="90"/>
                  </a:cubicBezTo>
                  <a:close/>
                  <a:moveTo>
                    <a:pt x="18" y="104"/>
                  </a:moveTo>
                  <a:cubicBezTo>
                    <a:pt x="19" y="104"/>
                    <a:pt x="20" y="104"/>
                    <a:pt x="21" y="104"/>
                  </a:cubicBezTo>
                  <a:cubicBezTo>
                    <a:pt x="21" y="105"/>
                    <a:pt x="21" y="106"/>
                    <a:pt x="21" y="107"/>
                  </a:cubicBezTo>
                  <a:cubicBezTo>
                    <a:pt x="20" y="107"/>
                    <a:pt x="19" y="107"/>
                    <a:pt x="18" y="107"/>
                  </a:cubicBezTo>
                  <a:cubicBezTo>
                    <a:pt x="18" y="106"/>
                    <a:pt x="18" y="105"/>
                    <a:pt x="18" y="104"/>
                  </a:cubicBezTo>
                  <a:close/>
                  <a:moveTo>
                    <a:pt x="18" y="110"/>
                  </a:moveTo>
                  <a:cubicBezTo>
                    <a:pt x="19" y="110"/>
                    <a:pt x="20" y="110"/>
                    <a:pt x="21" y="110"/>
                  </a:cubicBezTo>
                  <a:cubicBezTo>
                    <a:pt x="21" y="112"/>
                    <a:pt x="21" y="113"/>
                    <a:pt x="21" y="114"/>
                  </a:cubicBezTo>
                  <a:cubicBezTo>
                    <a:pt x="20" y="114"/>
                    <a:pt x="19" y="114"/>
                    <a:pt x="18" y="114"/>
                  </a:cubicBezTo>
                  <a:cubicBezTo>
                    <a:pt x="18" y="113"/>
                    <a:pt x="18" y="112"/>
                    <a:pt x="18" y="110"/>
                  </a:cubicBezTo>
                  <a:close/>
                  <a:moveTo>
                    <a:pt x="18" y="117"/>
                  </a:moveTo>
                  <a:cubicBezTo>
                    <a:pt x="19" y="117"/>
                    <a:pt x="20" y="117"/>
                    <a:pt x="21" y="117"/>
                  </a:cubicBezTo>
                  <a:cubicBezTo>
                    <a:pt x="21" y="118"/>
                    <a:pt x="21" y="120"/>
                    <a:pt x="21" y="121"/>
                  </a:cubicBezTo>
                  <a:cubicBezTo>
                    <a:pt x="20" y="121"/>
                    <a:pt x="19" y="121"/>
                    <a:pt x="18" y="121"/>
                  </a:cubicBezTo>
                  <a:cubicBezTo>
                    <a:pt x="18" y="120"/>
                    <a:pt x="18" y="118"/>
                    <a:pt x="18" y="117"/>
                  </a:cubicBezTo>
                  <a:close/>
                  <a:moveTo>
                    <a:pt x="36" y="144"/>
                  </a:moveTo>
                  <a:cubicBezTo>
                    <a:pt x="37" y="144"/>
                    <a:pt x="38" y="144"/>
                    <a:pt x="40" y="144"/>
                  </a:cubicBezTo>
                  <a:cubicBezTo>
                    <a:pt x="40" y="145"/>
                    <a:pt x="40" y="146"/>
                    <a:pt x="40" y="148"/>
                  </a:cubicBezTo>
                  <a:cubicBezTo>
                    <a:pt x="38" y="148"/>
                    <a:pt x="37" y="148"/>
                    <a:pt x="36" y="148"/>
                  </a:cubicBezTo>
                  <a:cubicBezTo>
                    <a:pt x="36" y="146"/>
                    <a:pt x="36" y="145"/>
                    <a:pt x="36" y="144"/>
                  </a:cubicBezTo>
                  <a:close/>
                  <a:moveTo>
                    <a:pt x="54" y="144"/>
                  </a:moveTo>
                  <a:cubicBezTo>
                    <a:pt x="58" y="144"/>
                    <a:pt x="58" y="144"/>
                    <a:pt x="58" y="144"/>
                  </a:cubicBezTo>
                  <a:cubicBezTo>
                    <a:pt x="58" y="148"/>
                    <a:pt x="58" y="148"/>
                    <a:pt x="58" y="148"/>
                  </a:cubicBezTo>
                  <a:cubicBezTo>
                    <a:pt x="54" y="148"/>
                    <a:pt x="54" y="148"/>
                    <a:pt x="54" y="148"/>
                  </a:cubicBezTo>
                  <a:cubicBezTo>
                    <a:pt x="54" y="144"/>
                    <a:pt x="54" y="144"/>
                    <a:pt x="54" y="144"/>
                  </a:cubicBezTo>
                  <a:close/>
                  <a:moveTo>
                    <a:pt x="24" y="137"/>
                  </a:moveTo>
                  <a:cubicBezTo>
                    <a:pt x="25" y="137"/>
                    <a:pt x="26" y="137"/>
                    <a:pt x="28" y="137"/>
                  </a:cubicBezTo>
                  <a:cubicBezTo>
                    <a:pt x="28" y="138"/>
                    <a:pt x="28" y="140"/>
                    <a:pt x="28" y="141"/>
                  </a:cubicBezTo>
                  <a:cubicBezTo>
                    <a:pt x="26" y="141"/>
                    <a:pt x="25" y="141"/>
                    <a:pt x="24" y="141"/>
                  </a:cubicBezTo>
                  <a:cubicBezTo>
                    <a:pt x="24" y="140"/>
                    <a:pt x="24" y="138"/>
                    <a:pt x="24" y="137"/>
                  </a:cubicBezTo>
                  <a:close/>
                  <a:moveTo>
                    <a:pt x="36" y="137"/>
                  </a:moveTo>
                  <a:cubicBezTo>
                    <a:pt x="37" y="137"/>
                    <a:pt x="38" y="137"/>
                    <a:pt x="40" y="137"/>
                  </a:cubicBezTo>
                  <a:cubicBezTo>
                    <a:pt x="40" y="138"/>
                    <a:pt x="40" y="140"/>
                    <a:pt x="40" y="141"/>
                  </a:cubicBezTo>
                  <a:cubicBezTo>
                    <a:pt x="38" y="141"/>
                    <a:pt x="37" y="141"/>
                    <a:pt x="36" y="141"/>
                  </a:cubicBezTo>
                  <a:cubicBezTo>
                    <a:pt x="36" y="140"/>
                    <a:pt x="36" y="138"/>
                    <a:pt x="36" y="137"/>
                  </a:cubicBezTo>
                  <a:close/>
                  <a:moveTo>
                    <a:pt x="42" y="137"/>
                  </a:moveTo>
                  <a:cubicBezTo>
                    <a:pt x="43" y="137"/>
                    <a:pt x="45" y="137"/>
                    <a:pt x="46" y="137"/>
                  </a:cubicBezTo>
                  <a:cubicBezTo>
                    <a:pt x="46" y="138"/>
                    <a:pt x="46" y="140"/>
                    <a:pt x="46" y="141"/>
                  </a:cubicBezTo>
                  <a:cubicBezTo>
                    <a:pt x="45" y="141"/>
                    <a:pt x="43" y="141"/>
                    <a:pt x="42" y="141"/>
                  </a:cubicBezTo>
                  <a:cubicBezTo>
                    <a:pt x="42" y="140"/>
                    <a:pt x="42" y="138"/>
                    <a:pt x="42" y="137"/>
                  </a:cubicBezTo>
                  <a:close/>
                  <a:moveTo>
                    <a:pt x="48" y="137"/>
                  </a:moveTo>
                  <a:cubicBezTo>
                    <a:pt x="49" y="137"/>
                    <a:pt x="51" y="137"/>
                    <a:pt x="52" y="137"/>
                  </a:cubicBezTo>
                  <a:cubicBezTo>
                    <a:pt x="52" y="138"/>
                    <a:pt x="52" y="140"/>
                    <a:pt x="52" y="141"/>
                  </a:cubicBezTo>
                  <a:cubicBezTo>
                    <a:pt x="51" y="141"/>
                    <a:pt x="49" y="141"/>
                    <a:pt x="48" y="141"/>
                  </a:cubicBezTo>
                  <a:cubicBezTo>
                    <a:pt x="48" y="140"/>
                    <a:pt x="48" y="138"/>
                    <a:pt x="48" y="137"/>
                  </a:cubicBezTo>
                  <a:close/>
                  <a:moveTo>
                    <a:pt x="54" y="137"/>
                  </a:moveTo>
                  <a:cubicBezTo>
                    <a:pt x="55" y="137"/>
                    <a:pt x="57" y="137"/>
                    <a:pt x="58" y="137"/>
                  </a:cubicBezTo>
                  <a:cubicBezTo>
                    <a:pt x="58" y="138"/>
                    <a:pt x="58" y="140"/>
                    <a:pt x="58" y="141"/>
                  </a:cubicBezTo>
                  <a:cubicBezTo>
                    <a:pt x="57" y="141"/>
                    <a:pt x="55" y="141"/>
                    <a:pt x="54" y="141"/>
                  </a:cubicBezTo>
                  <a:cubicBezTo>
                    <a:pt x="54" y="140"/>
                    <a:pt x="54" y="138"/>
                    <a:pt x="54" y="137"/>
                  </a:cubicBezTo>
                  <a:close/>
                  <a:moveTo>
                    <a:pt x="11" y="130"/>
                  </a:moveTo>
                  <a:cubicBezTo>
                    <a:pt x="13" y="130"/>
                    <a:pt x="14" y="130"/>
                    <a:pt x="15" y="130"/>
                  </a:cubicBezTo>
                  <a:cubicBezTo>
                    <a:pt x="15" y="132"/>
                    <a:pt x="15" y="133"/>
                    <a:pt x="15" y="134"/>
                  </a:cubicBezTo>
                  <a:cubicBezTo>
                    <a:pt x="14" y="134"/>
                    <a:pt x="13" y="134"/>
                    <a:pt x="11" y="134"/>
                  </a:cubicBezTo>
                  <a:cubicBezTo>
                    <a:pt x="11" y="133"/>
                    <a:pt x="11" y="132"/>
                    <a:pt x="11" y="130"/>
                  </a:cubicBezTo>
                  <a:close/>
                  <a:moveTo>
                    <a:pt x="24" y="130"/>
                  </a:moveTo>
                  <a:cubicBezTo>
                    <a:pt x="25" y="130"/>
                    <a:pt x="26" y="130"/>
                    <a:pt x="28" y="130"/>
                  </a:cubicBezTo>
                  <a:cubicBezTo>
                    <a:pt x="28" y="132"/>
                    <a:pt x="28" y="133"/>
                    <a:pt x="28" y="134"/>
                  </a:cubicBezTo>
                  <a:cubicBezTo>
                    <a:pt x="26" y="134"/>
                    <a:pt x="25" y="134"/>
                    <a:pt x="24" y="134"/>
                  </a:cubicBezTo>
                  <a:cubicBezTo>
                    <a:pt x="24" y="133"/>
                    <a:pt x="24" y="132"/>
                    <a:pt x="24" y="130"/>
                  </a:cubicBezTo>
                  <a:close/>
                  <a:moveTo>
                    <a:pt x="30" y="130"/>
                  </a:moveTo>
                  <a:cubicBezTo>
                    <a:pt x="31" y="130"/>
                    <a:pt x="32" y="130"/>
                    <a:pt x="34" y="130"/>
                  </a:cubicBezTo>
                  <a:cubicBezTo>
                    <a:pt x="34" y="132"/>
                    <a:pt x="34" y="133"/>
                    <a:pt x="34" y="134"/>
                  </a:cubicBezTo>
                  <a:cubicBezTo>
                    <a:pt x="32" y="134"/>
                    <a:pt x="31" y="134"/>
                    <a:pt x="30" y="134"/>
                  </a:cubicBezTo>
                  <a:cubicBezTo>
                    <a:pt x="30" y="133"/>
                    <a:pt x="30" y="132"/>
                    <a:pt x="30" y="130"/>
                  </a:cubicBezTo>
                  <a:close/>
                  <a:moveTo>
                    <a:pt x="42" y="130"/>
                  </a:moveTo>
                  <a:cubicBezTo>
                    <a:pt x="43" y="130"/>
                    <a:pt x="45" y="130"/>
                    <a:pt x="46" y="130"/>
                  </a:cubicBezTo>
                  <a:cubicBezTo>
                    <a:pt x="46" y="132"/>
                    <a:pt x="46" y="133"/>
                    <a:pt x="46" y="134"/>
                  </a:cubicBezTo>
                  <a:cubicBezTo>
                    <a:pt x="45" y="134"/>
                    <a:pt x="43" y="134"/>
                    <a:pt x="42" y="134"/>
                  </a:cubicBezTo>
                  <a:cubicBezTo>
                    <a:pt x="42" y="133"/>
                    <a:pt x="42" y="132"/>
                    <a:pt x="42" y="130"/>
                  </a:cubicBezTo>
                  <a:close/>
                  <a:moveTo>
                    <a:pt x="48" y="130"/>
                  </a:moveTo>
                  <a:cubicBezTo>
                    <a:pt x="49" y="130"/>
                    <a:pt x="51" y="130"/>
                    <a:pt x="52" y="130"/>
                  </a:cubicBezTo>
                  <a:cubicBezTo>
                    <a:pt x="52" y="132"/>
                    <a:pt x="52" y="133"/>
                    <a:pt x="52" y="134"/>
                  </a:cubicBezTo>
                  <a:cubicBezTo>
                    <a:pt x="51" y="134"/>
                    <a:pt x="49" y="134"/>
                    <a:pt x="48" y="134"/>
                  </a:cubicBezTo>
                  <a:cubicBezTo>
                    <a:pt x="48" y="133"/>
                    <a:pt x="48" y="132"/>
                    <a:pt x="48" y="130"/>
                  </a:cubicBezTo>
                  <a:close/>
                  <a:moveTo>
                    <a:pt x="54" y="130"/>
                  </a:moveTo>
                  <a:cubicBezTo>
                    <a:pt x="55" y="130"/>
                    <a:pt x="57" y="130"/>
                    <a:pt x="58" y="130"/>
                  </a:cubicBezTo>
                  <a:cubicBezTo>
                    <a:pt x="58" y="132"/>
                    <a:pt x="58" y="133"/>
                    <a:pt x="58" y="134"/>
                  </a:cubicBezTo>
                  <a:cubicBezTo>
                    <a:pt x="57" y="134"/>
                    <a:pt x="55" y="134"/>
                    <a:pt x="54" y="134"/>
                  </a:cubicBezTo>
                  <a:cubicBezTo>
                    <a:pt x="54" y="133"/>
                    <a:pt x="54" y="132"/>
                    <a:pt x="54" y="130"/>
                  </a:cubicBezTo>
                  <a:close/>
                  <a:moveTo>
                    <a:pt x="24" y="124"/>
                  </a:moveTo>
                  <a:cubicBezTo>
                    <a:pt x="25" y="124"/>
                    <a:pt x="26" y="124"/>
                    <a:pt x="28" y="124"/>
                  </a:cubicBezTo>
                  <a:cubicBezTo>
                    <a:pt x="28" y="125"/>
                    <a:pt x="28" y="126"/>
                    <a:pt x="28" y="128"/>
                  </a:cubicBezTo>
                  <a:cubicBezTo>
                    <a:pt x="26" y="128"/>
                    <a:pt x="25" y="128"/>
                    <a:pt x="24" y="128"/>
                  </a:cubicBezTo>
                  <a:cubicBezTo>
                    <a:pt x="24" y="126"/>
                    <a:pt x="24" y="125"/>
                    <a:pt x="24" y="124"/>
                  </a:cubicBezTo>
                  <a:close/>
                  <a:moveTo>
                    <a:pt x="30" y="124"/>
                  </a:moveTo>
                  <a:cubicBezTo>
                    <a:pt x="31" y="124"/>
                    <a:pt x="32" y="124"/>
                    <a:pt x="34" y="124"/>
                  </a:cubicBezTo>
                  <a:cubicBezTo>
                    <a:pt x="34" y="125"/>
                    <a:pt x="34" y="126"/>
                    <a:pt x="34" y="128"/>
                  </a:cubicBezTo>
                  <a:cubicBezTo>
                    <a:pt x="32" y="128"/>
                    <a:pt x="31" y="128"/>
                    <a:pt x="30" y="128"/>
                  </a:cubicBezTo>
                  <a:cubicBezTo>
                    <a:pt x="30" y="126"/>
                    <a:pt x="30" y="125"/>
                    <a:pt x="30" y="124"/>
                  </a:cubicBezTo>
                  <a:close/>
                  <a:moveTo>
                    <a:pt x="36" y="124"/>
                  </a:moveTo>
                  <a:cubicBezTo>
                    <a:pt x="37" y="124"/>
                    <a:pt x="38" y="124"/>
                    <a:pt x="40" y="124"/>
                  </a:cubicBezTo>
                  <a:cubicBezTo>
                    <a:pt x="40" y="125"/>
                    <a:pt x="40" y="126"/>
                    <a:pt x="40" y="128"/>
                  </a:cubicBezTo>
                  <a:cubicBezTo>
                    <a:pt x="38" y="128"/>
                    <a:pt x="37" y="128"/>
                    <a:pt x="36" y="128"/>
                  </a:cubicBezTo>
                  <a:cubicBezTo>
                    <a:pt x="36" y="126"/>
                    <a:pt x="36" y="125"/>
                    <a:pt x="36" y="124"/>
                  </a:cubicBezTo>
                  <a:close/>
                  <a:moveTo>
                    <a:pt x="48" y="124"/>
                  </a:moveTo>
                  <a:cubicBezTo>
                    <a:pt x="49" y="124"/>
                    <a:pt x="51" y="124"/>
                    <a:pt x="52" y="124"/>
                  </a:cubicBezTo>
                  <a:cubicBezTo>
                    <a:pt x="52" y="125"/>
                    <a:pt x="52" y="126"/>
                    <a:pt x="52" y="128"/>
                  </a:cubicBezTo>
                  <a:cubicBezTo>
                    <a:pt x="51" y="128"/>
                    <a:pt x="49" y="128"/>
                    <a:pt x="48" y="128"/>
                  </a:cubicBezTo>
                  <a:cubicBezTo>
                    <a:pt x="48" y="126"/>
                    <a:pt x="48" y="125"/>
                    <a:pt x="48" y="124"/>
                  </a:cubicBezTo>
                  <a:close/>
                  <a:moveTo>
                    <a:pt x="11" y="117"/>
                  </a:moveTo>
                  <a:cubicBezTo>
                    <a:pt x="13" y="117"/>
                    <a:pt x="14" y="117"/>
                    <a:pt x="15" y="117"/>
                  </a:cubicBezTo>
                  <a:cubicBezTo>
                    <a:pt x="15" y="118"/>
                    <a:pt x="15" y="120"/>
                    <a:pt x="15" y="121"/>
                  </a:cubicBezTo>
                  <a:cubicBezTo>
                    <a:pt x="14" y="121"/>
                    <a:pt x="13" y="121"/>
                    <a:pt x="11" y="121"/>
                  </a:cubicBezTo>
                  <a:cubicBezTo>
                    <a:pt x="11" y="120"/>
                    <a:pt x="11" y="118"/>
                    <a:pt x="11" y="117"/>
                  </a:cubicBezTo>
                  <a:close/>
                  <a:moveTo>
                    <a:pt x="30" y="117"/>
                  </a:moveTo>
                  <a:cubicBezTo>
                    <a:pt x="31" y="117"/>
                    <a:pt x="32" y="117"/>
                    <a:pt x="34" y="117"/>
                  </a:cubicBezTo>
                  <a:cubicBezTo>
                    <a:pt x="34" y="118"/>
                    <a:pt x="34" y="120"/>
                    <a:pt x="34" y="121"/>
                  </a:cubicBezTo>
                  <a:cubicBezTo>
                    <a:pt x="32" y="121"/>
                    <a:pt x="31" y="121"/>
                    <a:pt x="30" y="121"/>
                  </a:cubicBezTo>
                  <a:cubicBezTo>
                    <a:pt x="30" y="120"/>
                    <a:pt x="30" y="118"/>
                    <a:pt x="30" y="117"/>
                  </a:cubicBezTo>
                  <a:close/>
                  <a:moveTo>
                    <a:pt x="36" y="117"/>
                  </a:moveTo>
                  <a:cubicBezTo>
                    <a:pt x="37" y="117"/>
                    <a:pt x="38" y="117"/>
                    <a:pt x="40" y="117"/>
                  </a:cubicBezTo>
                  <a:cubicBezTo>
                    <a:pt x="40" y="118"/>
                    <a:pt x="40" y="120"/>
                    <a:pt x="40" y="121"/>
                  </a:cubicBezTo>
                  <a:cubicBezTo>
                    <a:pt x="38" y="121"/>
                    <a:pt x="37" y="121"/>
                    <a:pt x="36" y="121"/>
                  </a:cubicBezTo>
                  <a:cubicBezTo>
                    <a:pt x="36" y="120"/>
                    <a:pt x="36" y="118"/>
                    <a:pt x="36" y="117"/>
                  </a:cubicBezTo>
                  <a:close/>
                  <a:moveTo>
                    <a:pt x="48" y="117"/>
                  </a:moveTo>
                  <a:cubicBezTo>
                    <a:pt x="49" y="117"/>
                    <a:pt x="51" y="117"/>
                    <a:pt x="52" y="117"/>
                  </a:cubicBezTo>
                  <a:cubicBezTo>
                    <a:pt x="52" y="118"/>
                    <a:pt x="52" y="120"/>
                    <a:pt x="52" y="121"/>
                  </a:cubicBezTo>
                  <a:cubicBezTo>
                    <a:pt x="51" y="121"/>
                    <a:pt x="49" y="121"/>
                    <a:pt x="48" y="121"/>
                  </a:cubicBezTo>
                  <a:cubicBezTo>
                    <a:pt x="48" y="120"/>
                    <a:pt x="48" y="118"/>
                    <a:pt x="48" y="117"/>
                  </a:cubicBezTo>
                  <a:close/>
                  <a:moveTo>
                    <a:pt x="54" y="117"/>
                  </a:moveTo>
                  <a:cubicBezTo>
                    <a:pt x="55" y="117"/>
                    <a:pt x="57" y="117"/>
                    <a:pt x="58" y="117"/>
                  </a:cubicBezTo>
                  <a:cubicBezTo>
                    <a:pt x="58" y="118"/>
                    <a:pt x="58" y="120"/>
                    <a:pt x="58" y="121"/>
                  </a:cubicBezTo>
                  <a:cubicBezTo>
                    <a:pt x="57" y="121"/>
                    <a:pt x="55" y="121"/>
                    <a:pt x="54" y="121"/>
                  </a:cubicBezTo>
                  <a:cubicBezTo>
                    <a:pt x="54" y="120"/>
                    <a:pt x="54" y="118"/>
                    <a:pt x="54" y="117"/>
                  </a:cubicBezTo>
                  <a:close/>
                  <a:moveTo>
                    <a:pt x="24" y="110"/>
                  </a:moveTo>
                  <a:cubicBezTo>
                    <a:pt x="25" y="110"/>
                    <a:pt x="26" y="110"/>
                    <a:pt x="28" y="110"/>
                  </a:cubicBezTo>
                  <a:cubicBezTo>
                    <a:pt x="28" y="112"/>
                    <a:pt x="28" y="113"/>
                    <a:pt x="28" y="114"/>
                  </a:cubicBezTo>
                  <a:cubicBezTo>
                    <a:pt x="26" y="114"/>
                    <a:pt x="25" y="114"/>
                    <a:pt x="24" y="114"/>
                  </a:cubicBezTo>
                  <a:cubicBezTo>
                    <a:pt x="24" y="113"/>
                    <a:pt x="24" y="112"/>
                    <a:pt x="24" y="110"/>
                  </a:cubicBezTo>
                  <a:close/>
                  <a:moveTo>
                    <a:pt x="30" y="110"/>
                  </a:moveTo>
                  <a:cubicBezTo>
                    <a:pt x="31" y="110"/>
                    <a:pt x="32" y="110"/>
                    <a:pt x="34" y="110"/>
                  </a:cubicBezTo>
                  <a:cubicBezTo>
                    <a:pt x="34" y="112"/>
                    <a:pt x="34" y="113"/>
                    <a:pt x="34" y="114"/>
                  </a:cubicBezTo>
                  <a:cubicBezTo>
                    <a:pt x="32" y="114"/>
                    <a:pt x="31" y="114"/>
                    <a:pt x="30" y="114"/>
                  </a:cubicBezTo>
                  <a:cubicBezTo>
                    <a:pt x="30" y="113"/>
                    <a:pt x="30" y="112"/>
                    <a:pt x="30" y="110"/>
                  </a:cubicBezTo>
                  <a:close/>
                  <a:moveTo>
                    <a:pt x="36" y="110"/>
                  </a:moveTo>
                  <a:cubicBezTo>
                    <a:pt x="37" y="110"/>
                    <a:pt x="38" y="110"/>
                    <a:pt x="40" y="110"/>
                  </a:cubicBezTo>
                  <a:cubicBezTo>
                    <a:pt x="40" y="112"/>
                    <a:pt x="40" y="113"/>
                    <a:pt x="40" y="114"/>
                  </a:cubicBezTo>
                  <a:cubicBezTo>
                    <a:pt x="38" y="114"/>
                    <a:pt x="37" y="114"/>
                    <a:pt x="36" y="114"/>
                  </a:cubicBezTo>
                  <a:cubicBezTo>
                    <a:pt x="36" y="113"/>
                    <a:pt x="36" y="112"/>
                    <a:pt x="36" y="110"/>
                  </a:cubicBezTo>
                  <a:close/>
                  <a:moveTo>
                    <a:pt x="48" y="110"/>
                  </a:moveTo>
                  <a:cubicBezTo>
                    <a:pt x="49" y="110"/>
                    <a:pt x="51" y="110"/>
                    <a:pt x="52" y="110"/>
                  </a:cubicBezTo>
                  <a:cubicBezTo>
                    <a:pt x="52" y="112"/>
                    <a:pt x="52" y="113"/>
                    <a:pt x="52" y="114"/>
                  </a:cubicBezTo>
                  <a:cubicBezTo>
                    <a:pt x="51" y="114"/>
                    <a:pt x="49" y="114"/>
                    <a:pt x="48" y="114"/>
                  </a:cubicBezTo>
                  <a:cubicBezTo>
                    <a:pt x="48" y="113"/>
                    <a:pt x="48" y="112"/>
                    <a:pt x="48" y="110"/>
                  </a:cubicBezTo>
                  <a:close/>
                  <a:moveTo>
                    <a:pt x="54" y="110"/>
                  </a:moveTo>
                  <a:cubicBezTo>
                    <a:pt x="55" y="110"/>
                    <a:pt x="57" y="110"/>
                    <a:pt x="58" y="110"/>
                  </a:cubicBezTo>
                  <a:cubicBezTo>
                    <a:pt x="58" y="112"/>
                    <a:pt x="58" y="113"/>
                    <a:pt x="58" y="114"/>
                  </a:cubicBezTo>
                  <a:cubicBezTo>
                    <a:pt x="57" y="114"/>
                    <a:pt x="55" y="114"/>
                    <a:pt x="54" y="114"/>
                  </a:cubicBezTo>
                  <a:cubicBezTo>
                    <a:pt x="54" y="113"/>
                    <a:pt x="54" y="112"/>
                    <a:pt x="54" y="110"/>
                  </a:cubicBezTo>
                  <a:close/>
                  <a:moveTo>
                    <a:pt x="24" y="104"/>
                  </a:moveTo>
                  <a:cubicBezTo>
                    <a:pt x="25" y="104"/>
                    <a:pt x="26" y="104"/>
                    <a:pt x="28" y="104"/>
                  </a:cubicBezTo>
                  <a:cubicBezTo>
                    <a:pt x="28" y="105"/>
                    <a:pt x="28" y="106"/>
                    <a:pt x="28" y="107"/>
                  </a:cubicBezTo>
                  <a:cubicBezTo>
                    <a:pt x="26" y="107"/>
                    <a:pt x="25" y="107"/>
                    <a:pt x="24" y="107"/>
                  </a:cubicBezTo>
                  <a:cubicBezTo>
                    <a:pt x="24" y="106"/>
                    <a:pt x="24" y="105"/>
                    <a:pt x="24" y="104"/>
                  </a:cubicBezTo>
                  <a:close/>
                  <a:moveTo>
                    <a:pt x="42" y="104"/>
                  </a:moveTo>
                  <a:cubicBezTo>
                    <a:pt x="43" y="104"/>
                    <a:pt x="45" y="104"/>
                    <a:pt x="46" y="104"/>
                  </a:cubicBezTo>
                  <a:cubicBezTo>
                    <a:pt x="46" y="105"/>
                    <a:pt x="46" y="106"/>
                    <a:pt x="46" y="107"/>
                  </a:cubicBezTo>
                  <a:cubicBezTo>
                    <a:pt x="45" y="107"/>
                    <a:pt x="43" y="107"/>
                    <a:pt x="42" y="107"/>
                  </a:cubicBezTo>
                  <a:cubicBezTo>
                    <a:pt x="42" y="106"/>
                    <a:pt x="42" y="105"/>
                    <a:pt x="42" y="104"/>
                  </a:cubicBezTo>
                  <a:close/>
                  <a:moveTo>
                    <a:pt x="54" y="104"/>
                  </a:moveTo>
                  <a:cubicBezTo>
                    <a:pt x="55" y="104"/>
                    <a:pt x="57" y="104"/>
                    <a:pt x="58" y="104"/>
                  </a:cubicBezTo>
                  <a:cubicBezTo>
                    <a:pt x="58" y="105"/>
                    <a:pt x="58" y="106"/>
                    <a:pt x="58" y="107"/>
                  </a:cubicBezTo>
                  <a:cubicBezTo>
                    <a:pt x="57" y="107"/>
                    <a:pt x="55" y="107"/>
                    <a:pt x="54" y="107"/>
                  </a:cubicBezTo>
                  <a:cubicBezTo>
                    <a:pt x="54" y="106"/>
                    <a:pt x="54" y="105"/>
                    <a:pt x="54" y="104"/>
                  </a:cubicBezTo>
                  <a:close/>
                  <a:moveTo>
                    <a:pt x="30" y="97"/>
                  </a:moveTo>
                  <a:cubicBezTo>
                    <a:pt x="31" y="97"/>
                    <a:pt x="32" y="97"/>
                    <a:pt x="34" y="97"/>
                  </a:cubicBezTo>
                  <a:cubicBezTo>
                    <a:pt x="34" y="98"/>
                    <a:pt x="34" y="99"/>
                    <a:pt x="34" y="101"/>
                  </a:cubicBezTo>
                  <a:cubicBezTo>
                    <a:pt x="32" y="101"/>
                    <a:pt x="31" y="101"/>
                    <a:pt x="30" y="101"/>
                  </a:cubicBezTo>
                  <a:cubicBezTo>
                    <a:pt x="30" y="99"/>
                    <a:pt x="30" y="98"/>
                    <a:pt x="30" y="97"/>
                  </a:cubicBezTo>
                  <a:close/>
                  <a:moveTo>
                    <a:pt x="36" y="97"/>
                  </a:moveTo>
                  <a:cubicBezTo>
                    <a:pt x="37" y="97"/>
                    <a:pt x="38" y="97"/>
                    <a:pt x="40" y="97"/>
                  </a:cubicBezTo>
                  <a:cubicBezTo>
                    <a:pt x="40" y="98"/>
                    <a:pt x="40" y="99"/>
                    <a:pt x="40" y="101"/>
                  </a:cubicBezTo>
                  <a:cubicBezTo>
                    <a:pt x="38" y="101"/>
                    <a:pt x="37" y="101"/>
                    <a:pt x="36" y="101"/>
                  </a:cubicBezTo>
                  <a:cubicBezTo>
                    <a:pt x="36" y="99"/>
                    <a:pt x="36" y="98"/>
                    <a:pt x="36" y="97"/>
                  </a:cubicBezTo>
                  <a:close/>
                  <a:moveTo>
                    <a:pt x="54" y="97"/>
                  </a:moveTo>
                  <a:cubicBezTo>
                    <a:pt x="55" y="97"/>
                    <a:pt x="57" y="97"/>
                    <a:pt x="58" y="97"/>
                  </a:cubicBezTo>
                  <a:cubicBezTo>
                    <a:pt x="58" y="98"/>
                    <a:pt x="58" y="99"/>
                    <a:pt x="58" y="101"/>
                  </a:cubicBezTo>
                  <a:cubicBezTo>
                    <a:pt x="57" y="101"/>
                    <a:pt x="55" y="101"/>
                    <a:pt x="54" y="101"/>
                  </a:cubicBezTo>
                  <a:cubicBezTo>
                    <a:pt x="54" y="99"/>
                    <a:pt x="54" y="98"/>
                    <a:pt x="54" y="97"/>
                  </a:cubicBezTo>
                  <a:close/>
                  <a:moveTo>
                    <a:pt x="11" y="90"/>
                  </a:moveTo>
                  <a:cubicBezTo>
                    <a:pt x="13" y="90"/>
                    <a:pt x="14" y="90"/>
                    <a:pt x="15" y="90"/>
                  </a:cubicBezTo>
                  <a:cubicBezTo>
                    <a:pt x="15" y="91"/>
                    <a:pt x="15" y="93"/>
                    <a:pt x="15" y="94"/>
                  </a:cubicBezTo>
                  <a:cubicBezTo>
                    <a:pt x="14" y="94"/>
                    <a:pt x="13" y="94"/>
                    <a:pt x="11" y="94"/>
                  </a:cubicBezTo>
                  <a:cubicBezTo>
                    <a:pt x="11" y="93"/>
                    <a:pt x="11" y="91"/>
                    <a:pt x="11" y="90"/>
                  </a:cubicBezTo>
                  <a:close/>
                  <a:moveTo>
                    <a:pt x="30" y="90"/>
                  </a:moveTo>
                  <a:cubicBezTo>
                    <a:pt x="31" y="90"/>
                    <a:pt x="32" y="90"/>
                    <a:pt x="34" y="90"/>
                  </a:cubicBezTo>
                  <a:cubicBezTo>
                    <a:pt x="34" y="91"/>
                    <a:pt x="34" y="93"/>
                    <a:pt x="34" y="94"/>
                  </a:cubicBezTo>
                  <a:cubicBezTo>
                    <a:pt x="32" y="94"/>
                    <a:pt x="31" y="94"/>
                    <a:pt x="30" y="94"/>
                  </a:cubicBezTo>
                  <a:cubicBezTo>
                    <a:pt x="30" y="93"/>
                    <a:pt x="30" y="91"/>
                    <a:pt x="30" y="90"/>
                  </a:cubicBezTo>
                  <a:close/>
                  <a:moveTo>
                    <a:pt x="36" y="90"/>
                  </a:moveTo>
                  <a:cubicBezTo>
                    <a:pt x="37" y="90"/>
                    <a:pt x="38" y="90"/>
                    <a:pt x="40" y="90"/>
                  </a:cubicBezTo>
                  <a:cubicBezTo>
                    <a:pt x="40" y="91"/>
                    <a:pt x="40" y="93"/>
                    <a:pt x="40" y="94"/>
                  </a:cubicBezTo>
                  <a:cubicBezTo>
                    <a:pt x="38" y="94"/>
                    <a:pt x="37" y="94"/>
                    <a:pt x="36" y="94"/>
                  </a:cubicBezTo>
                  <a:cubicBezTo>
                    <a:pt x="36" y="93"/>
                    <a:pt x="36" y="91"/>
                    <a:pt x="36" y="90"/>
                  </a:cubicBezTo>
                  <a:close/>
                  <a:moveTo>
                    <a:pt x="42" y="90"/>
                  </a:moveTo>
                  <a:cubicBezTo>
                    <a:pt x="43" y="90"/>
                    <a:pt x="45" y="90"/>
                    <a:pt x="46" y="90"/>
                  </a:cubicBezTo>
                  <a:cubicBezTo>
                    <a:pt x="46" y="91"/>
                    <a:pt x="46" y="93"/>
                    <a:pt x="46" y="94"/>
                  </a:cubicBezTo>
                  <a:cubicBezTo>
                    <a:pt x="45" y="94"/>
                    <a:pt x="43" y="94"/>
                    <a:pt x="42" y="94"/>
                  </a:cubicBezTo>
                  <a:cubicBezTo>
                    <a:pt x="42" y="93"/>
                    <a:pt x="42" y="91"/>
                    <a:pt x="42" y="90"/>
                  </a:cubicBezTo>
                  <a:close/>
                  <a:moveTo>
                    <a:pt x="54" y="90"/>
                  </a:moveTo>
                  <a:cubicBezTo>
                    <a:pt x="55" y="90"/>
                    <a:pt x="57" y="90"/>
                    <a:pt x="58" y="90"/>
                  </a:cubicBezTo>
                  <a:cubicBezTo>
                    <a:pt x="58" y="91"/>
                    <a:pt x="58" y="93"/>
                    <a:pt x="58" y="94"/>
                  </a:cubicBezTo>
                  <a:cubicBezTo>
                    <a:pt x="57" y="94"/>
                    <a:pt x="55" y="94"/>
                    <a:pt x="54" y="94"/>
                  </a:cubicBezTo>
                  <a:cubicBezTo>
                    <a:pt x="54" y="93"/>
                    <a:pt x="54" y="91"/>
                    <a:pt x="54" y="90"/>
                  </a:cubicBezTo>
                  <a:close/>
                  <a:moveTo>
                    <a:pt x="11" y="83"/>
                  </a:moveTo>
                  <a:cubicBezTo>
                    <a:pt x="13" y="83"/>
                    <a:pt x="14" y="83"/>
                    <a:pt x="15" y="83"/>
                  </a:cubicBezTo>
                  <a:cubicBezTo>
                    <a:pt x="15" y="85"/>
                    <a:pt x="15" y="86"/>
                    <a:pt x="15" y="87"/>
                  </a:cubicBezTo>
                  <a:cubicBezTo>
                    <a:pt x="14" y="87"/>
                    <a:pt x="13" y="87"/>
                    <a:pt x="11" y="87"/>
                  </a:cubicBezTo>
                  <a:cubicBezTo>
                    <a:pt x="11" y="86"/>
                    <a:pt x="11" y="85"/>
                    <a:pt x="11" y="83"/>
                  </a:cubicBezTo>
                  <a:close/>
                  <a:moveTo>
                    <a:pt x="24" y="83"/>
                  </a:moveTo>
                  <a:cubicBezTo>
                    <a:pt x="25" y="83"/>
                    <a:pt x="26" y="83"/>
                    <a:pt x="28" y="83"/>
                  </a:cubicBezTo>
                  <a:cubicBezTo>
                    <a:pt x="28" y="85"/>
                    <a:pt x="28" y="86"/>
                    <a:pt x="28" y="87"/>
                  </a:cubicBezTo>
                  <a:cubicBezTo>
                    <a:pt x="26" y="87"/>
                    <a:pt x="25" y="87"/>
                    <a:pt x="24" y="87"/>
                  </a:cubicBezTo>
                  <a:cubicBezTo>
                    <a:pt x="24" y="86"/>
                    <a:pt x="24" y="85"/>
                    <a:pt x="24" y="83"/>
                  </a:cubicBezTo>
                  <a:close/>
                  <a:moveTo>
                    <a:pt x="36" y="83"/>
                  </a:moveTo>
                  <a:cubicBezTo>
                    <a:pt x="37" y="83"/>
                    <a:pt x="38" y="83"/>
                    <a:pt x="40" y="83"/>
                  </a:cubicBezTo>
                  <a:cubicBezTo>
                    <a:pt x="40" y="85"/>
                    <a:pt x="40" y="86"/>
                    <a:pt x="40" y="87"/>
                  </a:cubicBezTo>
                  <a:cubicBezTo>
                    <a:pt x="38" y="87"/>
                    <a:pt x="37" y="87"/>
                    <a:pt x="36" y="87"/>
                  </a:cubicBezTo>
                  <a:cubicBezTo>
                    <a:pt x="36" y="86"/>
                    <a:pt x="36" y="85"/>
                    <a:pt x="36" y="83"/>
                  </a:cubicBezTo>
                  <a:close/>
                  <a:moveTo>
                    <a:pt x="42" y="83"/>
                  </a:moveTo>
                  <a:cubicBezTo>
                    <a:pt x="43" y="83"/>
                    <a:pt x="45" y="83"/>
                    <a:pt x="46" y="83"/>
                  </a:cubicBezTo>
                  <a:cubicBezTo>
                    <a:pt x="46" y="85"/>
                    <a:pt x="46" y="86"/>
                    <a:pt x="46" y="87"/>
                  </a:cubicBezTo>
                  <a:cubicBezTo>
                    <a:pt x="45" y="87"/>
                    <a:pt x="43" y="87"/>
                    <a:pt x="42" y="87"/>
                  </a:cubicBezTo>
                  <a:cubicBezTo>
                    <a:pt x="42" y="86"/>
                    <a:pt x="42" y="85"/>
                    <a:pt x="42" y="83"/>
                  </a:cubicBezTo>
                  <a:close/>
                  <a:moveTo>
                    <a:pt x="48" y="83"/>
                  </a:moveTo>
                  <a:cubicBezTo>
                    <a:pt x="49" y="83"/>
                    <a:pt x="51" y="83"/>
                    <a:pt x="52" y="83"/>
                  </a:cubicBezTo>
                  <a:cubicBezTo>
                    <a:pt x="52" y="85"/>
                    <a:pt x="52" y="86"/>
                    <a:pt x="52" y="87"/>
                  </a:cubicBezTo>
                  <a:cubicBezTo>
                    <a:pt x="51" y="87"/>
                    <a:pt x="49" y="87"/>
                    <a:pt x="48" y="87"/>
                  </a:cubicBezTo>
                  <a:cubicBezTo>
                    <a:pt x="48" y="86"/>
                    <a:pt x="48" y="85"/>
                    <a:pt x="48" y="83"/>
                  </a:cubicBezTo>
                  <a:close/>
                  <a:moveTo>
                    <a:pt x="30" y="77"/>
                  </a:moveTo>
                  <a:cubicBezTo>
                    <a:pt x="31" y="77"/>
                    <a:pt x="32" y="77"/>
                    <a:pt x="34" y="77"/>
                  </a:cubicBezTo>
                  <a:cubicBezTo>
                    <a:pt x="34" y="78"/>
                    <a:pt x="34" y="79"/>
                    <a:pt x="34" y="81"/>
                  </a:cubicBezTo>
                  <a:cubicBezTo>
                    <a:pt x="32" y="81"/>
                    <a:pt x="31" y="81"/>
                    <a:pt x="30" y="81"/>
                  </a:cubicBezTo>
                  <a:cubicBezTo>
                    <a:pt x="30" y="79"/>
                    <a:pt x="30" y="78"/>
                    <a:pt x="30" y="77"/>
                  </a:cubicBezTo>
                  <a:close/>
                  <a:moveTo>
                    <a:pt x="42" y="77"/>
                  </a:moveTo>
                  <a:cubicBezTo>
                    <a:pt x="43" y="77"/>
                    <a:pt x="45" y="77"/>
                    <a:pt x="46" y="77"/>
                  </a:cubicBezTo>
                  <a:cubicBezTo>
                    <a:pt x="46" y="78"/>
                    <a:pt x="46" y="79"/>
                    <a:pt x="46" y="81"/>
                  </a:cubicBezTo>
                  <a:cubicBezTo>
                    <a:pt x="45" y="81"/>
                    <a:pt x="43" y="81"/>
                    <a:pt x="42" y="81"/>
                  </a:cubicBezTo>
                  <a:cubicBezTo>
                    <a:pt x="42" y="79"/>
                    <a:pt x="42" y="78"/>
                    <a:pt x="42" y="77"/>
                  </a:cubicBezTo>
                  <a:close/>
                  <a:moveTo>
                    <a:pt x="29" y="15"/>
                  </a:moveTo>
                  <a:cubicBezTo>
                    <a:pt x="30" y="15"/>
                    <a:pt x="30" y="15"/>
                    <a:pt x="31" y="15"/>
                  </a:cubicBezTo>
                  <a:cubicBezTo>
                    <a:pt x="31" y="17"/>
                    <a:pt x="31" y="20"/>
                    <a:pt x="31" y="22"/>
                  </a:cubicBezTo>
                  <a:cubicBezTo>
                    <a:pt x="30" y="22"/>
                    <a:pt x="30" y="22"/>
                    <a:pt x="29" y="22"/>
                  </a:cubicBezTo>
                  <a:cubicBezTo>
                    <a:pt x="29" y="20"/>
                    <a:pt x="29" y="17"/>
                    <a:pt x="29" y="15"/>
                  </a:cubicBezTo>
                  <a:close/>
                  <a:moveTo>
                    <a:pt x="25" y="15"/>
                  </a:moveTo>
                  <a:cubicBezTo>
                    <a:pt x="27" y="15"/>
                    <a:pt x="27" y="15"/>
                    <a:pt x="27" y="15"/>
                  </a:cubicBezTo>
                  <a:cubicBezTo>
                    <a:pt x="27" y="22"/>
                    <a:pt x="27" y="22"/>
                    <a:pt x="27" y="22"/>
                  </a:cubicBezTo>
                  <a:cubicBezTo>
                    <a:pt x="25" y="22"/>
                    <a:pt x="25" y="22"/>
                    <a:pt x="25" y="22"/>
                  </a:cubicBezTo>
                  <a:cubicBezTo>
                    <a:pt x="25" y="15"/>
                    <a:pt x="25" y="15"/>
                    <a:pt x="25" y="15"/>
                  </a:cubicBezTo>
                  <a:close/>
                  <a:moveTo>
                    <a:pt x="32" y="15"/>
                  </a:moveTo>
                  <a:cubicBezTo>
                    <a:pt x="33" y="15"/>
                    <a:pt x="34" y="15"/>
                    <a:pt x="34" y="15"/>
                  </a:cubicBezTo>
                  <a:cubicBezTo>
                    <a:pt x="34" y="17"/>
                    <a:pt x="34" y="20"/>
                    <a:pt x="34" y="22"/>
                  </a:cubicBezTo>
                  <a:cubicBezTo>
                    <a:pt x="34" y="22"/>
                    <a:pt x="33" y="22"/>
                    <a:pt x="32" y="22"/>
                  </a:cubicBezTo>
                  <a:cubicBezTo>
                    <a:pt x="32" y="20"/>
                    <a:pt x="32" y="17"/>
                    <a:pt x="32" y="15"/>
                  </a:cubicBezTo>
                  <a:close/>
                  <a:moveTo>
                    <a:pt x="36" y="15"/>
                  </a:moveTo>
                  <a:cubicBezTo>
                    <a:pt x="36" y="15"/>
                    <a:pt x="37" y="15"/>
                    <a:pt x="38" y="15"/>
                  </a:cubicBezTo>
                  <a:cubicBezTo>
                    <a:pt x="38" y="17"/>
                    <a:pt x="38" y="20"/>
                    <a:pt x="38" y="22"/>
                  </a:cubicBezTo>
                  <a:cubicBezTo>
                    <a:pt x="37" y="22"/>
                    <a:pt x="36" y="22"/>
                    <a:pt x="36" y="22"/>
                  </a:cubicBezTo>
                  <a:cubicBezTo>
                    <a:pt x="36" y="20"/>
                    <a:pt x="36" y="17"/>
                    <a:pt x="36" y="15"/>
                  </a:cubicBezTo>
                  <a:close/>
                  <a:moveTo>
                    <a:pt x="39" y="15"/>
                  </a:moveTo>
                  <a:cubicBezTo>
                    <a:pt x="40" y="15"/>
                    <a:pt x="40" y="15"/>
                    <a:pt x="41" y="15"/>
                  </a:cubicBezTo>
                  <a:cubicBezTo>
                    <a:pt x="41" y="17"/>
                    <a:pt x="41" y="20"/>
                    <a:pt x="41" y="22"/>
                  </a:cubicBezTo>
                  <a:cubicBezTo>
                    <a:pt x="40" y="22"/>
                    <a:pt x="40" y="22"/>
                    <a:pt x="39" y="22"/>
                  </a:cubicBezTo>
                  <a:cubicBezTo>
                    <a:pt x="39" y="20"/>
                    <a:pt x="39" y="17"/>
                    <a:pt x="39" y="15"/>
                  </a:cubicBezTo>
                  <a:close/>
                  <a:moveTo>
                    <a:pt x="42" y="15"/>
                  </a:moveTo>
                  <a:cubicBezTo>
                    <a:pt x="44" y="15"/>
                    <a:pt x="44" y="15"/>
                    <a:pt x="44" y="15"/>
                  </a:cubicBezTo>
                  <a:cubicBezTo>
                    <a:pt x="44" y="22"/>
                    <a:pt x="44" y="22"/>
                    <a:pt x="44" y="22"/>
                  </a:cubicBezTo>
                  <a:cubicBezTo>
                    <a:pt x="42" y="22"/>
                    <a:pt x="42" y="22"/>
                    <a:pt x="42" y="22"/>
                  </a:cubicBezTo>
                  <a:lnTo>
                    <a:pt x="4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4" name="Freeform 2600"/>
            <p:cNvSpPr>
              <a:spLocks noEditPoints="1"/>
            </p:cNvSpPr>
            <p:nvPr/>
          </p:nvSpPr>
          <p:spPr bwMode="auto">
            <a:xfrm>
              <a:off x="-1903409" y="362784"/>
              <a:ext cx="261936" cy="646866"/>
            </a:xfrm>
            <a:custGeom>
              <a:avLst/>
              <a:gdLst>
                <a:gd name="T0" fmla="*/ 24 w 56"/>
                <a:gd name="T1" fmla="*/ 12 h 138"/>
                <a:gd name="T2" fmla="*/ 34 w 56"/>
                <a:gd name="T3" fmla="*/ 16 h 138"/>
                <a:gd name="T4" fmla="*/ 47 w 56"/>
                <a:gd name="T5" fmla="*/ 32 h 138"/>
                <a:gd name="T6" fmla="*/ 40 w 56"/>
                <a:gd name="T7" fmla="*/ 26 h 138"/>
                <a:gd name="T8" fmla="*/ 47 w 56"/>
                <a:gd name="T9" fmla="*/ 30 h 138"/>
                <a:gd name="T10" fmla="*/ 31 w 56"/>
                <a:gd name="T11" fmla="*/ 63 h 138"/>
                <a:gd name="T12" fmla="*/ 28 w 56"/>
                <a:gd name="T13" fmla="*/ 70 h 138"/>
                <a:gd name="T14" fmla="*/ 31 w 56"/>
                <a:gd name="T15" fmla="*/ 80 h 138"/>
                <a:gd name="T16" fmla="*/ 28 w 56"/>
                <a:gd name="T17" fmla="*/ 106 h 138"/>
                <a:gd name="T18" fmla="*/ 31 w 56"/>
                <a:gd name="T19" fmla="*/ 113 h 138"/>
                <a:gd name="T20" fmla="*/ 27 w 56"/>
                <a:gd name="T21" fmla="*/ 115 h 138"/>
                <a:gd name="T22" fmla="*/ 32 w 56"/>
                <a:gd name="T23" fmla="*/ 118 h 138"/>
                <a:gd name="T24" fmla="*/ 39 w 56"/>
                <a:gd name="T25" fmla="*/ 115 h 138"/>
                <a:gd name="T26" fmla="*/ 24 w 56"/>
                <a:gd name="T27" fmla="*/ 110 h 138"/>
                <a:gd name="T28" fmla="*/ 35 w 56"/>
                <a:gd name="T29" fmla="*/ 113 h 138"/>
                <a:gd name="T30" fmla="*/ 27 w 56"/>
                <a:gd name="T31" fmla="*/ 106 h 138"/>
                <a:gd name="T32" fmla="*/ 32 w 56"/>
                <a:gd name="T33" fmla="*/ 109 h 138"/>
                <a:gd name="T34" fmla="*/ 43 w 56"/>
                <a:gd name="T35" fmla="*/ 106 h 138"/>
                <a:gd name="T36" fmla="*/ 24 w 56"/>
                <a:gd name="T37" fmla="*/ 102 h 138"/>
                <a:gd name="T38" fmla="*/ 35 w 56"/>
                <a:gd name="T39" fmla="*/ 105 h 138"/>
                <a:gd name="T40" fmla="*/ 35 w 56"/>
                <a:gd name="T41" fmla="*/ 98 h 138"/>
                <a:gd name="T42" fmla="*/ 36 w 56"/>
                <a:gd name="T43" fmla="*/ 101 h 138"/>
                <a:gd name="T44" fmla="*/ 43 w 56"/>
                <a:gd name="T45" fmla="*/ 98 h 138"/>
                <a:gd name="T46" fmla="*/ 32 w 56"/>
                <a:gd name="T47" fmla="*/ 93 h 138"/>
                <a:gd name="T48" fmla="*/ 39 w 56"/>
                <a:gd name="T49" fmla="*/ 97 h 138"/>
                <a:gd name="T50" fmla="*/ 47 w 56"/>
                <a:gd name="T51" fmla="*/ 86 h 138"/>
                <a:gd name="T52" fmla="*/ 24 w 56"/>
                <a:gd name="T53" fmla="*/ 83 h 138"/>
                <a:gd name="T54" fmla="*/ 35 w 56"/>
                <a:gd name="T55" fmla="*/ 81 h 138"/>
                <a:gd name="T56" fmla="*/ 40 w 56"/>
                <a:gd name="T57" fmla="*/ 81 h 138"/>
                <a:gd name="T58" fmla="*/ 47 w 56"/>
                <a:gd name="T59" fmla="*/ 84 h 138"/>
                <a:gd name="T60" fmla="*/ 35 w 56"/>
                <a:gd name="T61" fmla="*/ 76 h 138"/>
                <a:gd name="T62" fmla="*/ 36 w 56"/>
                <a:gd name="T63" fmla="*/ 79 h 138"/>
                <a:gd name="T64" fmla="*/ 43 w 56"/>
                <a:gd name="T65" fmla="*/ 77 h 138"/>
                <a:gd name="T66" fmla="*/ 24 w 56"/>
                <a:gd name="T67" fmla="*/ 71 h 138"/>
                <a:gd name="T68" fmla="*/ 35 w 56"/>
                <a:gd name="T69" fmla="*/ 75 h 138"/>
                <a:gd name="T70" fmla="*/ 43 w 56"/>
                <a:gd name="T71" fmla="*/ 73 h 138"/>
                <a:gd name="T72" fmla="*/ 24 w 56"/>
                <a:gd name="T73" fmla="*/ 70 h 138"/>
                <a:gd name="T74" fmla="*/ 39 w 56"/>
                <a:gd name="T75" fmla="*/ 68 h 138"/>
                <a:gd name="T76" fmla="*/ 36 w 56"/>
                <a:gd name="T77" fmla="*/ 64 h 138"/>
                <a:gd name="T78" fmla="*/ 43 w 56"/>
                <a:gd name="T79" fmla="*/ 67 h 138"/>
                <a:gd name="T80" fmla="*/ 27 w 56"/>
                <a:gd name="T81" fmla="*/ 58 h 138"/>
                <a:gd name="T82" fmla="*/ 32 w 56"/>
                <a:gd name="T83" fmla="*/ 62 h 138"/>
                <a:gd name="T84" fmla="*/ 39 w 56"/>
                <a:gd name="T85" fmla="*/ 60 h 138"/>
                <a:gd name="T86" fmla="*/ 24 w 56"/>
                <a:gd name="T87" fmla="*/ 54 h 138"/>
                <a:gd name="T88" fmla="*/ 39 w 56"/>
                <a:gd name="T89" fmla="*/ 59 h 138"/>
                <a:gd name="T90" fmla="*/ 27 w 56"/>
                <a:gd name="T91" fmla="*/ 50 h 138"/>
                <a:gd name="T92" fmla="*/ 40 w 56"/>
                <a:gd name="T93" fmla="*/ 55 h 138"/>
                <a:gd name="T94" fmla="*/ 47 w 56"/>
                <a:gd name="T95" fmla="*/ 52 h 138"/>
                <a:gd name="T96" fmla="*/ 40 w 56"/>
                <a:gd name="T97" fmla="*/ 47 h 138"/>
                <a:gd name="T98" fmla="*/ 27 w 56"/>
                <a:gd name="T99" fmla="*/ 44 h 138"/>
                <a:gd name="T100" fmla="*/ 27 w 56"/>
                <a:gd name="T101" fmla="*/ 37 h 138"/>
                <a:gd name="T102" fmla="*/ 40 w 56"/>
                <a:gd name="T103" fmla="*/ 42 h 138"/>
                <a:gd name="T104" fmla="*/ 47 w 56"/>
                <a:gd name="T105" fmla="*/ 40 h 138"/>
                <a:gd name="T106" fmla="*/ 40 w 56"/>
                <a:gd name="T107" fmla="*/ 35 h 138"/>
                <a:gd name="T108" fmla="*/ 47 w 56"/>
                <a:gd name="T109" fmla="*/ 39 h 138"/>
                <a:gd name="T110" fmla="*/ 43 w 56"/>
                <a:gd name="T111" fmla="*/ 3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 h="138">
                  <a:moveTo>
                    <a:pt x="56" y="138"/>
                  </a:moveTo>
                  <a:cubicBezTo>
                    <a:pt x="0" y="138"/>
                    <a:pt x="0" y="138"/>
                    <a:pt x="0" y="138"/>
                  </a:cubicBezTo>
                  <a:cubicBezTo>
                    <a:pt x="0" y="20"/>
                    <a:pt x="0" y="20"/>
                    <a:pt x="0" y="20"/>
                  </a:cubicBezTo>
                  <a:cubicBezTo>
                    <a:pt x="18" y="12"/>
                    <a:pt x="18" y="12"/>
                    <a:pt x="18" y="12"/>
                  </a:cubicBezTo>
                  <a:cubicBezTo>
                    <a:pt x="21" y="13"/>
                    <a:pt x="21" y="13"/>
                    <a:pt x="21" y="13"/>
                  </a:cubicBezTo>
                  <a:cubicBezTo>
                    <a:pt x="21" y="12"/>
                    <a:pt x="21" y="12"/>
                    <a:pt x="21" y="12"/>
                  </a:cubicBezTo>
                  <a:cubicBezTo>
                    <a:pt x="24" y="12"/>
                    <a:pt x="24" y="12"/>
                    <a:pt x="24" y="12"/>
                  </a:cubicBezTo>
                  <a:cubicBezTo>
                    <a:pt x="24" y="5"/>
                    <a:pt x="24" y="5"/>
                    <a:pt x="24" y="5"/>
                  </a:cubicBezTo>
                  <a:cubicBezTo>
                    <a:pt x="25" y="5"/>
                    <a:pt x="25" y="5"/>
                    <a:pt x="25" y="5"/>
                  </a:cubicBezTo>
                  <a:cubicBezTo>
                    <a:pt x="25" y="12"/>
                    <a:pt x="25" y="12"/>
                    <a:pt x="25" y="12"/>
                  </a:cubicBezTo>
                  <a:cubicBezTo>
                    <a:pt x="32" y="12"/>
                    <a:pt x="32" y="12"/>
                    <a:pt x="32" y="12"/>
                  </a:cubicBezTo>
                  <a:cubicBezTo>
                    <a:pt x="32" y="0"/>
                    <a:pt x="32" y="0"/>
                    <a:pt x="32" y="0"/>
                  </a:cubicBezTo>
                  <a:cubicBezTo>
                    <a:pt x="34" y="0"/>
                    <a:pt x="34" y="0"/>
                    <a:pt x="34" y="0"/>
                  </a:cubicBezTo>
                  <a:cubicBezTo>
                    <a:pt x="34" y="16"/>
                    <a:pt x="34" y="16"/>
                    <a:pt x="34" y="16"/>
                  </a:cubicBezTo>
                  <a:cubicBezTo>
                    <a:pt x="56" y="20"/>
                    <a:pt x="56" y="20"/>
                    <a:pt x="56" y="20"/>
                  </a:cubicBezTo>
                  <a:cubicBezTo>
                    <a:pt x="56" y="138"/>
                    <a:pt x="56" y="138"/>
                    <a:pt x="56" y="138"/>
                  </a:cubicBezTo>
                  <a:close/>
                  <a:moveTo>
                    <a:pt x="47" y="32"/>
                  </a:moveTo>
                  <a:cubicBezTo>
                    <a:pt x="46" y="32"/>
                    <a:pt x="45" y="31"/>
                    <a:pt x="44" y="31"/>
                  </a:cubicBezTo>
                  <a:cubicBezTo>
                    <a:pt x="44" y="32"/>
                    <a:pt x="44" y="33"/>
                    <a:pt x="44" y="34"/>
                  </a:cubicBezTo>
                  <a:cubicBezTo>
                    <a:pt x="45" y="34"/>
                    <a:pt x="46" y="34"/>
                    <a:pt x="47" y="35"/>
                  </a:cubicBezTo>
                  <a:cubicBezTo>
                    <a:pt x="47" y="34"/>
                    <a:pt x="47" y="33"/>
                    <a:pt x="47" y="32"/>
                  </a:cubicBezTo>
                  <a:close/>
                  <a:moveTo>
                    <a:pt x="27" y="24"/>
                  </a:moveTo>
                  <a:cubicBezTo>
                    <a:pt x="26" y="24"/>
                    <a:pt x="25" y="23"/>
                    <a:pt x="24" y="23"/>
                  </a:cubicBezTo>
                  <a:cubicBezTo>
                    <a:pt x="24" y="24"/>
                    <a:pt x="24" y="25"/>
                    <a:pt x="24" y="26"/>
                  </a:cubicBezTo>
                  <a:cubicBezTo>
                    <a:pt x="25" y="26"/>
                    <a:pt x="26" y="27"/>
                    <a:pt x="27" y="27"/>
                  </a:cubicBezTo>
                  <a:cubicBezTo>
                    <a:pt x="27" y="26"/>
                    <a:pt x="27" y="25"/>
                    <a:pt x="27" y="24"/>
                  </a:cubicBezTo>
                  <a:close/>
                  <a:moveTo>
                    <a:pt x="43" y="27"/>
                  </a:moveTo>
                  <a:cubicBezTo>
                    <a:pt x="42" y="27"/>
                    <a:pt x="41" y="26"/>
                    <a:pt x="40" y="26"/>
                  </a:cubicBezTo>
                  <a:cubicBezTo>
                    <a:pt x="40" y="27"/>
                    <a:pt x="40" y="28"/>
                    <a:pt x="40" y="29"/>
                  </a:cubicBezTo>
                  <a:cubicBezTo>
                    <a:pt x="41" y="29"/>
                    <a:pt x="42" y="30"/>
                    <a:pt x="43" y="30"/>
                  </a:cubicBezTo>
                  <a:cubicBezTo>
                    <a:pt x="43" y="29"/>
                    <a:pt x="43" y="28"/>
                    <a:pt x="43" y="27"/>
                  </a:cubicBezTo>
                  <a:close/>
                  <a:moveTo>
                    <a:pt x="47" y="28"/>
                  </a:moveTo>
                  <a:cubicBezTo>
                    <a:pt x="46" y="27"/>
                    <a:pt x="45" y="27"/>
                    <a:pt x="44" y="27"/>
                  </a:cubicBezTo>
                  <a:cubicBezTo>
                    <a:pt x="44" y="28"/>
                    <a:pt x="44" y="29"/>
                    <a:pt x="44" y="30"/>
                  </a:cubicBezTo>
                  <a:cubicBezTo>
                    <a:pt x="45" y="30"/>
                    <a:pt x="46" y="30"/>
                    <a:pt x="47" y="30"/>
                  </a:cubicBezTo>
                  <a:cubicBezTo>
                    <a:pt x="47" y="30"/>
                    <a:pt x="47" y="29"/>
                    <a:pt x="47" y="28"/>
                  </a:cubicBezTo>
                  <a:close/>
                  <a:moveTo>
                    <a:pt x="31" y="59"/>
                  </a:moveTo>
                  <a:cubicBezTo>
                    <a:pt x="30" y="59"/>
                    <a:pt x="29" y="59"/>
                    <a:pt x="28" y="59"/>
                  </a:cubicBezTo>
                  <a:cubicBezTo>
                    <a:pt x="28" y="60"/>
                    <a:pt x="28" y="61"/>
                    <a:pt x="28" y="62"/>
                  </a:cubicBezTo>
                  <a:cubicBezTo>
                    <a:pt x="29" y="62"/>
                    <a:pt x="30" y="62"/>
                    <a:pt x="31" y="62"/>
                  </a:cubicBezTo>
                  <a:cubicBezTo>
                    <a:pt x="31" y="61"/>
                    <a:pt x="31" y="60"/>
                    <a:pt x="31" y="59"/>
                  </a:cubicBezTo>
                  <a:close/>
                  <a:moveTo>
                    <a:pt x="31" y="63"/>
                  </a:moveTo>
                  <a:cubicBezTo>
                    <a:pt x="30" y="63"/>
                    <a:pt x="29" y="63"/>
                    <a:pt x="28" y="63"/>
                  </a:cubicBezTo>
                  <a:cubicBezTo>
                    <a:pt x="28" y="64"/>
                    <a:pt x="28" y="65"/>
                    <a:pt x="28" y="66"/>
                  </a:cubicBezTo>
                  <a:cubicBezTo>
                    <a:pt x="29" y="66"/>
                    <a:pt x="30" y="66"/>
                    <a:pt x="31" y="66"/>
                  </a:cubicBezTo>
                  <a:cubicBezTo>
                    <a:pt x="31" y="65"/>
                    <a:pt x="31" y="64"/>
                    <a:pt x="31" y="63"/>
                  </a:cubicBezTo>
                  <a:close/>
                  <a:moveTo>
                    <a:pt x="31" y="67"/>
                  </a:moveTo>
                  <a:cubicBezTo>
                    <a:pt x="30" y="67"/>
                    <a:pt x="29" y="67"/>
                    <a:pt x="28" y="67"/>
                  </a:cubicBezTo>
                  <a:cubicBezTo>
                    <a:pt x="28" y="68"/>
                    <a:pt x="28" y="69"/>
                    <a:pt x="28" y="70"/>
                  </a:cubicBezTo>
                  <a:cubicBezTo>
                    <a:pt x="29" y="70"/>
                    <a:pt x="30" y="70"/>
                    <a:pt x="31" y="70"/>
                  </a:cubicBezTo>
                  <a:cubicBezTo>
                    <a:pt x="31" y="69"/>
                    <a:pt x="31" y="68"/>
                    <a:pt x="31" y="67"/>
                  </a:cubicBezTo>
                  <a:close/>
                  <a:moveTo>
                    <a:pt x="31" y="80"/>
                  </a:moveTo>
                  <a:cubicBezTo>
                    <a:pt x="30" y="80"/>
                    <a:pt x="29" y="80"/>
                    <a:pt x="28" y="80"/>
                  </a:cubicBezTo>
                  <a:cubicBezTo>
                    <a:pt x="28" y="81"/>
                    <a:pt x="28" y="82"/>
                    <a:pt x="28" y="83"/>
                  </a:cubicBezTo>
                  <a:cubicBezTo>
                    <a:pt x="29" y="83"/>
                    <a:pt x="30" y="83"/>
                    <a:pt x="31" y="83"/>
                  </a:cubicBezTo>
                  <a:cubicBezTo>
                    <a:pt x="31" y="82"/>
                    <a:pt x="31" y="81"/>
                    <a:pt x="31" y="80"/>
                  </a:cubicBezTo>
                  <a:close/>
                  <a:moveTo>
                    <a:pt x="31" y="93"/>
                  </a:moveTo>
                  <a:cubicBezTo>
                    <a:pt x="30" y="93"/>
                    <a:pt x="29" y="93"/>
                    <a:pt x="28" y="93"/>
                  </a:cubicBezTo>
                  <a:cubicBezTo>
                    <a:pt x="28" y="94"/>
                    <a:pt x="28" y="95"/>
                    <a:pt x="28" y="96"/>
                  </a:cubicBezTo>
                  <a:cubicBezTo>
                    <a:pt x="29" y="96"/>
                    <a:pt x="30" y="96"/>
                    <a:pt x="31" y="96"/>
                  </a:cubicBezTo>
                  <a:cubicBezTo>
                    <a:pt x="31" y="95"/>
                    <a:pt x="31" y="94"/>
                    <a:pt x="31" y="93"/>
                  </a:cubicBezTo>
                  <a:close/>
                  <a:moveTo>
                    <a:pt x="31" y="106"/>
                  </a:moveTo>
                  <a:cubicBezTo>
                    <a:pt x="30" y="106"/>
                    <a:pt x="29" y="106"/>
                    <a:pt x="28" y="106"/>
                  </a:cubicBezTo>
                  <a:cubicBezTo>
                    <a:pt x="28" y="107"/>
                    <a:pt x="28" y="108"/>
                    <a:pt x="28" y="109"/>
                  </a:cubicBezTo>
                  <a:cubicBezTo>
                    <a:pt x="29" y="109"/>
                    <a:pt x="30" y="109"/>
                    <a:pt x="31" y="109"/>
                  </a:cubicBezTo>
                  <a:cubicBezTo>
                    <a:pt x="31" y="108"/>
                    <a:pt x="31" y="107"/>
                    <a:pt x="31" y="106"/>
                  </a:cubicBezTo>
                  <a:close/>
                  <a:moveTo>
                    <a:pt x="31" y="110"/>
                  </a:moveTo>
                  <a:cubicBezTo>
                    <a:pt x="30" y="110"/>
                    <a:pt x="29" y="110"/>
                    <a:pt x="28" y="110"/>
                  </a:cubicBezTo>
                  <a:cubicBezTo>
                    <a:pt x="28" y="111"/>
                    <a:pt x="28" y="112"/>
                    <a:pt x="28" y="113"/>
                  </a:cubicBezTo>
                  <a:cubicBezTo>
                    <a:pt x="29" y="113"/>
                    <a:pt x="30" y="113"/>
                    <a:pt x="31" y="113"/>
                  </a:cubicBezTo>
                  <a:cubicBezTo>
                    <a:pt x="31" y="112"/>
                    <a:pt x="31" y="111"/>
                    <a:pt x="31" y="110"/>
                  </a:cubicBezTo>
                  <a:close/>
                  <a:moveTo>
                    <a:pt x="31" y="115"/>
                  </a:moveTo>
                  <a:cubicBezTo>
                    <a:pt x="30" y="115"/>
                    <a:pt x="29" y="115"/>
                    <a:pt x="28" y="115"/>
                  </a:cubicBezTo>
                  <a:cubicBezTo>
                    <a:pt x="28" y="116"/>
                    <a:pt x="28" y="117"/>
                    <a:pt x="28" y="118"/>
                  </a:cubicBezTo>
                  <a:cubicBezTo>
                    <a:pt x="29" y="118"/>
                    <a:pt x="30" y="118"/>
                    <a:pt x="31" y="118"/>
                  </a:cubicBezTo>
                  <a:cubicBezTo>
                    <a:pt x="31" y="117"/>
                    <a:pt x="31" y="116"/>
                    <a:pt x="31" y="115"/>
                  </a:cubicBezTo>
                  <a:close/>
                  <a:moveTo>
                    <a:pt x="27" y="115"/>
                  </a:moveTo>
                  <a:cubicBezTo>
                    <a:pt x="26" y="115"/>
                    <a:pt x="25" y="115"/>
                    <a:pt x="24" y="115"/>
                  </a:cubicBezTo>
                  <a:cubicBezTo>
                    <a:pt x="24" y="116"/>
                    <a:pt x="24" y="117"/>
                    <a:pt x="24" y="118"/>
                  </a:cubicBezTo>
                  <a:cubicBezTo>
                    <a:pt x="25" y="118"/>
                    <a:pt x="26" y="118"/>
                    <a:pt x="27" y="118"/>
                  </a:cubicBezTo>
                  <a:cubicBezTo>
                    <a:pt x="27" y="117"/>
                    <a:pt x="27" y="116"/>
                    <a:pt x="27" y="115"/>
                  </a:cubicBezTo>
                  <a:close/>
                  <a:moveTo>
                    <a:pt x="35" y="115"/>
                  </a:moveTo>
                  <a:cubicBezTo>
                    <a:pt x="34" y="115"/>
                    <a:pt x="33" y="115"/>
                    <a:pt x="32" y="115"/>
                  </a:cubicBezTo>
                  <a:cubicBezTo>
                    <a:pt x="32" y="116"/>
                    <a:pt x="32" y="117"/>
                    <a:pt x="32" y="118"/>
                  </a:cubicBezTo>
                  <a:cubicBezTo>
                    <a:pt x="33" y="118"/>
                    <a:pt x="34" y="118"/>
                    <a:pt x="35" y="118"/>
                  </a:cubicBezTo>
                  <a:cubicBezTo>
                    <a:pt x="35" y="117"/>
                    <a:pt x="35" y="116"/>
                    <a:pt x="35" y="115"/>
                  </a:cubicBezTo>
                  <a:close/>
                  <a:moveTo>
                    <a:pt x="39" y="115"/>
                  </a:moveTo>
                  <a:cubicBezTo>
                    <a:pt x="38" y="115"/>
                    <a:pt x="37" y="115"/>
                    <a:pt x="36" y="115"/>
                  </a:cubicBezTo>
                  <a:cubicBezTo>
                    <a:pt x="36" y="116"/>
                    <a:pt x="36" y="117"/>
                    <a:pt x="36" y="118"/>
                  </a:cubicBezTo>
                  <a:cubicBezTo>
                    <a:pt x="37" y="118"/>
                    <a:pt x="38" y="118"/>
                    <a:pt x="39" y="118"/>
                  </a:cubicBezTo>
                  <a:cubicBezTo>
                    <a:pt x="39" y="117"/>
                    <a:pt x="39" y="116"/>
                    <a:pt x="39" y="115"/>
                  </a:cubicBezTo>
                  <a:close/>
                  <a:moveTo>
                    <a:pt x="43" y="115"/>
                  </a:moveTo>
                  <a:cubicBezTo>
                    <a:pt x="42" y="115"/>
                    <a:pt x="41" y="115"/>
                    <a:pt x="40" y="115"/>
                  </a:cubicBezTo>
                  <a:cubicBezTo>
                    <a:pt x="40" y="116"/>
                    <a:pt x="40" y="117"/>
                    <a:pt x="40" y="118"/>
                  </a:cubicBezTo>
                  <a:cubicBezTo>
                    <a:pt x="41" y="118"/>
                    <a:pt x="42" y="118"/>
                    <a:pt x="43" y="118"/>
                  </a:cubicBezTo>
                  <a:cubicBezTo>
                    <a:pt x="43" y="117"/>
                    <a:pt x="43" y="116"/>
                    <a:pt x="43" y="115"/>
                  </a:cubicBezTo>
                  <a:close/>
                  <a:moveTo>
                    <a:pt x="27" y="110"/>
                  </a:moveTo>
                  <a:cubicBezTo>
                    <a:pt x="26" y="110"/>
                    <a:pt x="25" y="110"/>
                    <a:pt x="24" y="110"/>
                  </a:cubicBezTo>
                  <a:cubicBezTo>
                    <a:pt x="24" y="111"/>
                    <a:pt x="24" y="112"/>
                    <a:pt x="24" y="113"/>
                  </a:cubicBezTo>
                  <a:cubicBezTo>
                    <a:pt x="25" y="113"/>
                    <a:pt x="26" y="113"/>
                    <a:pt x="27" y="113"/>
                  </a:cubicBezTo>
                  <a:cubicBezTo>
                    <a:pt x="27" y="112"/>
                    <a:pt x="27" y="111"/>
                    <a:pt x="27" y="110"/>
                  </a:cubicBezTo>
                  <a:close/>
                  <a:moveTo>
                    <a:pt x="35" y="110"/>
                  </a:moveTo>
                  <a:cubicBezTo>
                    <a:pt x="34" y="110"/>
                    <a:pt x="33" y="110"/>
                    <a:pt x="32" y="110"/>
                  </a:cubicBezTo>
                  <a:cubicBezTo>
                    <a:pt x="32" y="111"/>
                    <a:pt x="32" y="112"/>
                    <a:pt x="32" y="113"/>
                  </a:cubicBezTo>
                  <a:cubicBezTo>
                    <a:pt x="33" y="113"/>
                    <a:pt x="34" y="113"/>
                    <a:pt x="35" y="113"/>
                  </a:cubicBezTo>
                  <a:cubicBezTo>
                    <a:pt x="35" y="112"/>
                    <a:pt x="35" y="111"/>
                    <a:pt x="35" y="110"/>
                  </a:cubicBezTo>
                  <a:close/>
                  <a:moveTo>
                    <a:pt x="39" y="110"/>
                  </a:moveTo>
                  <a:cubicBezTo>
                    <a:pt x="38" y="110"/>
                    <a:pt x="37" y="110"/>
                    <a:pt x="36" y="110"/>
                  </a:cubicBezTo>
                  <a:cubicBezTo>
                    <a:pt x="36" y="111"/>
                    <a:pt x="36" y="112"/>
                    <a:pt x="36" y="113"/>
                  </a:cubicBezTo>
                  <a:cubicBezTo>
                    <a:pt x="37" y="113"/>
                    <a:pt x="38" y="113"/>
                    <a:pt x="39" y="113"/>
                  </a:cubicBezTo>
                  <a:cubicBezTo>
                    <a:pt x="39" y="112"/>
                    <a:pt x="39" y="111"/>
                    <a:pt x="39" y="110"/>
                  </a:cubicBezTo>
                  <a:close/>
                  <a:moveTo>
                    <a:pt x="27" y="106"/>
                  </a:moveTo>
                  <a:cubicBezTo>
                    <a:pt x="26" y="106"/>
                    <a:pt x="25" y="106"/>
                    <a:pt x="24" y="106"/>
                  </a:cubicBezTo>
                  <a:cubicBezTo>
                    <a:pt x="24" y="107"/>
                    <a:pt x="24" y="108"/>
                    <a:pt x="24" y="109"/>
                  </a:cubicBezTo>
                  <a:cubicBezTo>
                    <a:pt x="25" y="109"/>
                    <a:pt x="26" y="109"/>
                    <a:pt x="27" y="109"/>
                  </a:cubicBezTo>
                  <a:cubicBezTo>
                    <a:pt x="27" y="108"/>
                    <a:pt x="27" y="107"/>
                    <a:pt x="27" y="106"/>
                  </a:cubicBezTo>
                  <a:close/>
                  <a:moveTo>
                    <a:pt x="35" y="106"/>
                  </a:moveTo>
                  <a:cubicBezTo>
                    <a:pt x="34" y="106"/>
                    <a:pt x="33" y="106"/>
                    <a:pt x="32" y="106"/>
                  </a:cubicBezTo>
                  <a:cubicBezTo>
                    <a:pt x="32" y="107"/>
                    <a:pt x="32" y="108"/>
                    <a:pt x="32" y="109"/>
                  </a:cubicBezTo>
                  <a:cubicBezTo>
                    <a:pt x="33" y="109"/>
                    <a:pt x="34" y="109"/>
                    <a:pt x="35" y="109"/>
                  </a:cubicBezTo>
                  <a:cubicBezTo>
                    <a:pt x="35" y="108"/>
                    <a:pt x="35" y="107"/>
                    <a:pt x="35" y="106"/>
                  </a:cubicBezTo>
                  <a:close/>
                  <a:moveTo>
                    <a:pt x="43" y="106"/>
                  </a:moveTo>
                  <a:cubicBezTo>
                    <a:pt x="42" y="106"/>
                    <a:pt x="41" y="106"/>
                    <a:pt x="40" y="106"/>
                  </a:cubicBezTo>
                  <a:cubicBezTo>
                    <a:pt x="40" y="107"/>
                    <a:pt x="40" y="108"/>
                    <a:pt x="40" y="109"/>
                  </a:cubicBezTo>
                  <a:cubicBezTo>
                    <a:pt x="41" y="109"/>
                    <a:pt x="42" y="109"/>
                    <a:pt x="43" y="109"/>
                  </a:cubicBezTo>
                  <a:cubicBezTo>
                    <a:pt x="43" y="108"/>
                    <a:pt x="43" y="107"/>
                    <a:pt x="43" y="106"/>
                  </a:cubicBezTo>
                  <a:close/>
                  <a:moveTo>
                    <a:pt x="47" y="106"/>
                  </a:moveTo>
                  <a:cubicBezTo>
                    <a:pt x="46" y="106"/>
                    <a:pt x="45" y="106"/>
                    <a:pt x="44" y="106"/>
                  </a:cubicBezTo>
                  <a:cubicBezTo>
                    <a:pt x="44" y="107"/>
                    <a:pt x="44" y="108"/>
                    <a:pt x="44" y="109"/>
                  </a:cubicBezTo>
                  <a:cubicBezTo>
                    <a:pt x="45" y="109"/>
                    <a:pt x="46" y="109"/>
                    <a:pt x="47" y="109"/>
                  </a:cubicBezTo>
                  <a:cubicBezTo>
                    <a:pt x="47" y="108"/>
                    <a:pt x="47" y="107"/>
                    <a:pt x="47" y="106"/>
                  </a:cubicBezTo>
                  <a:close/>
                  <a:moveTo>
                    <a:pt x="27" y="102"/>
                  </a:moveTo>
                  <a:cubicBezTo>
                    <a:pt x="26" y="102"/>
                    <a:pt x="25" y="102"/>
                    <a:pt x="24" y="102"/>
                  </a:cubicBezTo>
                  <a:cubicBezTo>
                    <a:pt x="24" y="103"/>
                    <a:pt x="24" y="104"/>
                    <a:pt x="24" y="105"/>
                  </a:cubicBezTo>
                  <a:cubicBezTo>
                    <a:pt x="25" y="105"/>
                    <a:pt x="26" y="105"/>
                    <a:pt x="27" y="105"/>
                  </a:cubicBezTo>
                  <a:cubicBezTo>
                    <a:pt x="27" y="104"/>
                    <a:pt x="27" y="103"/>
                    <a:pt x="27" y="102"/>
                  </a:cubicBezTo>
                  <a:close/>
                  <a:moveTo>
                    <a:pt x="35" y="102"/>
                  </a:moveTo>
                  <a:cubicBezTo>
                    <a:pt x="34" y="102"/>
                    <a:pt x="33" y="102"/>
                    <a:pt x="32" y="102"/>
                  </a:cubicBezTo>
                  <a:cubicBezTo>
                    <a:pt x="32" y="103"/>
                    <a:pt x="32" y="104"/>
                    <a:pt x="32" y="105"/>
                  </a:cubicBezTo>
                  <a:cubicBezTo>
                    <a:pt x="33" y="105"/>
                    <a:pt x="34" y="105"/>
                    <a:pt x="35" y="105"/>
                  </a:cubicBezTo>
                  <a:cubicBezTo>
                    <a:pt x="35" y="104"/>
                    <a:pt x="35" y="103"/>
                    <a:pt x="35" y="102"/>
                  </a:cubicBezTo>
                  <a:close/>
                  <a:moveTo>
                    <a:pt x="43" y="102"/>
                  </a:moveTo>
                  <a:cubicBezTo>
                    <a:pt x="42" y="102"/>
                    <a:pt x="41" y="102"/>
                    <a:pt x="40" y="102"/>
                  </a:cubicBezTo>
                  <a:cubicBezTo>
                    <a:pt x="40" y="103"/>
                    <a:pt x="40" y="104"/>
                    <a:pt x="40" y="105"/>
                  </a:cubicBezTo>
                  <a:cubicBezTo>
                    <a:pt x="41" y="105"/>
                    <a:pt x="42" y="105"/>
                    <a:pt x="43" y="105"/>
                  </a:cubicBezTo>
                  <a:cubicBezTo>
                    <a:pt x="43" y="104"/>
                    <a:pt x="43" y="103"/>
                    <a:pt x="43" y="102"/>
                  </a:cubicBezTo>
                  <a:close/>
                  <a:moveTo>
                    <a:pt x="35" y="98"/>
                  </a:moveTo>
                  <a:cubicBezTo>
                    <a:pt x="34" y="98"/>
                    <a:pt x="33" y="98"/>
                    <a:pt x="32" y="98"/>
                  </a:cubicBezTo>
                  <a:cubicBezTo>
                    <a:pt x="32" y="99"/>
                    <a:pt x="32" y="100"/>
                    <a:pt x="32" y="101"/>
                  </a:cubicBezTo>
                  <a:cubicBezTo>
                    <a:pt x="33" y="101"/>
                    <a:pt x="34" y="101"/>
                    <a:pt x="35" y="101"/>
                  </a:cubicBezTo>
                  <a:cubicBezTo>
                    <a:pt x="35" y="100"/>
                    <a:pt x="35" y="99"/>
                    <a:pt x="35" y="98"/>
                  </a:cubicBezTo>
                  <a:close/>
                  <a:moveTo>
                    <a:pt x="39" y="98"/>
                  </a:moveTo>
                  <a:cubicBezTo>
                    <a:pt x="38" y="98"/>
                    <a:pt x="37" y="98"/>
                    <a:pt x="36" y="98"/>
                  </a:cubicBezTo>
                  <a:cubicBezTo>
                    <a:pt x="36" y="99"/>
                    <a:pt x="36" y="100"/>
                    <a:pt x="36" y="101"/>
                  </a:cubicBezTo>
                  <a:cubicBezTo>
                    <a:pt x="37" y="101"/>
                    <a:pt x="38" y="101"/>
                    <a:pt x="39" y="101"/>
                  </a:cubicBezTo>
                  <a:cubicBezTo>
                    <a:pt x="39" y="100"/>
                    <a:pt x="39" y="99"/>
                    <a:pt x="39" y="98"/>
                  </a:cubicBezTo>
                  <a:close/>
                  <a:moveTo>
                    <a:pt x="43" y="98"/>
                  </a:moveTo>
                  <a:cubicBezTo>
                    <a:pt x="42" y="98"/>
                    <a:pt x="41" y="98"/>
                    <a:pt x="40" y="98"/>
                  </a:cubicBezTo>
                  <a:cubicBezTo>
                    <a:pt x="40" y="99"/>
                    <a:pt x="40" y="100"/>
                    <a:pt x="40" y="101"/>
                  </a:cubicBezTo>
                  <a:cubicBezTo>
                    <a:pt x="41" y="101"/>
                    <a:pt x="42" y="101"/>
                    <a:pt x="43" y="101"/>
                  </a:cubicBezTo>
                  <a:cubicBezTo>
                    <a:pt x="43" y="100"/>
                    <a:pt x="43" y="99"/>
                    <a:pt x="43" y="98"/>
                  </a:cubicBezTo>
                  <a:close/>
                  <a:moveTo>
                    <a:pt x="27" y="93"/>
                  </a:moveTo>
                  <a:cubicBezTo>
                    <a:pt x="26" y="93"/>
                    <a:pt x="25" y="93"/>
                    <a:pt x="24" y="93"/>
                  </a:cubicBezTo>
                  <a:cubicBezTo>
                    <a:pt x="24" y="94"/>
                    <a:pt x="24" y="95"/>
                    <a:pt x="24" y="96"/>
                  </a:cubicBezTo>
                  <a:cubicBezTo>
                    <a:pt x="25" y="96"/>
                    <a:pt x="26" y="96"/>
                    <a:pt x="27" y="96"/>
                  </a:cubicBezTo>
                  <a:cubicBezTo>
                    <a:pt x="27" y="95"/>
                    <a:pt x="27" y="94"/>
                    <a:pt x="27" y="93"/>
                  </a:cubicBezTo>
                  <a:close/>
                  <a:moveTo>
                    <a:pt x="35" y="93"/>
                  </a:moveTo>
                  <a:cubicBezTo>
                    <a:pt x="34" y="93"/>
                    <a:pt x="33" y="93"/>
                    <a:pt x="32" y="93"/>
                  </a:cubicBezTo>
                  <a:cubicBezTo>
                    <a:pt x="32" y="94"/>
                    <a:pt x="32" y="95"/>
                    <a:pt x="32" y="96"/>
                  </a:cubicBezTo>
                  <a:cubicBezTo>
                    <a:pt x="33" y="96"/>
                    <a:pt x="34" y="96"/>
                    <a:pt x="35" y="96"/>
                  </a:cubicBezTo>
                  <a:cubicBezTo>
                    <a:pt x="35" y="95"/>
                    <a:pt x="35" y="94"/>
                    <a:pt x="35" y="93"/>
                  </a:cubicBezTo>
                  <a:close/>
                  <a:moveTo>
                    <a:pt x="39" y="94"/>
                  </a:moveTo>
                  <a:cubicBezTo>
                    <a:pt x="38" y="94"/>
                    <a:pt x="37" y="94"/>
                    <a:pt x="36" y="93"/>
                  </a:cubicBezTo>
                  <a:cubicBezTo>
                    <a:pt x="36" y="94"/>
                    <a:pt x="36" y="95"/>
                    <a:pt x="36" y="96"/>
                  </a:cubicBezTo>
                  <a:cubicBezTo>
                    <a:pt x="37" y="96"/>
                    <a:pt x="38" y="96"/>
                    <a:pt x="39" y="97"/>
                  </a:cubicBezTo>
                  <a:cubicBezTo>
                    <a:pt x="39" y="96"/>
                    <a:pt x="39" y="95"/>
                    <a:pt x="39" y="94"/>
                  </a:cubicBezTo>
                  <a:close/>
                  <a:moveTo>
                    <a:pt x="43" y="94"/>
                  </a:moveTo>
                  <a:cubicBezTo>
                    <a:pt x="42" y="94"/>
                    <a:pt x="41" y="94"/>
                    <a:pt x="40" y="94"/>
                  </a:cubicBezTo>
                  <a:cubicBezTo>
                    <a:pt x="40" y="95"/>
                    <a:pt x="40" y="96"/>
                    <a:pt x="40" y="97"/>
                  </a:cubicBezTo>
                  <a:cubicBezTo>
                    <a:pt x="41" y="97"/>
                    <a:pt x="42" y="97"/>
                    <a:pt x="43" y="97"/>
                  </a:cubicBezTo>
                  <a:cubicBezTo>
                    <a:pt x="43" y="96"/>
                    <a:pt x="43" y="95"/>
                    <a:pt x="43" y="94"/>
                  </a:cubicBezTo>
                  <a:close/>
                  <a:moveTo>
                    <a:pt x="47" y="86"/>
                  </a:moveTo>
                  <a:cubicBezTo>
                    <a:pt x="46" y="86"/>
                    <a:pt x="45" y="86"/>
                    <a:pt x="44" y="86"/>
                  </a:cubicBezTo>
                  <a:cubicBezTo>
                    <a:pt x="44" y="86"/>
                    <a:pt x="44" y="87"/>
                    <a:pt x="44" y="88"/>
                  </a:cubicBezTo>
                  <a:cubicBezTo>
                    <a:pt x="45" y="88"/>
                    <a:pt x="46" y="89"/>
                    <a:pt x="47" y="89"/>
                  </a:cubicBezTo>
                  <a:cubicBezTo>
                    <a:pt x="47" y="88"/>
                    <a:pt x="47" y="87"/>
                    <a:pt x="47" y="86"/>
                  </a:cubicBezTo>
                  <a:close/>
                  <a:moveTo>
                    <a:pt x="27" y="80"/>
                  </a:moveTo>
                  <a:cubicBezTo>
                    <a:pt x="26" y="80"/>
                    <a:pt x="25" y="80"/>
                    <a:pt x="24" y="80"/>
                  </a:cubicBezTo>
                  <a:cubicBezTo>
                    <a:pt x="24" y="81"/>
                    <a:pt x="24" y="82"/>
                    <a:pt x="24" y="83"/>
                  </a:cubicBezTo>
                  <a:cubicBezTo>
                    <a:pt x="25" y="83"/>
                    <a:pt x="26" y="83"/>
                    <a:pt x="27" y="83"/>
                  </a:cubicBezTo>
                  <a:cubicBezTo>
                    <a:pt x="27" y="82"/>
                    <a:pt x="27" y="81"/>
                    <a:pt x="27" y="80"/>
                  </a:cubicBezTo>
                  <a:close/>
                  <a:moveTo>
                    <a:pt x="35" y="81"/>
                  </a:moveTo>
                  <a:cubicBezTo>
                    <a:pt x="34" y="81"/>
                    <a:pt x="33" y="80"/>
                    <a:pt x="32" y="80"/>
                  </a:cubicBezTo>
                  <a:cubicBezTo>
                    <a:pt x="32" y="81"/>
                    <a:pt x="32" y="82"/>
                    <a:pt x="32" y="83"/>
                  </a:cubicBezTo>
                  <a:cubicBezTo>
                    <a:pt x="33" y="83"/>
                    <a:pt x="34" y="84"/>
                    <a:pt x="35" y="84"/>
                  </a:cubicBezTo>
                  <a:cubicBezTo>
                    <a:pt x="35" y="83"/>
                    <a:pt x="35" y="82"/>
                    <a:pt x="35" y="81"/>
                  </a:cubicBezTo>
                  <a:close/>
                  <a:moveTo>
                    <a:pt x="39" y="81"/>
                  </a:moveTo>
                  <a:cubicBezTo>
                    <a:pt x="38" y="81"/>
                    <a:pt x="37" y="81"/>
                    <a:pt x="36" y="81"/>
                  </a:cubicBezTo>
                  <a:cubicBezTo>
                    <a:pt x="36" y="82"/>
                    <a:pt x="36" y="83"/>
                    <a:pt x="36" y="84"/>
                  </a:cubicBezTo>
                  <a:cubicBezTo>
                    <a:pt x="37" y="84"/>
                    <a:pt x="38" y="84"/>
                    <a:pt x="39" y="84"/>
                  </a:cubicBezTo>
                  <a:cubicBezTo>
                    <a:pt x="39" y="83"/>
                    <a:pt x="39" y="82"/>
                    <a:pt x="39" y="81"/>
                  </a:cubicBezTo>
                  <a:close/>
                  <a:moveTo>
                    <a:pt x="43" y="81"/>
                  </a:moveTo>
                  <a:cubicBezTo>
                    <a:pt x="42" y="81"/>
                    <a:pt x="41" y="81"/>
                    <a:pt x="40" y="81"/>
                  </a:cubicBezTo>
                  <a:cubicBezTo>
                    <a:pt x="40" y="82"/>
                    <a:pt x="40" y="83"/>
                    <a:pt x="40" y="84"/>
                  </a:cubicBezTo>
                  <a:cubicBezTo>
                    <a:pt x="41" y="84"/>
                    <a:pt x="42" y="84"/>
                    <a:pt x="43" y="84"/>
                  </a:cubicBezTo>
                  <a:cubicBezTo>
                    <a:pt x="43" y="83"/>
                    <a:pt x="43" y="82"/>
                    <a:pt x="43" y="81"/>
                  </a:cubicBezTo>
                  <a:close/>
                  <a:moveTo>
                    <a:pt x="47" y="82"/>
                  </a:moveTo>
                  <a:cubicBezTo>
                    <a:pt x="46" y="81"/>
                    <a:pt x="45" y="81"/>
                    <a:pt x="44" y="81"/>
                  </a:cubicBezTo>
                  <a:cubicBezTo>
                    <a:pt x="44" y="82"/>
                    <a:pt x="44" y="83"/>
                    <a:pt x="44" y="84"/>
                  </a:cubicBezTo>
                  <a:cubicBezTo>
                    <a:pt x="45" y="84"/>
                    <a:pt x="46" y="84"/>
                    <a:pt x="47" y="84"/>
                  </a:cubicBezTo>
                  <a:cubicBezTo>
                    <a:pt x="47" y="83"/>
                    <a:pt x="47" y="83"/>
                    <a:pt x="47" y="82"/>
                  </a:cubicBezTo>
                  <a:close/>
                  <a:moveTo>
                    <a:pt x="27" y="76"/>
                  </a:moveTo>
                  <a:cubicBezTo>
                    <a:pt x="26" y="76"/>
                    <a:pt x="25" y="76"/>
                    <a:pt x="24" y="75"/>
                  </a:cubicBezTo>
                  <a:cubicBezTo>
                    <a:pt x="24" y="76"/>
                    <a:pt x="24" y="77"/>
                    <a:pt x="24" y="78"/>
                  </a:cubicBezTo>
                  <a:cubicBezTo>
                    <a:pt x="25" y="79"/>
                    <a:pt x="26" y="79"/>
                    <a:pt x="27" y="79"/>
                  </a:cubicBezTo>
                  <a:cubicBezTo>
                    <a:pt x="27" y="78"/>
                    <a:pt x="27" y="77"/>
                    <a:pt x="27" y="76"/>
                  </a:cubicBezTo>
                  <a:close/>
                  <a:moveTo>
                    <a:pt x="35" y="76"/>
                  </a:moveTo>
                  <a:cubicBezTo>
                    <a:pt x="34" y="76"/>
                    <a:pt x="33" y="76"/>
                    <a:pt x="32" y="76"/>
                  </a:cubicBezTo>
                  <a:cubicBezTo>
                    <a:pt x="32" y="77"/>
                    <a:pt x="32" y="78"/>
                    <a:pt x="32" y="79"/>
                  </a:cubicBezTo>
                  <a:cubicBezTo>
                    <a:pt x="33" y="79"/>
                    <a:pt x="34" y="79"/>
                    <a:pt x="35" y="79"/>
                  </a:cubicBezTo>
                  <a:cubicBezTo>
                    <a:pt x="35" y="78"/>
                    <a:pt x="35" y="77"/>
                    <a:pt x="35" y="76"/>
                  </a:cubicBezTo>
                  <a:close/>
                  <a:moveTo>
                    <a:pt x="39" y="77"/>
                  </a:moveTo>
                  <a:cubicBezTo>
                    <a:pt x="38" y="77"/>
                    <a:pt x="37" y="77"/>
                    <a:pt x="36" y="76"/>
                  </a:cubicBezTo>
                  <a:cubicBezTo>
                    <a:pt x="36" y="77"/>
                    <a:pt x="36" y="78"/>
                    <a:pt x="36" y="79"/>
                  </a:cubicBezTo>
                  <a:cubicBezTo>
                    <a:pt x="37" y="80"/>
                    <a:pt x="38" y="80"/>
                    <a:pt x="39" y="80"/>
                  </a:cubicBezTo>
                  <a:cubicBezTo>
                    <a:pt x="39" y="79"/>
                    <a:pt x="39" y="78"/>
                    <a:pt x="39" y="77"/>
                  </a:cubicBezTo>
                  <a:close/>
                  <a:moveTo>
                    <a:pt x="43" y="77"/>
                  </a:moveTo>
                  <a:cubicBezTo>
                    <a:pt x="42" y="77"/>
                    <a:pt x="41" y="77"/>
                    <a:pt x="40" y="77"/>
                  </a:cubicBezTo>
                  <a:cubicBezTo>
                    <a:pt x="40" y="78"/>
                    <a:pt x="40" y="79"/>
                    <a:pt x="40" y="80"/>
                  </a:cubicBezTo>
                  <a:cubicBezTo>
                    <a:pt x="41" y="80"/>
                    <a:pt x="42" y="80"/>
                    <a:pt x="43" y="80"/>
                  </a:cubicBezTo>
                  <a:cubicBezTo>
                    <a:pt x="43" y="79"/>
                    <a:pt x="43" y="78"/>
                    <a:pt x="43" y="77"/>
                  </a:cubicBezTo>
                  <a:close/>
                  <a:moveTo>
                    <a:pt x="47" y="77"/>
                  </a:moveTo>
                  <a:cubicBezTo>
                    <a:pt x="46" y="77"/>
                    <a:pt x="45" y="77"/>
                    <a:pt x="44" y="77"/>
                  </a:cubicBezTo>
                  <a:cubicBezTo>
                    <a:pt x="44" y="78"/>
                    <a:pt x="44" y="79"/>
                    <a:pt x="44" y="80"/>
                  </a:cubicBezTo>
                  <a:cubicBezTo>
                    <a:pt x="45" y="80"/>
                    <a:pt x="46" y="80"/>
                    <a:pt x="47" y="80"/>
                  </a:cubicBezTo>
                  <a:cubicBezTo>
                    <a:pt x="47" y="79"/>
                    <a:pt x="47" y="78"/>
                    <a:pt x="47" y="77"/>
                  </a:cubicBezTo>
                  <a:close/>
                  <a:moveTo>
                    <a:pt x="27" y="71"/>
                  </a:moveTo>
                  <a:cubicBezTo>
                    <a:pt x="26" y="71"/>
                    <a:pt x="25" y="71"/>
                    <a:pt x="24" y="71"/>
                  </a:cubicBezTo>
                  <a:cubicBezTo>
                    <a:pt x="24" y="72"/>
                    <a:pt x="24" y="73"/>
                    <a:pt x="24" y="74"/>
                  </a:cubicBezTo>
                  <a:cubicBezTo>
                    <a:pt x="25" y="74"/>
                    <a:pt x="26" y="74"/>
                    <a:pt x="27" y="74"/>
                  </a:cubicBezTo>
                  <a:cubicBezTo>
                    <a:pt x="27" y="73"/>
                    <a:pt x="27" y="72"/>
                    <a:pt x="27" y="71"/>
                  </a:cubicBezTo>
                  <a:close/>
                  <a:moveTo>
                    <a:pt x="35" y="72"/>
                  </a:moveTo>
                  <a:cubicBezTo>
                    <a:pt x="34" y="72"/>
                    <a:pt x="33" y="72"/>
                    <a:pt x="32" y="72"/>
                  </a:cubicBezTo>
                  <a:cubicBezTo>
                    <a:pt x="32" y="73"/>
                    <a:pt x="32" y="74"/>
                    <a:pt x="32" y="75"/>
                  </a:cubicBezTo>
                  <a:cubicBezTo>
                    <a:pt x="33" y="75"/>
                    <a:pt x="34" y="75"/>
                    <a:pt x="35" y="75"/>
                  </a:cubicBezTo>
                  <a:cubicBezTo>
                    <a:pt x="35" y="74"/>
                    <a:pt x="35" y="73"/>
                    <a:pt x="35" y="72"/>
                  </a:cubicBezTo>
                  <a:close/>
                  <a:moveTo>
                    <a:pt x="39" y="72"/>
                  </a:moveTo>
                  <a:cubicBezTo>
                    <a:pt x="38" y="72"/>
                    <a:pt x="37" y="72"/>
                    <a:pt x="36" y="72"/>
                  </a:cubicBezTo>
                  <a:cubicBezTo>
                    <a:pt x="36" y="73"/>
                    <a:pt x="36" y="74"/>
                    <a:pt x="36" y="75"/>
                  </a:cubicBezTo>
                  <a:cubicBezTo>
                    <a:pt x="37" y="75"/>
                    <a:pt x="38" y="75"/>
                    <a:pt x="39" y="75"/>
                  </a:cubicBezTo>
                  <a:cubicBezTo>
                    <a:pt x="39" y="74"/>
                    <a:pt x="39" y="73"/>
                    <a:pt x="39" y="72"/>
                  </a:cubicBezTo>
                  <a:close/>
                  <a:moveTo>
                    <a:pt x="43" y="73"/>
                  </a:moveTo>
                  <a:cubicBezTo>
                    <a:pt x="42" y="73"/>
                    <a:pt x="41" y="73"/>
                    <a:pt x="40" y="73"/>
                  </a:cubicBezTo>
                  <a:cubicBezTo>
                    <a:pt x="40" y="74"/>
                    <a:pt x="40" y="75"/>
                    <a:pt x="40" y="76"/>
                  </a:cubicBezTo>
                  <a:cubicBezTo>
                    <a:pt x="41" y="76"/>
                    <a:pt x="42" y="76"/>
                    <a:pt x="43" y="76"/>
                  </a:cubicBezTo>
                  <a:cubicBezTo>
                    <a:pt x="43" y="75"/>
                    <a:pt x="43" y="74"/>
                    <a:pt x="43" y="73"/>
                  </a:cubicBezTo>
                  <a:close/>
                  <a:moveTo>
                    <a:pt x="27" y="67"/>
                  </a:moveTo>
                  <a:cubicBezTo>
                    <a:pt x="26" y="67"/>
                    <a:pt x="25" y="67"/>
                    <a:pt x="24" y="67"/>
                  </a:cubicBezTo>
                  <a:cubicBezTo>
                    <a:pt x="24" y="68"/>
                    <a:pt x="24" y="69"/>
                    <a:pt x="24" y="70"/>
                  </a:cubicBezTo>
                  <a:cubicBezTo>
                    <a:pt x="25" y="70"/>
                    <a:pt x="26" y="70"/>
                    <a:pt x="27" y="70"/>
                  </a:cubicBezTo>
                  <a:cubicBezTo>
                    <a:pt x="27" y="69"/>
                    <a:pt x="27" y="68"/>
                    <a:pt x="27" y="67"/>
                  </a:cubicBezTo>
                  <a:close/>
                  <a:moveTo>
                    <a:pt x="39" y="68"/>
                  </a:moveTo>
                  <a:cubicBezTo>
                    <a:pt x="38" y="68"/>
                    <a:pt x="37" y="68"/>
                    <a:pt x="36" y="68"/>
                  </a:cubicBezTo>
                  <a:cubicBezTo>
                    <a:pt x="36" y="69"/>
                    <a:pt x="36" y="70"/>
                    <a:pt x="36" y="71"/>
                  </a:cubicBezTo>
                  <a:cubicBezTo>
                    <a:pt x="37" y="71"/>
                    <a:pt x="38" y="71"/>
                    <a:pt x="39" y="71"/>
                  </a:cubicBezTo>
                  <a:cubicBezTo>
                    <a:pt x="39" y="70"/>
                    <a:pt x="39" y="69"/>
                    <a:pt x="39" y="68"/>
                  </a:cubicBezTo>
                  <a:close/>
                  <a:moveTo>
                    <a:pt x="43" y="69"/>
                  </a:moveTo>
                  <a:cubicBezTo>
                    <a:pt x="42" y="69"/>
                    <a:pt x="41" y="69"/>
                    <a:pt x="40" y="68"/>
                  </a:cubicBezTo>
                  <a:cubicBezTo>
                    <a:pt x="40" y="69"/>
                    <a:pt x="40" y="70"/>
                    <a:pt x="40" y="71"/>
                  </a:cubicBezTo>
                  <a:cubicBezTo>
                    <a:pt x="41" y="71"/>
                    <a:pt x="42" y="72"/>
                    <a:pt x="43" y="72"/>
                  </a:cubicBezTo>
                  <a:cubicBezTo>
                    <a:pt x="43" y="71"/>
                    <a:pt x="43" y="70"/>
                    <a:pt x="43" y="69"/>
                  </a:cubicBezTo>
                  <a:close/>
                  <a:moveTo>
                    <a:pt x="39" y="64"/>
                  </a:moveTo>
                  <a:cubicBezTo>
                    <a:pt x="38" y="64"/>
                    <a:pt x="37" y="64"/>
                    <a:pt x="36" y="64"/>
                  </a:cubicBezTo>
                  <a:cubicBezTo>
                    <a:pt x="36" y="65"/>
                    <a:pt x="36" y="66"/>
                    <a:pt x="36" y="67"/>
                  </a:cubicBezTo>
                  <a:cubicBezTo>
                    <a:pt x="37" y="67"/>
                    <a:pt x="38" y="67"/>
                    <a:pt x="39" y="67"/>
                  </a:cubicBezTo>
                  <a:cubicBezTo>
                    <a:pt x="39" y="66"/>
                    <a:pt x="39" y="65"/>
                    <a:pt x="39" y="64"/>
                  </a:cubicBezTo>
                  <a:close/>
                  <a:moveTo>
                    <a:pt x="43" y="65"/>
                  </a:moveTo>
                  <a:cubicBezTo>
                    <a:pt x="42" y="64"/>
                    <a:pt x="41" y="64"/>
                    <a:pt x="40" y="64"/>
                  </a:cubicBezTo>
                  <a:cubicBezTo>
                    <a:pt x="40" y="65"/>
                    <a:pt x="40" y="66"/>
                    <a:pt x="40" y="67"/>
                  </a:cubicBezTo>
                  <a:cubicBezTo>
                    <a:pt x="41" y="67"/>
                    <a:pt x="42" y="67"/>
                    <a:pt x="43" y="67"/>
                  </a:cubicBezTo>
                  <a:cubicBezTo>
                    <a:pt x="43" y="66"/>
                    <a:pt x="43" y="65"/>
                    <a:pt x="43" y="65"/>
                  </a:cubicBezTo>
                  <a:close/>
                  <a:moveTo>
                    <a:pt x="47" y="65"/>
                  </a:moveTo>
                  <a:cubicBezTo>
                    <a:pt x="46" y="65"/>
                    <a:pt x="45" y="65"/>
                    <a:pt x="44" y="65"/>
                  </a:cubicBezTo>
                  <a:cubicBezTo>
                    <a:pt x="44" y="66"/>
                    <a:pt x="44" y="67"/>
                    <a:pt x="44" y="68"/>
                  </a:cubicBezTo>
                  <a:cubicBezTo>
                    <a:pt x="45" y="68"/>
                    <a:pt x="46" y="68"/>
                    <a:pt x="47" y="68"/>
                  </a:cubicBezTo>
                  <a:cubicBezTo>
                    <a:pt x="47" y="67"/>
                    <a:pt x="47" y="66"/>
                    <a:pt x="47" y="65"/>
                  </a:cubicBezTo>
                  <a:close/>
                  <a:moveTo>
                    <a:pt x="27" y="58"/>
                  </a:moveTo>
                  <a:cubicBezTo>
                    <a:pt x="26" y="58"/>
                    <a:pt x="25" y="58"/>
                    <a:pt x="24" y="58"/>
                  </a:cubicBezTo>
                  <a:cubicBezTo>
                    <a:pt x="24" y="59"/>
                    <a:pt x="24" y="60"/>
                    <a:pt x="24" y="61"/>
                  </a:cubicBezTo>
                  <a:cubicBezTo>
                    <a:pt x="25" y="61"/>
                    <a:pt x="26" y="61"/>
                    <a:pt x="27" y="61"/>
                  </a:cubicBezTo>
                  <a:cubicBezTo>
                    <a:pt x="27" y="60"/>
                    <a:pt x="27" y="59"/>
                    <a:pt x="27" y="58"/>
                  </a:cubicBezTo>
                  <a:close/>
                  <a:moveTo>
                    <a:pt x="35" y="59"/>
                  </a:moveTo>
                  <a:cubicBezTo>
                    <a:pt x="34" y="59"/>
                    <a:pt x="33" y="59"/>
                    <a:pt x="32" y="59"/>
                  </a:cubicBezTo>
                  <a:cubicBezTo>
                    <a:pt x="32" y="60"/>
                    <a:pt x="32" y="61"/>
                    <a:pt x="32" y="62"/>
                  </a:cubicBezTo>
                  <a:cubicBezTo>
                    <a:pt x="33" y="62"/>
                    <a:pt x="34" y="62"/>
                    <a:pt x="35" y="62"/>
                  </a:cubicBezTo>
                  <a:cubicBezTo>
                    <a:pt x="35" y="61"/>
                    <a:pt x="35" y="60"/>
                    <a:pt x="35" y="59"/>
                  </a:cubicBezTo>
                  <a:close/>
                  <a:moveTo>
                    <a:pt x="39" y="60"/>
                  </a:moveTo>
                  <a:cubicBezTo>
                    <a:pt x="38" y="60"/>
                    <a:pt x="37" y="60"/>
                    <a:pt x="36" y="60"/>
                  </a:cubicBezTo>
                  <a:cubicBezTo>
                    <a:pt x="36" y="61"/>
                    <a:pt x="36" y="61"/>
                    <a:pt x="36" y="62"/>
                  </a:cubicBezTo>
                  <a:cubicBezTo>
                    <a:pt x="37" y="63"/>
                    <a:pt x="38" y="63"/>
                    <a:pt x="39" y="63"/>
                  </a:cubicBezTo>
                  <a:cubicBezTo>
                    <a:pt x="39" y="62"/>
                    <a:pt x="39" y="61"/>
                    <a:pt x="39" y="60"/>
                  </a:cubicBezTo>
                  <a:close/>
                  <a:moveTo>
                    <a:pt x="47" y="61"/>
                  </a:moveTo>
                  <a:cubicBezTo>
                    <a:pt x="46" y="61"/>
                    <a:pt x="45" y="61"/>
                    <a:pt x="44" y="60"/>
                  </a:cubicBezTo>
                  <a:cubicBezTo>
                    <a:pt x="44" y="61"/>
                    <a:pt x="44" y="62"/>
                    <a:pt x="44" y="63"/>
                  </a:cubicBezTo>
                  <a:cubicBezTo>
                    <a:pt x="45" y="63"/>
                    <a:pt x="46" y="64"/>
                    <a:pt x="47" y="64"/>
                  </a:cubicBezTo>
                  <a:cubicBezTo>
                    <a:pt x="47" y="63"/>
                    <a:pt x="47" y="62"/>
                    <a:pt x="47" y="61"/>
                  </a:cubicBezTo>
                  <a:close/>
                  <a:moveTo>
                    <a:pt x="27" y="54"/>
                  </a:moveTo>
                  <a:cubicBezTo>
                    <a:pt x="26" y="54"/>
                    <a:pt x="25" y="54"/>
                    <a:pt x="24" y="54"/>
                  </a:cubicBezTo>
                  <a:cubicBezTo>
                    <a:pt x="24" y="55"/>
                    <a:pt x="24" y="56"/>
                    <a:pt x="24" y="57"/>
                  </a:cubicBezTo>
                  <a:cubicBezTo>
                    <a:pt x="25" y="57"/>
                    <a:pt x="26" y="57"/>
                    <a:pt x="27" y="57"/>
                  </a:cubicBezTo>
                  <a:cubicBezTo>
                    <a:pt x="27" y="56"/>
                    <a:pt x="27" y="55"/>
                    <a:pt x="27" y="54"/>
                  </a:cubicBezTo>
                  <a:close/>
                  <a:moveTo>
                    <a:pt x="39" y="56"/>
                  </a:moveTo>
                  <a:cubicBezTo>
                    <a:pt x="38" y="56"/>
                    <a:pt x="37" y="55"/>
                    <a:pt x="36" y="55"/>
                  </a:cubicBezTo>
                  <a:cubicBezTo>
                    <a:pt x="36" y="56"/>
                    <a:pt x="36" y="57"/>
                    <a:pt x="36" y="58"/>
                  </a:cubicBezTo>
                  <a:cubicBezTo>
                    <a:pt x="37" y="58"/>
                    <a:pt x="38" y="58"/>
                    <a:pt x="39" y="59"/>
                  </a:cubicBezTo>
                  <a:cubicBezTo>
                    <a:pt x="39" y="58"/>
                    <a:pt x="39" y="57"/>
                    <a:pt x="39" y="56"/>
                  </a:cubicBezTo>
                  <a:close/>
                  <a:moveTo>
                    <a:pt x="43" y="56"/>
                  </a:moveTo>
                  <a:cubicBezTo>
                    <a:pt x="42" y="56"/>
                    <a:pt x="41" y="56"/>
                    <a:pt x="40" y="56"/>
                  </a:cubicBezTo>
                  <a:cubicBezTo>
                    <a:pt x="40" y="57"/>
                    <a:pt x="40" y="58"/>
                    <a:pt x="40" y="59"/>
                  </a:cubicBezTo>
                  <a:cubicBezTo>
                    <a:pt x="41" y="59"/>
                    <a:pt x="42" y="59"/>
                    <a:pt x="43" y="59"/>
                  </a:cubicBezTo>
                  <a:cubicBezTo>
                    <a:pt x="43" y="58"/>
                    <a:pt x="43" y="57"/>
                    <a:pt x="43" y="56"/>
                  </a:cubicBezTo>
                  <a:close/>
                  <a:moveTo>
                    <a:pt x="27" y="50"/>
                  </a:moveTo>
                  <a:cubicBezTo>
                    <a:pt x="26" y="50"/>
                    <a:pt x="25" y="49"/>
                    <a:pt x="24" y="49"/>
                  </a:cubicBezTo>
                  <a:cubicBezTo>
                    <a:pt x="24" y="50"/>
                    <a:pt x="24" y="51"/>
                    <a:pt x="24" y="52"/>
                  </a:cubicBezTo>
                  <a:cubicBezTo>
                    <a:pt x="25" y="52"/>
                    <a:pt x="26" y="53"/>
                    <a:pt x="27" y="53"/>
                  </a:cubicBezTo>
                  <a:cubicBezTo>
                    <a:pt x="27" y="52"/>
                    <a:pt x="27" y="51"/>
                    <a:pt x="27" y="50"/>
                  </a:cubicBezTo>
                  <a:close/>
                  <a:moveTo>
                    <a:pt x="43" y="52"/>
                  </a:moveTo>
                  <a:cubicBezTo>
                    <a:pt x="42" y="52"/>
                    <a:pt x="41" y="52"/>
                    <a:pt x="40" y="52"/>
                  </a:cubicBezTo>
                  <a:cubicBezTo>
                    <a:pt x="40" y="53"/>
                    <a:pt x="40" y="54"/>
                    <a:pt x="40" y="55"/>
                  </a:cubicBezTo>
                  <a:cubicBezTo>
                    <a:pt x="41" y="55"/>
                    <a:pt x="42" y="55"/>
                    <a:pt x="43" y="55"/>
                  </a:cubicBezTo>
                  <a:cubicBezTo>
                    <a:pt x="43" y="54"/>
                    <a:pt x="43" y="53"/>
                    <a:pt x="43" y="52"/>
                  </a:cubicBezTo>
                  <a:close/>
                  <a:moveTo>
                    <a:pt x="47" y="52"/>
                  </a:moveTo>
                  <a:cubicBezTo>
                    <a:pt x="46" y="52"/>
                    <a:pt x="45" y="52"/>
                    <a:pt x="44" y="52"/>
                  </a:cubicBezTo>
                  <a:cubicBezTo>
                    <a:pt x="44" y="53"/>
                    <a:pt x="44" y="54"/>
                    <a:pt x="44" y="55"/>
                  </a:cubicBezTo>
                  <a:cubicBezTo>
                    <a:pt x="45" y="55"/>
                    <a:pt x="46" y="55"/>
                    <a:pt x="47" y="55"/>
                  </a:cubicBezTo>
                  <a:cubicBezTo>
                    <a:pt x="47" y="54"/>
                    <a:pt x="47" y="53"/>
                    <a:pt x="47" y="52"/>
                  </a:cubicBezTo>
                  <a:close/>
                  <a:moveTo>
                    <a:pt x="27" y="45"/>
                  </a:moveTo>
                  <a:cubicBezTo>
                    <a:pt x="26" y="45"/>
                    <a:pt x="25" y="45"/>
                    <a:pt x="24" y="45"/>
                  </a:cubicBezTo>
                  <a:cubicBezTo>
                    <a:pt x="24" y="46"/>
                    <a:pt x="24" y="47"/>
                    <a:pt x="24" y="48"/>
                  </a:cubicBezTo>
                  <a:cubicBezTo>
                    <a:pt x="25" y="48"/>
                    <a:pt x="26" y="48"/>
                    <a:pt x="27" y="48"/>
                  </a:cubicBezTo>
                  <a:cubicBezTo>
                    <a:pt x="27" y="47"/>
                    <a:pt x="27" y="46"/>
                    <a:pt x="27" y="45"/>
                  </a:cubicBezTo>
                  <a:close/>
                  <a:moveTo>
                    <a:pt x="43" y="48"/>
                  </a:moveTo>
                  <a:cubicBezTo>
                    <a:pt x="42" y="48"/>
                    <a:pt x="41" y="48"/>
                    <a:pt x="40" y="47"/>
                  </a:cubicBezTo>
                  <a:cubicBezTo>
                    <a:pt x="40" y="48"/>
                    <a:pt x="40" y="49"/>
                    <a:pt x="40" y="50"/>
                  </a:cubicBezTo>
                  <a:cubicBezTo>
                    <a:pt x="41" y="50"/>
                    <a:pt x="42" y="51"/>
                    <a:pt x="43" y="51"/>
                  </a:cubicBezTo>
                  <a:cubicBezTo>
                    <a:pt x="43" y="50"/>
                    <a:pt x="43" y="49"/>
                    <a:pt x="43" y="48"/>
                  </a:cubicBezTo>
                  <a:close/>
                  <a:moveTo>
                    <a:pt x="27" y="41"/>
                  </a:moveTo>
                  <a:cubicBezTo>
                    <a:pt x="26" y="41"/>
                    <a:pt x="25" y="41"/>
                    <a:pt x="24" y="41"/>
                  </a:cubicBezTo>
                  <a:cubicBezTo>
                    <a:pt x="24" y="42"/>
                    <a:pt x="24" y="43"/>
                    <a:pt x="24" y="44"/>
                  </a:cubicBezTo>
                  <a:cubicBezTo>
                    <a:pt x="25" y="44"/>
                    <a:pt x="26" y="44"/>
                    <a:pt x="27" y="44"/>
                  </a:cubicBezTo>
                  <a:cubicBezTo>
                    <a:pt x="27" y="43"/>
                    <a:pt x="27" y="42"/>
                    <a:pt x="27" y="41"/>
                  </a:cubicBezTo>
                  <a:close/>
                  <a:moveTo>
                    <a:pt x="43" y="44"/>
                  </a:moveTo>
                  <a:cubicBezTo>
                    <a:pt x="42" y="43"/>
                    <a:pt x="41" y="43"/>
                    <a:pt x="40" y="43"/>
                  </a:cubicBezTo>
                  <a:cubicBezTo>
                    <a:pt x="40" y="44"/>
                    <a:pt x="40" y="45"/>
                    <a:pt x="40" y="46"/>
                  </a:cubicBezTo>
                  <a:cubicBezTo>
                    <a:pt x="41" y="46"/>
                    <a:pt x="42" y="46"/>
                    <a:pt x="43" y="46"/>
                  </a:cubicBezTo>
                  <a:cubicBezTo>
                    <a:pt x="43" y="46"/>
                    <a:pt x="43" y="45"/>
                    <a:pt x="43" y="44"/>
                  </a:cubicBezTo>
                  <a:close/>
                  <a:moveTo>
                    <a:pt x="27" y="37"/>
                  </a:moveTo>
                  <a:cubicBezTo>
                    <a:pt x="26" y="37"/>
                    <a:pt x="25" y="36"/>
                    <a:pt x="24" y="36"/>
                  </a:cubicBezTo>
                  <a:cubicBezTo>
                    <a:pt x="24" y="37"/>
                    <a:pt x="24" y="38"/>
                    <a:pt x="24" y="39"/>
                  </a:cubicBezTo>
                  <a:cubicBezTo>
                    <a:pt x="25" y="39"/>
                    <a:pt x="26" y="40"/>
                    <a:pt x="27" y="40"/>
                  </a:cubicBezTo>
                  <a:cubicBezTo>
                    <a:pt x="27" y="39"/>
                    <a:pt x="27" y="38"/>
                    <a:pt x="27" y="37"/>
                  </a:cubicBezTo>
                  <a:close/>
                  <a:moveTo>
                    <a:pt x="43" y="39"/>
                  </a:moveTo>
                  <a:cubicBezTo>
                    <a:pt x="42" y="39"/>
                    <a:pt x="41" y="39"/>
                    <a:pt x="40" y="39"/>
                  </a:cubicBezTo>
                  <a:cubicBezTo>
                    <a:pt x="40" y="40"/>
                    <a:pt x="40" y="41"/>
                    <a:pt x="40" y="42"/>
                  </a:cubicBezTo>
                  <a:cubicBezTo>
                    <a:pt x="41" y="42"/>
                    <a:pt x="42" y="42"/>
                    <a:pt x="43" y="42"/>
                  </a:cubicBezTo>
                  <a:cubicBezTo>
                    <a:pt x="43" y="41"/>
                    <a:pt x="43" y="40"/>
                    <a:pt x="43" y="39"/>
                  </a:cubicBezTo>
                  <a:close/>
                  <a:moveTo>
                    <a:pt x="47" y="40"/>
                  </a:moveTo>
                  <a:cubicBezTo>
                    <a:pt x="46" y="40"/>
                    <a:pt x="45" y="40"/>
                    <a:pt x="44" y="40"/>
                  </a:cubicBezTo>
                  <a:cubicBezTo>
                    <a:pt x="44" y="41"/>
                    <a:pt x="44" y="42"/>
                    <a:pt x="44" y="43"/>
                  </a:cubicBezTo>
                  <a:cubicBezTo>
                    <a:pt x="45" y="43"/>
                    <a:pt x="46" y="43"/>
                    <a:pt x="47" y="43"/>
                  </a:cubicBezTo>
                  <a:cubicBezTo>
                    <a:pt x="47" y="42"/>
                    <a:pt x="47" y="41"/>
                    <a:pt x="47" y="40"/>
                  </a:cubicBezTo>
                  <a:close/>
                  <a:moveTo>
                    <a:pt x="27" y="32"/>
                  </a:moveTo>
                  <a:cubicBezTo>
                    <a:pt x="26" y="32"/>
                    <a:pt x="25" y="32"/>
                    <a:pt x="24" y="32"/>
                  </a:cubicBezTo>
                  <a:cubicBezTo>
                    <a:pt x="24" y="33"/>
                    <a:pt x="24" y="34"/>
                    <a:pt x="24" y="35"/>
                  </a:cubicBezTo>
                  <a:cubicBezTo>
                    <a:pt x="25" y="35"/>
                    <a:pt x="26" y="35"/>
                    <a:pt x="27" y="35"/>
                  </a:cubicBezTo>
                  <a:cubicBezTo>
                    <a:pt x="27" y="34"/>
                    <a:pt x="27" y="33"/>
                    <a:pt x="27" y="32"/>
                  </a:cubicBezTo>
                  <a:close/>
                  <a:moveTo>
                    <a:pt x="43" y="35"/>
                  </a:moveTo>
                  <a:cubicBezTo>
                    <a:pt x="42" y="35"/>
                    <a:pt x="41" y="35"/>
                    <a:pt x="40" y="35"/>
                  </a:cubicBezTo>
                  <a:cubicBezTo>
                    <a:pt x="40" y="36"/>
                    <a:pt x="40" y="37"/>
                    <a:pt x="40" y="38"/>
                  </a:cubicBezTo>
                  <a:cubicBezTo>
                    <a:pt x="41" y="38"/>
                    <a:pt x="42" y="38"/>
                    <a:pt x="43" y="38"/>
                  </a:cubicBezTo>
                  <a:cubicBezTo>
                    <a:pt x="43" y="37"/>
                    <a:pt x="43" y="36"/>
                    <a:pt x="43" y="35"/>
                  </a:cubicBezTo>
                  <a:close/>
                  <a:moveTo>
                    <a:pt x="47" y="36"/>
                  </a:moveTo>
                  <a:cubicBezTo>
                    <a:pt x="46" y="36"/>
                    <a:pt x="45" y="36"/>
                    <a:pt x="44" y="35"/>
                  </a:cubicBezTo>
                  <a:cubicBezTo>
                    <a:pt x="44" y="36"/>
                    <a:pt x="44" y="37"/>
                    <a:pt x="44" y="38"/>
                  </a:cubicBezTo>
                  <a:cubicBezTo>
                    <a:pt x="45" y="38"/>
                    <a:pt x="46" y="39"/>
                    <a:pt x="47" y="39"/>
                  </a:cubicBezTo>
                  <a:cubicBezTo>
                    <a:pt x="47" y="38"/>
                    <a:pt x="47" y="37"/>
                    <a:pt x="47" y="36"/>
                  </a:cubicBezTo>
                  <a:close/>
                  <a:moveTo>
                    <a:pt x="27" y="28"/>
                  </a:moveTo>
                  <a:cubicBezTo>
                    <a:pt x="26" y="28"/>
                    <a:pt x="25" y="28"/>
                    <a:pt x="24" y="28"/>
                  </a:cubicBezTo>
                  <a:cubicBezTo>
                    <a:pt x="24" y="29"/>
                    <a:pt x="24" y="30"/>
                    <a:pt x="24" y="31"/>
                  </a:cubicBezTo>
                  <a:cubicBezTo>
                    <a:pt x="25" y="31"/>
                    <a:pt x="26" y="31"/>
                    <a:pt x="27" y="31"/>
                  </a:cubicBezTo>
                  <a:cubicBezTo>
                    <a:pt x="27" y="30"/>
                    <a:pt x="27" y="29"/>
                    <a:pt x="27" y="28"/>
                  </a:cubicBezTo>
                  <a:close/>
                  <a:moveTo>
                    <a:pt x="43" y="31"/>
                  </a:moveTo>
                  <a:cubicBezTo>
                    <a:pt x="42" y="31"/>
                    <a:pt x="41" y="31"/>
                    <a:pt x="40" y="31"/>
                  </a:cubicBezTo>
                  <a:cubicBezTo>
                    <a:pt x="40" y="32"/>
                    <a:pt x="40" y="33"/>
                    <a:pt x="40" y="33"/>
                  </a:cubicBezTo>
                  <a:cubicBezTo>
                    <a:pt x="41" y="34"/>
                    <a:pt x="42" y="34"/>
                    <a:pt x="43" y="34"/>
                  </a:cubicBezTo>
                  <a:cubicBezTo>
                    <a:pt x="43" y="33"/>
                    <a:pt x="43" y="32"/>
                    <a:pt x="4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5" name="Rectangle 2601"/>
            <p:cNvSpPr>
              <a:spLocks noChangeArrowheads="1"/>
            </p:cNvSpPr>
            <p:nvPr/>
          </p:nvSpPr>
          <p:spPr bwMode="auto">
            <a:xfrm>
              <a:off x="-1919287" y="944562"/>
              <a:ext cx="333375"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6" name="Freeform 2602"/>
            <p:cNvSpPr>
              <a:spLocks noEditPoints="1"/>
            </p:cNvSpPr>
            <p:nvPr/>
          </p:nvSpPr>
          <p:spPr bwMode="auto">
            <a:xfrm>
              <a:off x="-650874" y="673100"/>
              <a:ext cx="128588" cy="482600"/>
            </a:xfrm>
            <a:custGeom>
              <a:avLst/>
              <a:gdLst>
                <a:gd name="T0" fmla="*/ 24 w 39"/>
                <a:gd name="T1" fmla="*/ 7 h 148"/>
                <a:gd name="T2" fmla="*/ 17 w 39"/>
                <a:gd name="T3" fmla="*/ 7 h 148"/>
                <a:gd name="T4" fmla="*/ 21 w 39"/>
                <a:gd name="T5" fmla="*/ 19 h 148"/>
                <a:gd name="T6" fmla="*/ 3 w 39"/>
                <a:gd name="T7" fmla="*/ 17 h 148"/>
                <a:gd name="T8" fmla="*/ 20 w 39"/>
                <a:gd name="T9" fmla="*/ 15 h 148"/>
                <a:gd name="T10" fmla="*/ 5 w 39"/>
                <a:gd name="T11" fmla="*/ 24 h 148"/>
                <a:gd name="T12" fmla="*/ 8 w 39"/>
                <a:gd name="T13" fmla="*/ 39 h 148"/>
                <a:gd name="T14" fmla="*/ 5 w 39"/>
                <a:gd name="T15" fmla="*/ 49 h 148"/>
                <a:gd name="T16" fmla="*/ 5 w 39"/>
                <a:gd name="T17" fmla="*/ 59 h 148"/>
                <a:gd name="T18" fmla="*/ 8 w 39"/>
                <a:gd name="T19" fmla="*/ 69 h 148"/>
                <a:gd name="T20" fmla="*/ 5 w 39"/>
                <a:gd name="T21" fmla="*/ 75 h 148"/>
                <a:gd name="T22" fmla="*/ 8 w 39"/>
                <a:gd name="T23" fmla="*/ 86 h 148"/>
                <a:gd name="T24" fmla="*/ 5 w 39"/>
                <a:gd name="T25" fmla="*/ 100 h 148"/>
                <a:gd name="T26" fmla="*/ 5 w 39"/>
                <a:gd name="T27" fmla="*/ 110 h 148"/>
                <a:gd name="T28" fmla="*/ 5 w 39"/>
                <a:gd name="T29" fmla="*/ 115 h 148"/>
                <a:gd name="T30" fmla="*/ 3 w 39"/>
                <a:gd name="T31" fmla="*/ 106 h 148"/>
                <a:gd name="T32" fmla="*/ 11 w 39"/>
                <a:gd name="T33" fmla="*/ 98 h 148"/>
                <a:gd name="T34" fmla="*/ 14 w 39"/>
                <a:gd name="T35" fmla="*/ 100 h 148"/>
                <a:gd name="T36" fmla="*/ 3 w 39"/>
                <a:gd name="T37" fmla="*/ 94 h 148"/>
                <a:gd name="T38" fmla="*/ 14 w 39"/>
                <a:gd name="T39" fmla="*/ 96 h 148"/>
                <a:gd name="T40" fmla="*/ 17 w 39"/>
                <a:gd name="T41" fmla="*/ 93 h 148"/>
                <a:gd name="T42" fmla="*/ 11 w 39"/>
                <a:gd name="T43" fmla="*/ 90 h 148"/>
                <a:gd name="T44" fmla="*/ 14 w 39"/>
                <a:gd name="T45" fmla="*/ 92 h 148"/>
                <a:gd name="T46" fmla="*/ 3 w 39"/>
                <a:gd name="T47" fmla="*/ 86 h 148"/>
                <a:gd name="T48" fmla="*/ 14 w 39"/>
                <a:gd name="T49" fmla="*/ 88 h 148"/>
                <a:gd name="T50" fmla="*/ 17 w 39"/>
                <a:gd name="T51" fmla="*/ 85 h 148"/>
                <a:gd name="T52" fmla="*/ 11 w 39"/>
                <a:gd name="T53" fmla="*/ 82 h 148"/>
                <a:gd name="T54" fmla="*/ 14 w 39"/>
                <a:gd name="T55" fmla="*/ 84 h 148"/>
                <a:gd name="T56" fmla="*/ 3 w 39"/>
                <a:gd name="T57" fmla="*/ 79 h 148"/>
                <a:gd name="T58" fmla="*/ 14 w 39"/>
                <a:gd name="T59" fmla="*/ 80 h 148"/>
                <a:gd name="T60" fmla="*/ 17 w 39"/>
                <a:gd name="T61" fmla="*/ 77 h 148"/>
                <a:gd name="T62" fmla="*/ 11 w 39"/>
                <a:gd name="T63" fmla="*/ 74 h 148"/>
                <a:gd name="T64" fmla="*/ 14 w 39"/>
                <a:gd name="T65" fmla="*/ 76 h 148"/>
                <a:gd name="T66" fmla="*/ 3 w 39"/>
                <a:gd name="T67" fmla="*/ 71 h 148"/>
                <a:gd name="T68" fmla="*/ 5 w 39"/>
                <a:gd name="T69" fmla="*/ 69 h 148"/>
                <a:gd name="T70" fmla="*/ 11 w 39"/>
                <a:gd name="T71" fmla="*/ 66 h 148"/>
                <a:gd name="T72" fmla="*/ 14 w 39"/>
                <a:gd name="T73" fmla="*/ 62 h 148"/>
                <a:gd name="T74" fmla="*/ 8 w 39"/>
                <a:gd name="T75" fmla="*/ 61 h 148"/>
                <a:gd name="T76" fmla="*/ 8 w 39"/>
                <a:gd name="T77" fmla="*/ 55 h 148"/>
                <a:gd name="T78" fmla="*/ 23 w 39"/>
                <a:gd name="T79" fmla="*/ 55 h 148"/>
                <a:gd name="T80" fmla="*/ 11 w 39"/>
                <a:gd name="T81" fmla="*/ 50 h 148"/>
                <a:gd name="T82" fmla="*/ 23 w 39"/>
                <a:gd name="T83" fmla="*/ 49 h 148"/>
                <a:gd name="T84" fmla="*/ 11 w 39"/>
                <a:gd name="T85" fmla="*/ 48 h 148"/>
                <a:gd name="T86" fmla="*/ 21 w 39"/>
                <a:gd name="T87" fmla="*/ 45 h 148"/>
                <a:gd name="T88" fmla="*/ 11 w 39"/>
                <a:gd name="T89" fmla="*/ 45 h 148"/>
                <a:gd name="T90" fmla="*/ 14 w 39"/>
                <a:gd name="T91" fmla="*/ 42 h 148"/>
                <a:gd name="T92" fmla="*/ 5 w 39"/>
                <a:gd name="T93" fmla="*/ 40 h 148"/>
                <a:gd name="T94" fmla="*/ 11 w 39"/>
                <a:gd name="T95" fmla="*/ 41 h 148"/>
                <a:gd name="T96" fmla="*/ 21 w 39"/>
                <a:gd name="T97" fmla="*/ 37 h 148"/>
                <a:gd name="T98" fmla="*/ 11 w 39"/>
                <a:gd name="T99" fmla="*/ 37 h 148"/>
                <a:gd name="T100" fmla="*/ 14 w 39"/>
                <a:gd name="T101" fmla="*/ 34 h 148"/>
                <a:gd name="T102" fmla="*/ 11 w 39"/>
                <a:gd name="T103" fmla="*/ 31 h 148"/>
                <a:gd name="T104" fmla="*/ 14 w 39"/>
                <a:gd name="T105" fmla="*/ 32 h 148"/>
                <a:gd name="T106" fmla="*/ 3 w 39"/>
                <a:gd name="T107" fmla="*/ 29 h 148"/>
                <a:gd name="T108" fmla="*/ 17 w 39"/>
                <a:gd name="T109" fmla="*/ 28 h 148"/>
                <a:gd name="T110" fmla="*/ 21 w 39"/>
                <a:gd name="T111" fmla="*/ 25 h 148"/>
                <a:gd name="T112" fmla="*/ 17 w 39"/>
                <a:gd name="T113" fmla="*/ 22 h 148"/>
                <a:gd name="T114" fmla="*/ 21 w 39"/>
                <a:gd name="T115" fmla="*/ 23 h 148"/>
                <a:gd name="T116" fmla="*/ 14 w 39"/>
                <a:gd name="T117"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 h="148">
                  <a:moveTo>
                    <a:pt x="0" y="148"/>
                  </a:moveTo>
                  <a:cubicBezTo>
                    <a:pt x="39" y="148"/>
                    <a:pt x="39" y="148"/>
                    <a:pt x="39" y="148"/>
                  </a:cubicBezTo>
                  <a:cubicBezTo>
                    <a:pt x="39" y="15"/>
                    <a:pt x="39" y="15"/>
                    <a:pt x="39" y="15"/>
                  </a:cubicBezTo>
                  <a:cubicBezTo>
                    <a:pt x="31" y="9"/>
                    <a:pt x="31" y="9"/>
                    <a:pt x="31" y="9"/>
                  </a:cubicBezTo>
                  <a:cubicBezTo>
                    <a:pt x="31" y="0"/>
                    <a:pt x="31" y="0"/>
                    <a:pt x="31" y="0"/>
                  </a:cubicBezTo>
                  <a:cubicBezTo>
                    <a:pt x="29" y="0"/>
                    <a:pt x="29" y="0"/>
                    <a:pt x="29" y="0"/>
                  </a:cubicBezTo>
                  <a:cubicBezTo>
                    <a:pt x="29" y="3"/>
                    <a:pt x="29" y="3"/>
                    <a:pt x="29" y="3"/>
                  </a:cubicBezTo>
                  <a:cubicBezTo>
                    <a:pt x="28" y="3"/>
                    <a:pt x="28" y="3"/>
                    <a:pt x="28" y="3"/>
                  </a:cubicBezTo>
                  <a:cubicBezTo>
                    <a:pt x="28" y="7"/>
                    <a:pt x="28" y="7"/>
                    <a:pt x="28" y="7"/>
                  </a:cubicBezTo>
                  <a:cubicBezTo>
                    <a:pt x="27" y="7"/>
                    <a:pt x="27" y="7"/>
                    <a:pt x="27" y="7"/>
                  </a:cubicBezTo>
                  <a:cubicBezTo>
                    <a:pt x="24" y="8"/>
                    <a:pt x="24" y="8"/>
                    <a:pt x="24" y="8"/>
                  </a:cubicBezTo>
                  <a:cubicBezTo>
                    <a:pt x="24" y="7"/>
                    <a:pt x="24" y="7"/>
                    <a:pt x="24" y="7"/>
                  </a:cubicBezTo>
                  <a:cubicBezTo>
                    <a:pt x="24" y="1"/>
                    <a:pt x="24" y="1"/>
                    <a:pt x="24" y="1"/>
                  </a:cubicBezTo>
                  <a:cubicBezTo>
                    <a:pt x="23" y="1"/>
                    <a:pt x="23" y="1"/>
                    <a:pt x="23" y="1"/>
                  </a:cubicBezTo>
                  <a:cubicBezTo>
                    <a:pt x="23" y="7"/>
                    <a:pt x="23" y="7"/>
                    <a:pt x="23" y="7"/>
                  </a:cubicBezTo>
                  <a:cubicBezTo>
                    <a:pt x="22" y="7"/>
                    <a:pt x="22" y="7"/>
                    <a:pt x="22" y="7"/>
                  </a:cubicBezTo>
                  <a:cubicBezTo>
                    <a:pt x="22" y="2"/>
                    <a:pt x="22" y="2"/>
                    <a:pt x="22" y="2"/>
                  </a:cubicBezTo>
                  <a:cubicBezTo>
                    <a:pt x="21" y="2"/>
                    <a:pt x="21" y="2"/>
                    <a:pt x="21" y="2"/>
                  </a:cubicBezTo>
                  <a:cubicBezTo>
                    <a:pt x="21" y="7"/>
                    <a:pt x="21" y="7"/>
                    <a:pt x="21" y="7"/>
                  </a:cubicBezTo>
                  <a:cubicBezTo>
                    <a:pt x="20" y="7"/>
                    <a:pt x="20" y="7"/>
                    <a:pt x="20" y="7"/>
                  </a:cubicBezTo>
                  <a:cubicBezTo>
                    <a:pt x="20" y="2"/>
                    <a:pt x="20" y="2"/>
                    <a:pt x="20" y="2"/>
                  </a:cubicBezTo>
                  <a:cubicBezTo>
                    <a:pt x="18" y="2"/>
                    <a:pt x="18" y="2"/>
                    <a:pt x="18" y="2"/>
                  </a:cubicBezTo>
                  <a:cubicBezTo>
                    <a:pt x="18" y="7"/>
                    <a:pt x="18" y="7"/>
                    <a:pt x="18" y="7"/>
                  </a:cubicBezTo>
                  <a:cubicBezTo>
                    <a:pt x="17" y="7"/>
                    <a:pt x="17" y="7"/>
                    <a:pt x="17" y="7"/>
                  </a:cubicBezTo>
                  <a:cubicBezTo>
                    <a:pt x="17" y="10"/>
                    <a:pt x="17" y="10"/>
                    <a:pt x="17" y="10"/>
                  </a:cubicBezTo>
                  <a:cubicBezTo>
                    <a:pt x="0" y="15"/>
                    <a:pt x="0" y="15"/>
                    <a:pt x="0" y="15"/>
                  </a:cubicBezTo>
                  <a:cubicBezTo>
                    <a:pt x="0" y="148"/>
                    <a:pt x="0" y="148"/>
                    <a:pt x="0" y="148"/>
                  </a:cubicBezTo>
                  <a:close/>
                  <a:moveTo>
                    <a:pt x="17" y="17"/>
                  </a:moveTo>
                  <a:cubicBezTo>
                    <a:pt x="18" y="17"/>
                    <a:pt x="19" y="17"/>
                    <a:pt x="20" y="17"/>
                  </a:cubicBezTo>
                  <a:cubicBezTo>
                    <a:pt x="20" y="17"/>
                    <a:pt x="20" y="18"/>
                    <a:pt x="20" y="19"/>
                  </a:cubicBezTo>
                  <a:cubicBezTo>
                    <a:pt x="19" y="19"/>
                    <a:pt x="18" y="19"/>
                    <a:pt x="17" y="19"/>
                  </a:cubicBezTo>
                  <a:cubicBezTo>
                    <a:pt x="17" y="19"/>
                    <a:pt x="17" y="18"/>
                    <a:pt x="17" y="17"/>
                  </a:cubicBezTo>
                  <a:close/>
                  <a:moveTo>
                    <a:pt x="21" y="17"/>
                  </a:moveTo>
                  <a:cubicBezTo>
                    <a:pt x="21" y="16"/>
                    <a:pt x="22" y="16"/>
                    <a:pt x="23" y="16"/>
                  </a:cubicBezTo>
                  <a:cubicBezTo>
                    <a:pt x="23" y="17"/>
                    <a:pt x="23" y="17"/>
                    <a:pt x="23" y="18"/>
                  </a:cubicBezTo>
                  <a:cubicBezTo>
                    <a:pt x="22" y="18"/>
                    <a:pt x="21" y="19"/>
                    <a:pt x="21" y="19"/>
                  </a:cubicBezTo>
                  <a:cubicBezTo>
                    <a:pt x="21" y="18"/>
                    <a:pt x="21" y="17"/>
                    <a:pt x="21" y="17"/>
                  </a:cubicBezTo>
                  <a:close/>
                  <a:moveTo>
                    <a:pt x="5" y="20"/>
                  </a:moveTo>
                  <a:cubicBezTo>
                    <a:pt x="6" y="20"/>
                    <a:pt x="7" y="20"/>
                    <a:pt x="8" y="20"/>
                  </a:cubicBezTo>
                  <a:cubicBezTo>
                    <a:pt x="8" y="20"/>
                    <a:pt x="8" y="21"/>
                    <a:pt x="8" y="22"/>
                  </a:cubicBezTo>
                  <a:cubicBezTo>
                    <a:pt x="7" y="22"/>
                    <a:pt x="6" y="22"/>
                    <a:pt x="5" y="22"/>
                  </a:cubicBezTo>
                  <a:cubicBezTo>
                    <a:pt x="5" y="21"/>
                    <a:pt x="5" y="21"/>
                    <a:pt x="5" y="20"/>
                  </a:cubicBezTo>
                  <a:close/>
                  <a:moveTo>
                    <a:pt x="5" y="16"/>
                  </a:moveTo>
                  <a:cubicBezTo>
                    <a:pt x="6" y="16"/>
                    <a:pt x="7" y="16"/>
                    <a:pt x="8" y="16"/>
                  </a:cubicBezTo>
                  <a:cubicBezTo>
                    <a:pt x="8" y="16"/>
                    <a:pt x="8" y="17"/>
                    <a:pt x="8" y="18"/>
                  </a:cubicBezTo>
                  <a:cubicBezTo>
                    <a:pt x="7" y="18"/>
                    <a:pt x="6" y="18"/>
                    <a:pt x="5" y="18"/>
                  </a:cubicBezTo>
                  <a:cubicBezTo>
                    <a:pt x="5" y="18"/>
                    <a:pt x="5" y="17"/>
                    <a:pt x="5" y="16"/>
                  </a:cubicBezTo>
                  <a:close/>
                  <a:moveTo>
                    <a:pt x="3" y="17"/>
                  </a:moveTo>
                  <a:cubicBezTo>
                    <a:pt x="3" y="17"/>
                    <a:pt x="4" y="17"/>
                    <a:pt x="5" y="16"/>
                  </a:cubicBezTo>
                  <a:cubicBezTo>
                    <a:pt x="5" y="17"/>
                    <a:pt x="5" y="18"/>
                    <a:pt x="5" y="18"/>
                  </a:cubicBezTo>
                  <a:cubicBezTo>
                    <a:pt x="4" y="19"/>
                    <a:pt x="3" y="19"/>
                    <a:pt x="3" y="19"/>
                  </a:cubicBezTo>
                  <a:cubicBezTo>
                    <a:pt x="3" y="18"/>
                    <a:pt x="3" y="18"/>
                    <a:pt x="3" y="17"/>
                  </a:cubicBezTo>
                  <a:close/>
                  <a:moveTo>
                    <a:pt x="14" y="14"/>
                  </a:moveTo>
                  <a:cubicBezTo>
                    <a:pt x="15" y="14"/>
                    <a:pt x="16" y="14"/>
                    <a:pt x="17" y="13"/>
                  </a:cubicBezTo>
                  <a:cubicBezTo>
                    <a:pt x="17" y="14"/>
                    <a:pt x="17" y="15"/>
                    <a:pt x="17" y="16"/>
                  </a:cubicBezTo>
                  <a:cubicBezTo>
                    <a:pt x="16" y="16"/>
                    <a:pt x="15" y="16"/>
                    <a:pt x="14" y="16"/>
                  </a:cubicBezTo>
                  <a:cubicBezTo>
                    <a:pt x="14" y="15"/>
                    <a:pt x="14" y="15"/>
                    <a:pt x="14" y="14"/>
                  </a:cubicBezTo>
                  <a:close/>
                  <a:moveTo>
                    <a:pt x="17" y="13"/>
                  </a:moveTo>
                  <a:cubicBezTo>
                    <a:pt x="18" y="13"/>
                    <a:pt x="19" y="13"/>
                    <a:pt x="20" y="13"/>
                  </a:cubicBezTo>
                  <a:cubicBezTo>
                    <a:pt x="20" y="13"/>
                    <a:pt x="20" y="14"/>
                    <a:pt x="20" y="15"/>
                  </a:cubicBezTo>
                  <a:cubicBezTo>
                    <a:pt x="19" y="15"/>
                    <a:pt x="18" y="15"/>
                    <a:pt x="17" y="15"/>
                  </a:cubicBezTo>
                  <a:cubicBezTo>
                    <a:pt x="17" y="15"/>
                    <a:pt x="17" y="14"/>
                    <a:pt x="17" y="13"/>
                  </a:cubicBezTo>
                  <a:close/>
                  <a:moveTo>
                    <a:pt x="21" y="13"/>
                  </a:moveTo>
                  <a:cubicBezTo>
                    <a:pt x="21" y="12"/>
                    <a:pt x="22" y="12"/>
                    <a:pt x="23" y="12"/>
                  </a:cubicBezTo>
                  <a:cubicBezTo>
                    <a:pt x="23" y="13"/>
                    <a:pt x="23" y="13"/>
                    <a:pt x="23" y="14"/>
                  </a:cubicBezTo>
                  <a:cubicBezTo>
                    <a:pt x="22" y="14"/>
                    <a:pt x="21" y="14"/>
                    <a:pt x="21" y="15"/>
                  </a:cubicBezTo>
                  <a:cubicBezTo>
                    <a:pt x="21" y="14"/>
                    <a:pt x="21" y="13"/>
                    <a:pt x="21" y="13"/>
                  </a:cubicBezTo>
                  <a:close/>
                  <a:moveTo>
                    <a:pt x="5" y="24"/>
                  </a:moveTo>
                  <a:cubicBezTo>
                    <a:pt x="6" y="24"/>
                    <a:pt x="7" y="24"/>
                    <a:pt x="8" y="23"/>
                  </a:cubicBezTo>
                  <a:cubicBezTo>
                    <a:pt x="8" y="24"/>
                    <a:pt x="8" y="25"/>
                    <a:pt x="8" y="26"/>
                  </a:cubicBezTo>
                  <a:cubicBezTo>
                    <a:pt x="7" y="26"/>
                    <a:pt x="6" y="26"/>
                    <a:pt x="5" y="26"/>
                  </a:cubicBezTo>
                  <a:cubicBezTo>
                    <a:pt x="5" y="25"/>
                    <a:pt x="5" y="25"/>
                    <a:pt x="5" y="24"/>
                  </a:cubicBezTo>
                  <a:close/>
                  <a:moveTo>
                    <a:pt x="5" y="28"/>
                  </a:moveTo>
                  <a:cubicBezTo>
                    <a:pt x="6" y="28"/>
                    <a:pt x="7" y="28"/>
                    <a:pt x="8" y="27"/>
                  </a:cubicBezTo>
                  <a:cubicBezTo>
                    <a:pt x="8" y="28"/>
                    <a:pt x="8" y="29"/>
                    <a:pt x="8" y="29"/>
                  </a:cubicBezTo>
                  <a:cubicBezTo>
                    <a:pt x="7" y="30"/>
                    <a:pt x="6" y="30"/>
                    <a:pt x="5" y="30"/>
                  </a:cubicBezTo>
                  <a:cubicBezTo>
                    <a:pt x="5" y="29"/>
                    <a:pt x="5" y="29"/>
                    <a:pt x="5" y="28"/>
                  </a:cubicBezTo>
                  <a:close/>
                  <a:moveTo>
                    <a:pt x="5" y="36"/>
                  </a:moveTo>
                  <a:cubicBezTo>
                    <a:pt x="6" y="36"/>
                    <a:pt x="7" y="35"/>
                    <a:pt x="8" y="35"/>
                  </a:cubicBezTo>
                  <a:cubicBezTo>
                    <a:pt x="8" y="36"/>
                    <a:pt x="8" y="37"/>
                    <a:pt x="8" y="37"/>
                  </a:cubicBezTo>
                  <a:cubicBezTo>
                    <a:pt x="7" y="37"/>
                    <a:pt x="6" y="38"/>
                    <a:pt x="5" y="38"/>
                  </a:cubicBezTo>
                  <a:cubicBezTo>
                    <a:pt x="5" y="37"/>
                    <a:pt x="5" y="36"/>
                    <a:pt x="5" y="36"/>
                  </a:cubicBezTo>
                  <a:close/>
                  <a:moveTo>
                    <a:pt x="5" y="40"/>
                  </a:moveTo>
                  <a:cubicBezTo>
                    <a:pt x="6" y="39"/>
                    <a:pt x="7" y="39"/>
                    <a:pt x="8" y="39"/>
                  </a:cubicBezTo>
                  <a:cubicBezTo>
                    <a:pt x="8" y="40"/>
                    <a:pt x="8" y="40"/>
                    <a:pt x="8" y="41"/>
                  </a:cubicBezTo>
                  <a:cubicBezTo>
                    <a:pt x="7" y="41"/>
                    <a:pt x="6" y="41"/>
                    <a:pt x="5" y="42"/>
                  </a:cubicBezTo>
                  <a:cubicBezTo>
                    <a:pt x="5" y="41"/>
                    <a:pt x="5" y="40"/>
                    <a:pt x="5" y="40"/>
                  </a:cubicBezTo>
                  <a:close/>
                  <a:moveTo>
                    <a:pt x="5" y="43"/>
                  </a:moveTo>
                  <a:cubicBezTo>
                    <a:pt x="6" y="43"/>
                    <a:pt x="7" y="43"/>
                    <a:pt x="8" y="43"/>
                  </a:cubicBezTo>
                  <a:cubicBezTo>
                    <a:pt x="8" y="44"/>
                    <a:pt x="8" y="44"/>
                    <a:pt x="8" y="45"/>
                  </a:cubicBezTo>
                  <a:cubicBezTo>
                    <a:pt x="7" y="45"/>
                    <a:pt x="6" y="45"/>
                    <a:pt x="5" y="45"/>
                  </a:cubicBezTo>
                  <a:cubicBezTo>
                    <a:pt x="5" y="45"/>
                    <a:pt x="5" y="44"/>
                    <a:pt x="5" y="43"/>
                  </a:cubicBezTo>
                  <a:close/>
                  <a:moveTo>
                    <a:pt x="5" y="47"/>
                  </a:moveTo>
                  <a:cubicBezTo>
                    <a:pt x="6" y="47"/>
                    <a:pt x="7" y="47"/>
                    <a:pt x="8" y="47"/>
                  </a:cubicBezTo>
                  <a:cubicBezTo>
                    <a:pt x="8" y="48"/>
                    <a:pt x="8" y="48"/>
                    <a:pt x="8" y="49"/>
                  </a:cubicBezTo>
                  <a:cubicBezTo>
                    <a:pt x="7" y="49"/>
                    <a:pt x="6" y="49"/>
                    <a:pt x="5" y="49"/>
                  </a:cubicBezTo>
                  <a:cubicBezTo>
                    <a:pt x="5" y="49"/>
                    <a:pt x="5" y="48"/>
                    <a:pt x="5" y="47"/>
                  </a:cubicBezTo>
                  <a:close/>
                  <a:moveTo>
                    <a:pt x="5" y="51"/>
                  </a:moveTo>
                  <a:cubicBezTo>
                    <a:pt x="6" y="51"/>
                    <a:pt x="7" y="51"/>
                    <a:pt x="8" y="51"/>
                  </a:cubicBezTo>
                  <a:cubicBezTo>
                    <a:pt x="8" y="52"/>
                    <a:pt x="8" y="52"/>
                    <a:pt x="8" y="53"/>
                  </a:cubicBezTo>
                  <a:cubicBezTo>
                    <a:pt x="7" y="53"/>
                    <a:pt x="6" y="53"/>
                    <a:pt x="5" y="53"/>
                  </a:cubicBezTo>
                  <a:cubicBezTo>
                    <a:pt x="5" y="53"/>
                    <a:pt x="5" y="52"/>
                    <a:pt x="5" y="51"/>
                  </a:cubicBezTo>
                  <a:close/>
                  <a:moveTo>
                    <a:pt x="5" y="55"/>
                  </a:moveTo>
                  <a:cubicBezTo>
                    <a:pt x="6" y="55"/>
                    <a:pt x="7" y="55"/>
                    <a:pt x="8" y="55"/>
                  </a:cubicBezTo>
                  <a:cubicBezTo>
                    <a:pt x="8" y="55"/>
                    <a:pt x="8" y="56"/>
                    <a:pt x="8" y="57"/>
                  </a:cubicBezTo>
                  <a:cubicBezTo>
                    <a:pt x="7" y="57"/>
                    <a:pt x="6" y="57"/>
                    <a:pt x="5" y="57"/>
                  </a:cubicBezTo>
                  <a:cubicBezTo>
                    <a:pt x="5" y="56"/>
                    <a:pt x="5" y="56"/>
                    <a:pt x="5" y="55"/>
                  </a:cubicBezTo>
                  <a:close/>
                  <a:moveTo>
                    <a:pt x="5" y="59"/>
                  </a:moveTo>
                  <a:cubicBezTo>
                    <a:pt x="6" y="59"/>
                    <a:pt x="7" y="59"/>
                    <a:pt x="8" y="59"/>
                  </a:cubicBezTo>
                  <a:cubicBezTo>
                    <a:pt x="8" y="59"/>
                    <a:pt x="8" y="60"/>
                    <a:pt x="8" y="61"/>
                  </a:cubicBezTo>
                  <a:cubicBezTo>
                    <a:pt x="7" y="61"/>
                    <a:pt x="6" y="61"/>
                    <a:pt x="5" y="61"/>
                  </a:cubicBezTo>
                  <a:cubicBezTo>
                    <a:pt x="5" y="60"/>
                    <a:pt x="5" y="60"/>
                    <a:pt x="5" y="59"/>
                  </a:cubicBezTo>
                  <a:close/>
                  <a:moveTo>
                    <a:pt x="5" y="63"/>
                  </a:moveTo>
                  <a:cubicBezTo>
                    <a:pt x="6" y="63"/>
                    <a:pt x="7" y="63"/>
                    <a:pt x="8" y="63"/>
                  </a:cubicBezTo>
                  <a:cubicBezTo>
                    <a:pt x="8" y="63"/>
                    <a:pt x="8" y="64"/>
                    <a:pt x="8" y="65"/>
                  </a:cubicBezTo>
                  <a:cubicBezTo>
                    <a:pt x="7" y="65"/>
                    <a:pt x="6" y="65"/>
                    <a:pt x="5" y="65"/>
                  </a:cubicBezTo>
                  <a:cubicBezTo>
                    <a:pt x="5" y="64"/>
                    <a:pt x="5" y="64"/>
                    <a:pt x="5" y="63"/>
                  </a:cubicBezTo>
                  <a:close/>
                  <a:moveTo>
                    <a:pt x="5" y="67"/>
                  </a:moveTo>
                  <a:cubicBezTo>
                    <a:pt x="6" y="67"/>
                    <a:pt x="7" y="67"/>
                    <a:pt x="8" y="67"/>
                  </a:cubicBezTo>
                  <a:cubicBezTo>
                    <a:pt x="8" y="67"/>
                    <a:pt x="8" y="68"/>
                    <a:pt x="8" y="69"/>
                  </a:cubicBezTo>
                  <a:cubicBezTo>
                    <a:pt x="7" y="69"/>
                    <a:pt x="6" y="69"/>
                    <a:pt x="5" y="69"/>
                  </a:cubicBezTo>
                  <a:cubicBezTo>
                    <a:pt x="5" y="68"/>
                    <a:pt x="5" y="67"/>
                    <a:pt x="5" y="67"/>
                  </a:cubicBezTo>
                  <a:close/>
                  <a:moveTo>
                    <a:pt x="5" y="71"/>
                  </a:moveTo>
                  <a:cubicBezTo>
                    <a:pt x="6" y="71"/>
                    <a:pt x="7" y="71"/>
                    <a:pt x="8" y="70"/>
                  </a:cubicBezTo>
                  <a:cubicBezTo>
                    <a:pt x="8" y="71"/>
                    <a:pt x="8" y="72"/>
                    <a:pt x="8" y="72"/>
                  </a:cubicBezTo>
                  <a:cubicBezTo>
                    <a:pt x="7" y="73"/>
                    <a:pt x="6" y="73"/>
                    <a:pt x="5" y="73"/>
                  </a:cubicBezTo>
                  <a:cubicBezTo>
                    <a:pt x="5" y="72"/>
                    <a:pt x="5" y="71"/>
                    <a:pt x="5" y="71"/>
                  </a:cubicBezTo>
                  <a:close/>
                  <a:moveTo>
                    <a:pt x="5" y="75"/>
                  </a:moveTo>
                  <a:cubicBezTo>
                    <a:pt x="6" y="75"/>
                    <a:pt x="7" y="74"/>
                    <a:pt x="8" y="74"/>
                  </a:cubicBezTo>
                  <a:cubicBezTo>
                    <a:pt x="8" y="75"/>
                    <a:pt x="8" y="76"/>
                    <a:pt x="8" y="76"/>
                  </a:cubicBezTo>
                  <a:cubicBezTo>
                    <a:pt x="7" y="76"/>
                    <a:pt x="6" y="77"/>
                    <a:pt x="5" y="77"/>
                  </a:cubicBezTo>
                  <a:cubicBezTo>
                    <a:pt x="5" y="76"/>
                    <a:pt x="5" y="75"/>
                    <a:pt x="5" y="75"/>
                  </a:cubicBezTo>
                  <a:close/>
                  <a:moveTo>
                    <a:pt x="5" y="78"/>
                  </a:moveTo>
                  <a:cubicBezTo>
                    <a:pt x="6" y="78"/>
                    <a:pt x="7" y="78"/>
                    <a:pt x="8" y="78"/>
                  </a:cubicBezTo>
                  <a:cubicBezTo>
                    <a:pt x="8" y="79"/>
                    <a:pt x="8" y="80"/>
                    <a:pt x="8" y="80"/>
                  </a:cubicBezTo>
                  <a:cubicBezTo>
                    <a:pt x="7" y="80"/>
                    <a:pt x="6" y="80"/>
                    <a:pt x="5" y="80"/>
                  </a:cubicBezTo>
                  <a:cubicBezTo>
                    <a:pt x="5" y="80"/>
                    <a:pt x="5" y="79"/>
                    <a:pt x="5" y="78"/>
                  </a:cubicBezTo>
                  <a:close/>
                  <a:moveTo>
                    <a:pt x="5" y="82"/>
                  </a:moveTo>
                  <a:cubicBezTo>
                    <a:pt x="6" y="82"/>
                    <a:pt x="7" y="82"/>
                    <a:pt x="8" y="82"/>
                  </a:cubicBezTo>
                  <a:cubicBezTo>
                    <a:pt x="8" y="83"/>
                    <a:pt x="8" y="84"/>
                    <a:pt x="8" y="84"/>
                  </a:cubicBezTo>
                  <a:cubicBezTo>
                    <a:pt x="7" y="84"/>
                    <a:pt x="6" y="84"/>
                    <a:pt x="5" y="84"/>
                  </a:cubicBezTo>
                  <a:cubicBezTo>
                    <a:pt x="5" y="84"/>
                    <a:pt x="5" y="83"/>
                    <a:pt x="5" y="82"/>
                  </a:cubicBezTo>
                  <a:close/>
                  <a:moveTo>
                    <a:pt x="5" y="86"/>
                  </a:moveTo>
                  <a:cubicBezTo>
                    <a:pt x="6" y="86"/>
                    <a:pt x="7" y="86"/>
                    <a:pt x="8" y="86"/>
                  </a:cubicBezTo>
                  <a:cubicBezTo>
                    <a:pt x="8" y="87"/>
                    <a:pt x="8" y="87"/>
                    <a:pt x="8" y="88"/>
                  </a:cubicBezTo>
                  <a:cubicBezTo>
                    <a:pt x="7" y="88"/>
                    <a:pt x="6" y="88"/>
                    <a:pt x="5" y="88"/>
                  </a:cubicBezTo>
                  <a:cubicBezTo>
                    <a:pt x="5" y="88"/>
                    <a:pt x="5" y="87"/>
                    <a:pt x="5" y="86"/>
                  </a:cubicBezTo>
                  <a:close/>
                  <a:moveTo>
                    <a:pt x="5" y="90"/>
                  </a:moveTo>
                  <a:cubicBezTo>
                    <a:pt x="6" y="90"/>
                    <a:pt x="7" y="90"/>
                    <a:pt x="8" y="90"/>
                  </a:cubicBezTo>
                  <a:cubicBezTo>
                    <a:pt x="8" y="91"/>
                    <a:pt x="8" y="91"/>
                    <a:pt x="8" y="92"/>
                  </a:cubicBezTo>
                  <a:cubicBezTo>
                    <a:pt x="7" y="92"/>
                    <a:pt x="6" y="92"/>
                    <a:pt x="5" y="92"/>
                  </a:cubicBezTo>
                  <a:cubicBezTo>
                    <a:pt x="5" y="91"/>
                    <a:pt x="5" y="91"/>
                    <a:pt x="5" y="90"/>
                  </a:cubicBezTo>
                  <a:close/>
                  <a:moveTo>
                    <a:pt x="5" y="98"/>
                  </a:moveTo>
                  <a:cubicBezTo>
                    <a:pt x="6" y="98"/>
                    <a:pt x="7" y="98"/>
                    <a:pt x="8" y="98"/>
                  </a:cubicBezTo>
                  <a:cubicBezTo>
                    <a:pt x="8" y="98"/>
                    <a:pt x="8" y="99"/>
                    <a:pt x="8" y="100"/>
                  </a:cubicBezTo>
                  <a:cubicBezTo>
                    <a:pt x="7" y="100"/>
                    <a:pt x="6" y="100"/>
                    <a:pt x="5" y="100"/>
                  </a:cubicBezTo>
                  <a:cubicBezTo>
                    <a:pt x="5" y="99"/>
                    <a:pt x="5" y="99"/>
                    <a:pt x="5" y="98"/>
                  </a:cubicBezTo>
                  <a:close/>
                  <a:moveTo>
                    <a:pt x="5" y="102"/>
                  </a:moveTo>
                  <a:cubicBezTo>
                    <a:pt x="6" y="102"/>
                    <a:pt x="7" y="102"/>
                    <a:pt x="8" y="102"/>
                  </a:cubicBezTo>
                  <a:cubicBezTo>
                    <a:pt x="8" y="102"/>
                    <a:pt x="8" y="103"/>
                    <a:pt x="8" y="104"/>
                  </a:cubicBezTo>
                  <a:cubicBezTo>
                    <a:pt x="7" y="104"/>
                    <a:pt x="6" y="104"/>
                    <a:pt x="5" y="104"/>
                  </a:cubicBezTo>
                  <a:cubicBezTo>
                    <a:pt x="5" y="103"/>
                    <a:pt x="5" y="102"/>
                    <a:pt x="5" y="102"/>
                  </a:cubicBezTo>
                  <a:close/>
                  <a:moveTo>
                    <a:pt x="5" y="106"/>
                  </a:moveTo>
                  <a:cubicBezTo>
                    <a:pt x="6" y="106"/>
                    <a:pt x="7" y="106"/>
                    <a:pt x="8" y="106"/>
                  </a:cubicBezTo>
                  <a:cubicBezTo>
                    <a:pt x="8" y="106"/>
                    <a:pt x="8" y="107"/>
                    <a:pt x="8" y="108"/>
                  </a:cubicBezTo>
                  <a:cubicBezTo>
                    <a:pt x="7" y="108"/>
                    <a:pt x="6" y="108"/>
                    <a:pt x="5" y="108"/>
                  </a:cubicBezTo>
                  <a:cubicBezTo>
                    <a:pt x="5" y="107"/>
                    <a:pt x="5" y="106"/>
                    <a:pt x="5" y="106"/>
                  </a:cubicBezTo>
                  <a:close/>
                  <a:moveTo>
                    <a:pt x="5" y="110"/>
                  </a:moveTo>
                  <a:cubicBezTo>
                    <a:pt x="6" y="110"/>
                    <a:pt x="7" y="110"/>
                    <a:pt x="8" y="110"/>
                  </a:cubicBezTo>
                  <a:cubicBezTo>
                    <a:pt x="8" y="110"/>
                    <a:pt x="8" y="111"/>
                    <a:pt x="8" y="112"/>
                  </a:cubicBezTo>
                  <a:cubicBezTo>
                    <a:pt x="7" y="112"/>
                    <a:pt x="6" y="112"/>
                    <a:pt x="5" y="112"/>
                  </a:cubicBezTo>
                  <a:cubicBezTo>
                    <a:pt x="5" y="111"/>
                    <a:pt x="5" y="110"/>
                    <a:pt x="5" y="110"/>
                  </a:cubicBezTo>
                  <a:close/>
                  <a:moveTo>
                    <a:pt x="5" y="113"/>
                  </a:moveTo>
                  <a:cubicBezTo>
                    <a:pt x="6" y="113"/>
                    <a:pt x="7" y="113"/>
                    <a:pt x="8" y="113"/>
                  </a:cubicBezTo>
                  <a:cubicBezTo>
                    <a:pt x="8" y="114"/>
                    <a:pt x="8" y="115"/>
                    <a:pt x="8" y="115"/>
                  </a:cubicBezTo>
                  <a:cubicBezTo>
                    <a:pt x="7" y="115"/>
                    <a:pt x="6" y="115"/>
                    <a:pt x="5" y="115"/>
                  </a:cubicBezTo>
                  <a:cubicBezTo>
                    <a:pt x="5" y="115"/>
                    <a:pt x="5" y="114"/>
                    <a:pt x="5" y="113"/>
                  </a:cubicBezTo>
                  <a:close/>
                  <a:moveTo>
                    <a:pt x="3" y="113"/>
                  </a:moveTo>
                  <a:cubicBezTo>
                    <a:pt x="3" y="113"/>
                    <a:pt x="4" y="113"/>
                    <a:pt x="5" y="113"/>
                  </a:cubicBezTo>
                  <a:cubicBezTo>
                    <a:pt x="5" y="114"/>
                    <a:pt x="5" y="115"/>
                    <a:pt x="5" y="115"/>
                  </a:cubicBezTo>
                  <a:cubicBezTo>
                    <a:pt x="4" y="115"/>
                    <a:pt x="3" y="115"/>
                    <a:pt x="3" y="115"/>
                  </a:cubicBezTo>
                  <a:cubicBezTo>
                    <a:pt x="3" y="115"/>
                    <a:pt x="3" y="114"/>
                    <a:pt x="3" y="113"/>
                  </a:cubicBezTo>
                  <a:close/>
                  <a:moveTo>
                    <a:pt x="3" y="110"/>
                  </a:moveTo>
                  <a:cubicBezTo>
                    <a:pt x="3" y="110"/>
                    <a:pt x="4" y="110"/>
                    <a:pt x="5" y="110"/>
                  </a:cubicBezTo>
                  <a:cubicBezTo>
                    <a:pt x="5" y="110"/>
                    <a:pt x="5" y="111"/>
                    <a:pt x="5" y="112"/>
                  </a:cubicBezTo>
                  <a:cubicBezTo>
                    <a:pt x="4" y="112"/>
                    <a:pt x="3" y="112"/>
                    <a:pt x="3" y="112"/>
                  </a:cubicBezTo>
                  <a:cubicBezTo>
                    <a:pt x="3" y="111"/>
                    <a:pt x="3" y="110"/>
                    <a:pt x="3" y="110"/>
                  </a:cubicBezTo>
                  <a:close/>
                  <a:moveTo>
                    <a:pt x="3" y="106"/>
                  </a:moveTo>
                  <a:cubicBezTo>
                    <a:pt x="3" y="106"/>
                    <a:pt x="4" y="106"/>
                    <a:pt x="5" y="106"/>
                  </a:cubicBezTo>
                  <a:cubicBezTo>
                    <a:pt x="5" y="106"/>
                    <a:pt x="5" y="107"/>
                    <a:pt x="5" y="108"/>
                  </a:cubicBezTo>
                  <a:cubicBezTo>
                    <a:pt x="4" y="108"/>
                    <a:pt x="3" y="108"/>
                    <a:pt x="3" y="108"/>
                  </a:cubicBezTo>
                  <a:cubicBezTo>
                    <a:pt x="3" y="107"/>
                    <a:pt x="3" y="106"/>
                    <a:pt x="3" y="106"/>
                  </a:cubicBezTo>
                  <a:close/>
                  <a:moveTo>
                    <a:pt x="3" y="102"/>
                  </a:moveTo>
                  <a:cubicBezTo>
                    <a:pt x="3" y="102"/>
                    <a:pt x="4" y="102"/>
                    <a:pt x="5" y="102"/>
                  </a:cubicBezTo>
                  <a:cubicBezTo>
                    <a:pt x="5" y="102"/>
                    <a:pt x="5" y="103"/>
                    <a:pt x="5" y="104"/>
                  </a:cubicBezTo>
                  <a:cubicBezTo>
                    <a:pt x="4" y="104"/>
                    <a:pt x="3" y="104"/>
                    <a:pt x="3" y="104"/>
                  </a:cubicBezTo>
                  <a:cubicBezTo>
                    <a:pt x="3" y="103"/>
                    <a:pt x="3" y="103"/>
                    <a:pt x="3" y="102"/>
                  </a:cubicBezTo>
                  <a:close/>
                  <a:moveTo>
                    <a:pt x="3" y="98"/>
                  </a:moveTo>
                  <a:cubicBezTo>
                    <a:pt x="3" y="98"/>
                    <a:pt x="4" y="98"/>
                    <a:pt x="5" y="98"/>
                  </a:cubicBezTo>
                  <a:cubicBezTo>
                    <a:pt x="5" y="99"/>
                    <a:pt x="5" y="99"/>
                    <a:pt x="5" y="100"/>
                  </a:cubicBezTo>
                  <a:cubicBezTo>
                    <a:pt x="4" y="100"/>
                    <a:pt x="3" y="100"/>
                    <a:pt x="3" y="100"/>
                  </a:cubicBezTo>
                  <a:cubicBezTo>
                    <a:pt x="3" y="99"/>
                    <a:pt x="3" y="99"/>
                    <a:pt x="3" y="98"/>
                  </a:cubicBezTo>
                  <a:close/>
                  <a:moveTo>
                    <a:pt x="8" y="98"/>
                  </a:moveTo>
                  <a:cubicBezTo>
                    <a:pt x="9" y="98"/>
                    <a:pt x="10" y="98"/>
                    <a:pt x="11" y="98"/>
                  </a:cubicBezTo>
                  <a:cubicBezTo>
                    <a:pt x="11" y="98"/>
                    <a:pt x="11" y="99"/>
                    <a:pt x="11" y="100"/>
                  </a:cubicBezTo>
                  <a:cubicBezTo>
                    <a:pt x="10" y="100"/>
                    <a:pt x="9" y="100"/>
                    <a:pt x="8" y="100"/>
                  </a:cubicBezTo>
                  <a:cubicBezTo>
                    <a:pt x="8" y="99"/>
                    <a:pt x="8" y="98"/>
                    <a:pt x="8" y="98"/>
                  </a:cubicBezTo>
                  <a:close/>
                  <a:moveTo>
                    <a:pt x="11" y="98"/>
                  </a:moveTo>
                  <a:cubicBezTo>
                    <a:pt x="12" y="98"/>
                    <a:pt x="13" y="98"/>
                    <a:pt x="14" y="98"/>
                  </a:cubicBezTo>
                  <a:cubicBezTo>
                    <a:pt x="14" y="98"/>
                    <a:pt x="14" y="99"/>
                    <a:pt x="14" y="100"/>
                  </a:cubicBezTo>
                  <a:cubicBezTo>
                    <a:pt x="13" y="100"/>
                    <a:pt x="12" y="100"/>
                    <a:pt x="11" y="100"/>
                  </a:cubicBezTo>
                  <a:cubicBezTo>
                    <a:pt x="11" y="99"/>
                    <a:pt x="11" y="98"/>
                    <a:pt x="11" y="98"/>
                  </a:cubicBezTo>
                  <a:close/>
                  <a:moveTo>
                    <a:pt x="14" y="98"/>
                  </a:moveTo>
                  <a:cubicBezTo>
                    <a:pt x="15" y="97"/>
                    <a:pt x="16" y="97"/>
                    <a:pt x="17" y="97"/>
                  </a:cubicBezTo>
                  <a:cubicBezTo>
                    <a:pt x="17" y="98"/>
                    <a:pt x="17" y="99"/>
                    <a:pt x="17" y="99"/>
                  </a:cubicBezTo>
                  <a:cubicBezTo>
                    <a:pt x="16" y="100"/>
                    <a:pt x="15" y="100"/>
                    <a:pt x="14" y="100"/>
                  </a:cubicBezTo>
                  <a:cubicBezTo>
                    <a:pt x="14" y="99"/>
                    <a:pt x="14" y="98"/>
                    <a:pt x="14" y="98"/>
                  </a:cubicBezTo>
                  <a:close/>
                  <a:moveTo>
                    <a:pt x="17" y="97"/>
                  </a:moveTo>
                  <a:cubicBezTo>
                    <a:pt x="18" y="97"/>
                    <a:pt x="19" y="97"/>
                    <a:pt x="20" y="97"/>
                  </a:cubicBezTo>
                  <a:cubicBezTo>
                    <a:pt x="20" y="98"/>
                    <a:pt x="20" y="99"/>
                    <a:pt x="20" y="99"/>
                  </a:cubicBezTo>
                  <a:cubicBezTo>
                    <a:pt x="19" y="99"/>
                    <a:pt x="18" y="99"/>
                    <a:pt x="17" y="99"/>
                  </a:cubicBezTo>
                  <a:cubicBezTo>
                    <a:pt x="17" y="99"/>
                    <a:pt x="17" y="98"/>
                    <a:pt x="17" y="97"/>
                  </a:cubicBezTo>
                  <a:close/>
                  <a:moveTo>
                    <a:pt x="21" y="97"/>
                  </a:moveTo>
                  <a:cubicBezTo>
                    <a:pt x="21" y="97"/>
                    <a:pt x="22" y="97"/>
                    <a:pt x="23" y="97"/>
                  </a:cubicBezTo>
                  <a:cubicBezTo>
                    <a:pt x="23" y="98"/>
                    <a:pt x="23" y="99"/>
                    <a:pt x="23" y="99"/>
                  </a:cubicBezTo>
                  <a:cubicBezTo>
                    <a:pt x="22" y="99"/>
                    <a:pt x="21" y="99"/>
                    <a:pt x="21" y="99"/>
                  </a:cubicBezTo>
                  <a:cubicBezTo>
                    <a:pt x="21" y="99"/>
                    <a:pt x="21" y="98"/>
                    <a:pt x="21" y="97"/>
                  </a:cubicBezTo>
                  <a:close/>
                  <a:moveTo>
                    <a:pt x="3" y="94"/>
                  </a:moveTo>
                  <a:cubicBezTo>
                    <a:pt x="3" y="94"/>
                    <a:pt x="4" y="94"/>
                    <a:pt x="5" y="94"/>
                  </a:cubicBezTo>
                  <a:cubicBezTo>
                    <a:pt x="5" y="95"/>
                    <a:pt x="5" y="95"/>
                    <a:pt x="5" y="96"/>
                  </a:cubicBezTo>
                  <a:cubicBezTo>
                    <a:pt x="4" y="96"/>
                    <a:pt x="3" y="96"/>
                    <a:pt x="3" y="96"/>
                  </a:cubicBezTo>
                  <a:cubicBezTo>
                    <a:pt x="3" y="95"/>
                    <a:pt x="3" y="95"/>
                    <a:pt x="3" y="94"/>
                  </a:cubicBezTo>
                  <a:close/>
                  <a:moveTo>
                    <a:pt x="8" y="94"/>
                  </a:moveTo>
                  <a:cubicBezTo>
                    <a:pt x="9" y="94"/>
                    <a:pt x="10" y="94"/>
                    <a:pt x="11" y="94"/>
                  </a:cubicBezTo>
                  <a:cubicBezTo>
                    <a:pt x="11" y="94"/>
                    <a:pt x="11" y="95"/>
                    <a:pt x="11" y="96"/>
                  </a:cubicBezTo>
                  <a:cubicBezTo>
                    <a:pt x="10" y="96"/>
                    <a:pt x="9" y="96"/>
                    <a:pt x="8" y="96"/>
                  </a:cubicBezTo>
                  <a:cubicBezTo>
                    <a:pt x="8" y="95"/>
                    <a:pt x="8" y="95"/>
                    <a:pt x="8" y="94"/>
                  </a:cubicBezTo>
                  <a:close/>
                  <a:moveTo>
                    <a:pt x="11" y="94"/>
                  </a:moveTo>
                  <a:cubicBezTo>
                    <a:pt x="12" y="94"/>
                    <a:pt x="13" y="94"/>
                    <a:pt x="14" y="94"/>
                  </a:cubicBezTo>
                  <a:cubicBezTo>
                    <a:pt x="14" y="94"/>
                    <a:pt x="14" y="95"/>
                    <a:pt x="14" y="96"/>
                  </a:cubicBezTo>
                  <a:cubicBezTo>
                    <a:pt x="13" y="96"/>
                    <a:pt x="12" y="96"/>
                    <a:pt x="11" y="96"/>
                  </a:cubicBezTo>
                  <a:cubicBezTo>
                    <a:pt x="11" y="95"/>
                    <a:pt x="11" y="94"/>
                    <a:pt x="11" y="94"/>
                  </a:cubicBezTo>
                  <a:close/>
                  <a:moveTo>
                    <a:pt x="14" y="94"/>
                  </a:moveTo>
                  <a:cubicBezTo>
                    <a:pt x="15" y="94"/>
                    <a:pt x="16" y="93"/>
                    <a:pt x="17" y="93"/>
                  </a:cubicBezTo>
                  <a:cubicBezTo>
                    <a:pt x="17" y="94"/>
                    <a:pt x="17" y="95"/>
                    <a:pt x="17" y="95"/>
                  </a:cubicBezTo>
                  <a:cubicBezTo>
                    <a:pt x="16" y="96"/>
                    <a:pt x="15" y="96"/>
                    <a:pt x="14" y="96"/>
                  </a:cubicBezTo>
                  <a:cubicBezTo>
                    <a:pt x="14" y="95"/>
                    <a:pt x="14" y="94"/>
                    <a:pt x="14" y="94"/>
                  </a:cubicBezTo>
                  <a:close/>
                  <a:moveTo>
                    <a:pt x="17" y="93"/>
                  </a:moveTo>
                  <a:cubicBezTo>
                    <a:pt x="18" y="93"/>
                    <a:pt x="19" y="93"/>
                    <a:pt x="20" y="93"/>
                  </a:cubicBezTo>
                  <a:cubicBezTo>
                    <a:pt x="20" y="94"/>
                    <a:pt x="20" y="95"/>
                    <a:pt x="20" y="95"/>
                  </a:cubicBezTo>
                  <a:cubicBezTo>
                    <a:pt x="19" y="95"/>
                    <a:pt x="18" y="95"/>
                    <a:pt x="17" y="95"/>
                  </a:cubicBezTo>
                  <a:cubicBezTo>
                    <a:pt x="17" y="95"/>
                    <a:pt x="17" y="94"/>
                    <a:pt x="17" y="93"/>
                  </a:cubicBezTo>
                  <a:close/>
                  <a:moveTo>
                    <a:pt x="21" y="93"/>
                  </a:moveTo>
                  <a:cubicBezTo>
                    <a:pt x="21" y="93"/>
                    <a:pt x="22" y="93"/>
                    <a:pt x="23" y="93"/>
                  </a:cubicBezTo>
                  <a:cubicBezTo>
                    <a:pt x="23" y="94"/>
                    <a:pt x="23" y="94"/>
                    <a:pt x="23" y="95"/>
                  </a:cubicBezTo>
                  <a:cubicBezTo>
                    <a:pt x="22" y="95"/>
                    <a:pt x="21" y="95"/>
                    <a:pt x="21" y="95"/>
                  </a:cubicBezTo>
                  <a:cubicBezTo>
                    <a:pt x="21" y="95"/>
                    <a:pt x="21" y="94"/>
                    <a:pt x="21" y="93"/>
                  </a:cubicBezTo>
                  <a:close/>
                  <a:moveTo>
                    <a:pt x="3" y="90"/>
                  </a:moveTo>
                  <a:cubicBezTo>
                    <a:pt x="3" y="90"/>
                    <a:pt x="4" y="90"/>
                    <a:pt x="5" y="90"/>
                  </a:cubicBezTo>
                  <a:cubicBezTo>
                    <a:pt x="5" y="91"/>
                    <a:pt x="5" y="91"/>
                    <a:pt x="5" y="92"/>
                  </a:cubicBezTo>
                  <a:cubicBezTo>
                    <a:pt x="4" y="92"/>
                    <a:pt x="3" y="92"/>
                    <a:pt x="3" y="92"/>
                  </a:cubicBezTo>
                  <a:cubicBezTo>
                    <a:pt x="3" y="92"/>
                    <a:pt x="3" y="91"/>
                    <a:pt x="3" y="90"/>
                  </a:cubicBezTo>
                  <a:close/>
                  <a:moveTo>
                    <a:pt x="8" y="90"/>
                  </a:moveTo>
                  <a:cubicBezTo>
                    <a:pt x="9" y="90"/>
                    <a:pt x="10" y="90"/>
                    <a:pt x="11" y="90"/>
                  </a:cubicBezTo>
                  <a:cubicBezTo>
                    <a:pt x="11" y="90"/>
                    <a:pt x="11" y="91"/>
                    <a:pt x="11" y="92"/>
                  </a:cubicBezTo>
                  <a:cubicBezTo>
                    <a:pt x="10" y="92"/>
                    <a:pt x="9" y="92"/>
                    <a:pt x="8" y="92"/>
                  </a:cubicBezTo>
                  <a:cubicBezTo>
                    <a:pt x="8" y="91"/>
                    <a:pt x="8" y="91"/>
                    <a:pt x="8" y="90"/>
                  </a:cubicBezTo>
                  <a:close/>
                  <a:moveTo>
                    <a:pt x="11" y="90"/>
                  </a:moveTo>
                  <a:cubicBezTo>
                    <a:pt x="12" y="90"/>
                    <a:pt x="13" y="90"/>
                    <a:pt x="14" y="90"/>
                  </a:cubicBezTo>
                  <a:cubicBezTo>
                    <a:pt x="14" y="90"/>
                    <a:pt x="14" y="91"/>
                    <a:pt x="14" y="92"/>
                  </a:cubicBezTo>
                  <a:cubicBezTo>
                    <a:pt x="13" y="92"/>
                    <a:pt x="12" y="92"/>
                    <a:pt x="11" y="92"/>
                  </a:cubicBezTo>
                  <a:cubicBezTo>
                    <a:pt x="11" y="91"/>
                    <a:pt x="11" y="90"/>
                    <a:pt x="11" y="90"/>
                  </a:cubicBezTo>
                  <a:close/>
                  <a:moveTo>
                    <a:pt x="14" y="90"/>
                  </a:moveTo>
                  <a:cubicBezTo>
                    <a:pt x="15" y="90"/>
                    <a:pt x="16" y="89"/>
                    <a:pt x="17" y="89"/>
                  </a:cubicBezTo>
                  <a:cubicBezTo>
                    <a:pt x="17" y="90"/>
                    <a:pt x="17" y="91"/>
                    <a:pt x="17" y="91"/>
                  </a:cubicBezTo>
                  <a:cubicBezTo>
                    <a:pt x="16" y="92"/>
                    <a:pt x="15" y="92"/>
                    <a:pt x="14" y="92"/>
                  </a:cubicBezTo>
                  <a:cubicBezTo>
                    <a:pt x="14" y="91"/>
                    <a:pt x="14" y="90"/>
                    <a:pt x="14" y="90"/>
                  </a:cubicBezTo>
                  <a:close/>
                  <a:moveTo>
                    <a:pt x="17" y="89"/>
                  </a:moveTo>
                  <a:cubicBezTo>
                    <a:pt x="18" y="89"/>
                    <a:pt x="19" y="89"/>
                    <a:pt x="20" y="89"/>
                  </a:cubicBezTo>
                  <a:cubicBezTo>
                    <a:pt x="20" y="90"/>
                    <a:pt x="20" y="91"/>
                    <a:pt x="20" y="91"/>
                  </a:cubicBezTo>
                  <a:cubicBezTo>
                    <a:pt x="19" y="91"/>
                    <a:pt x="18" y="91"/>
                    <a:pt x="17" y="91"/>
                  </a:cubicBezTo>
                  <a:cubicBezTo>
                    <a:pt x="17" y="91"/>
                    <a:pt x="17" y="90"/>
                    <a:pt x="17" y="89"/>
                  </a:cubicBezTo>
                  <a:close/>
                  <a:moveTo>
                    <a:pt x="21" y="89"/>
                  </a:moveTo>
                  <a:cubicBezTo>
                    <a:pt x="21" y="89"/>
                    <a:pt x="22" y="89"/>
                    <a:pt x="23" y="89"/>
                  </a:cubicBezTo>
                  <a:cubicBezTo>
                    <a:pt x="23" y="90"/>
                    <a:pt x="23" y="90"/>
                    <a:pt x="23" y="91"/>
                  </a:cubicBezTo>
                  <a:cubicBezTo>
                    <a:pt x="22" y="91"/>
                    <a:pt x="21" y="91"/>
                    <a:pt x="21" y="91"/>
                  </a:cubicBezTo>
                  <a:cubicBezTo>
                    <a:pt x="21" y="91"/>
                    <a:pt x="21" y="90"/>
                    <a:pt x="21" y="89"/>
                  </a:cubicBezTo>
                  <a:close/>
                  <a:moveTo>
                    <a:pt x="3" y="86"/>
                  </a:moveTo>
                  <a:cubicBezTo>
                    <a:pt x="3" y="86"/>
                    <a:pt x="4" y="86"/>
                    <a:pt x="5" y="86"/>
                  </a:cubicBezTo>
                  <a:cubicBezTo>
                    <a:pt x="5" y="87"/>
                    <a:pt x="5" y="88"/>
                    <a:pt x="5" y="88"/>
                  </a:cubicBezTo>
                  <a:cubicBezTo>
                    <a:pt x="4" y="88"/>
                    <a:pt x="3" y="88"/>
                    <a:pt x="3" y="88"/>
                  </a:cubicBezTo>
                  <a:cubicBezTo>
                    <a:pt x="3" y="88"/>
                    <a:pt x="3" y="87"/>
                    <a:pt x="3" y="86"/>
                  </a:cubicBezTo>
                  <a:close/>
                  <a:moveTo>
                    <a:pt x="8" y="86"/>
                  </a:moveTo>
                  <a:cubicBezTo>
                    <a:pt x="9" y="86"/>
                    <a:pt x="10" y="86"/>
                    <a:pt x="11" y="86"/>
                  </a:cubicBezTo>
                  <a:cubicBezTo>
                    <a:pt x="11" y="87"/>
                    <a:pt x="11" y="87"/>
                    <a:pt x="11" y="88"/>
                  </a:cubicBezTo>
                  <a:cubicBezTo>
                    <a:pt x="10" y="88"/>
                    <a:pt x="9" y="88"/>
                    <a:pt x="8" y="88"/>
                  </a:cubicBezTo>
                  <a:cubicBezTo>
                    <a:pt x="8" y="87"/>
                    <a:pt x="8" y="87"/>
                    <a:pt x="8" y="86"/>
                  </a:cubicBezTo>
                  <a:close/>
                  <a:moveTo>
                    <a:pt x="11" y="86"/>
                  </a:moveTo>
                  <a:cubicBezTo>
                    <a:pt x="12" y="86"/>
                    <a:pt x="13" y="86"/>
                    <a:pt x="14" y="86"/>
                  </a:cubicBezTo>
                  <a:cubicBezTo>
                    <a:pt x="14" y="86"/>
                    <a:pt x="14" y="87"/>
                    <a:pt x="14" y="88"/>
                  </a:cubicBezTo>
                  <a:cubicBezTo>
                    <a:pt x="13" y="88"/>
                    <a:pt x="12" y="88"/>
                    <a:pt x="11" y="88"/>
                  </a:cubicBezTo>
                  <a:cubicBezTo>
                    <a:pt x="11" y="87"/>
                    <a:pt x="11" y="87"/>
                    <a:pt x="11" y="86"/>
                  </a:cubicBezTo>
                  <a:close/>
                  <a:moveTo>
                    <a:pt x="14" y="86"/>
                  </a:moveTo>
                  <a:cubicBezTo>
                    <a:pt x="15" y="86"/>
                    <a:pt x="16" y="85"/>
                    <a:pt x="17" y="85"/>
                  </a:cubicBezTo>
                  <a:cubicBezTo>
                    <a:pt x="17" y="86"/>
                    <a:pt x="17" y="87"/>
                    <a:pt x="17" y="87"/>
                  </a:cubicBezTo>
                  <a:cubicBezTo>
                    <a:pt x="16" y="88"/>
                    <a:pt x="15" y="88"/>
                    <a:pt x="14" y="88"/>
                  </a:cubicBezTo>
                  <a:cubicBezTo>
                    <a:pt x="14" y="87"/>
                    <a:pt x="14" y="86"/>
                    <a:pt x="14" y="86"/>
                  </a:cubicBezTo>
                  <a:close/>
                  <a:moveTo>
                    <a:pt x="17" y="85"/>
                  </a:moveTo>
                  <a:cubicBezTo>
                    <a:pt x="18" y="85"/>
                    <a:pt x="19" y="85"/>
                    <a:pt x="20" y="85"/>
                  </a:cubicBezTo>
                  <a:cubicBezTo>
                    <a:pt x="20" y="86"/>
                    <a:pt x="20" y="87"/>
                    <a:pt x="20" y="87"/>
                  </a:cubicBezTo>
                  <a:cubicBezTo>
                    <a:pt x="19" y="87"/>
                    <a:pt x="18" y="87"/>
                    <a:pt x="17" y="87"/>
                  </a:cubicBezTo>
                  <a:cubicBezTo>
                    <a:pt x="17" y="87"/>
                    <a:pt x="17" y="86"/>
                    <a:pt x="17" y="85"/>
                  </a:cubicBezTo>
                  <a:close/>
                  <a:moveTo>
                    <a:pt x="21" y="85"/>
                  </a:moveTo>
                  <a:cubicBezTo>
                    <a:pt x="21" y="85"/>
                    <a:pt x="22" y="85"/>
                    <a:pt x="23" y="85"/>
                  </a:cubicBezTo>
                  <a:cubicBezTo>
                    <a:pt x="23" y="86"/>
                    <a:pt x="23" y="86"/>
                    <a:pt x="23" y="87"/>
                  </a:cubicBezTo>
                  <a:cubicBezTo>
                    <a:pt x="22" y="87"/>
                    <a:pt x="21" y="87"/>
                    <a:pt x="21" y="87"/>
                  </a:cubicBezTo>
                  <a:cubicBezTo>
                    <a:pt x="21" y="87"/>
                    <a:pt x="21" y="86"/>
                    <a:pt x="21" y="85"/>
                  </a:cubicBezTo>
                  <a:close/>
                  <a:moveTo>
                    <a:pt x="3" y="83"/>
                  </a:moveTo>
                  <a:cubicBezTo>
                    <a:pt x="3" y="83"/>
                    <a:pt x="4" y="82"/>
                    <a:pt x="5" y="82"/>
                  </a:cubicBezTo>
                  <a:cubicBezTo>
                    <a:pt x="5" y="83"/>
                    <a:pt x="5" y="84"/>
                    <a:pt x="5" y="84"/>
                  </a:cubicBezTo>
                  <a:cubicBezTo>
                    <a:pt x="4" y="84"/>
                    <a:pt x="3" y="85"/>
                    <a:pt x="3" y="85"/>
                  </a:cubicBezTo>
                  <a:cubicBezTo>
                    <a:pt x="3" y="84"/>
                    <a:pt x="3" y="83"/>
                    <a:pt x="3" y="83"/>
                  </a:cubicBezTo>
                  <a:close/>
                  <a:moveTo>
                    <a:pt x="8" y="82"/>
                  </a:moveTo>
                  <a:cubicBezTo>
                    <a:pt x="9" y="82"/>
                    <a:pt x="10" y="82"/>
                    <a:pt x="11" y="82"/>
                  </a:cubicBezTo>
                  <a:cubicBezTo>
                    <a:pt x="11" y="83"/>
                    <a:pt x="11" y="83"/>
                    <a:pt x="11" y="84"/>
                  </a:cubicBezTo>
                  <a:cubicBezTo>
                    <a:pt x="10" y="84"/>
                    <a:pt x="9" y="84"/>
                    <a:pt x="8" y="84"/>
                  </a:cubicBezTo>
                  <a:cubicBezTo>
                    <a:pt x="8" y="83"/>
                    <a:pt x="8" y="83"/>
                    <a:pt x="8" y="82"/>
                  </a:cubicBezTo>
                  <a:close/>
                  <a:moveTo>
                    <a:pt x="11" y="82"/>
                  </a:moveTo>
                  <a:cubicBezTo>
                    <a:pt x="12" y="82"/>
                    <a:pt x="13" y="82"/>
                    <a:pt x="14" y="82"/>
                  </a:cubicBezTo>
                  <a:cubicBezTo>
                    <a:pt x="14" y="82"/>
                    <a:pt x="14" y="83"/>
                    <a:pt x="14" y="84"/>
                  </a:cubicBezTo>
                  <a:cubicBezTo>
                    <a:pt x="13" y="84"/>
                    <a:pt x="12" y="84"/>
                    <a:pt x="11" y="84"/>
                  </a:cubicBezTo>
                  <a:cubicBezTo>
                    <a:pt x="11" y="83"/>
                    <a:pt x="11" y="83"/>
                    <a:pt x="11" y="82"/>
                  </a:cubicBezTo>
                  <a:close/>
                  <a:moveTo>
                    <a:pt x="14" y="82"/>
                  </a:moveTo>
                  <a:cubicBezTo>
                    <a:pt x="15" y="82"/>
                    <a:pt x="16" y="82"/>
                    <a:pt x="17" y="81"/>
                  </a:cubicBezTo>
                  <a:cubicBezTo>
                    <a:pt x="17" y="82"/>
                    <a:pt x="17" y="83"/>
                    <a:pt x="17" y="84"/>
                  </a:cubicBezTo>
                  <a:cubicBezTo>
                    <a:pt x="16" y="84"/>
                    <a:pt x="15" y="84"/>
                    <a:pt x="14" y="84"/>
                  </a:cubicBezTo>
                  <a:cubicBezTo>
                    <a:pt x="14" y="83"/>
                    <a:pt x="14" y="82"/>
                    <a:pt x="14" y="82"/>
                  </a:cubicBezTo>
                  <a:close/>
                  <a:moveTo>
                    <a:pt x="17" y="81"/>
                  </a:moveTo>
                  <a:cubicBezTo>
                    <a:pt x="18" y="81"/>
                    <a:pt x="19" y="81"/>
                    <a:pt x="20" y="81"/>
                  </a:cubicBezTo>
                  <a:cubicBezTo>
                    <a:pt x="20" y="82"/>
                    <a:pt x="20" y="83"/>
                    <a:pt x="20" y="83"/>
                  </a:cubicBezTo>
                  <a:cubicBezTo>
                    <a:pt x="19" y="83"/>
                    <a:pt x="18" y="83"/>
                    <a:pt x="17" y="83"/>
                  </a:cubicBezTo>
                  <a:cubicBezTo>
                    <a:pt x="17" y="83"/>
                    <a:pt x="17" y="82"/>
                    <a:pt x="17" y="81"/>
                  </a:cubicBezTo>
                  <a:close/>
                  <a:moveTo>
                    <a:pt x="21" y="81"/>
                  </a:moveTo>
                  <a:cubicBezTo>
                    <a:pt x="21" y="81"/>
                    <a:pt x="22" y="81"/>
                    <a:pt x="23" y="81"/>
                  </a:cubicBezTo>
                  <a:cubicBezTo>
                    <a:pt x="23" y="82"/>
                    <a:pt x="23" y="82"/>
                    <a:pt x="23" y="83"/>
                  </a:cubicBezTo>
                  <a:cubicBezTo>
                    <a:pt x="22" y="83"/>
                    <a:pt x="21" y="83"/>
                    <a:pt x="21" y="83"/>
                  </a:cubicBezTo>
                  <a:cubicBezTo>
                    <a:pt x="21" y="83"/>
                    <a:pt x="21" y="82"/>
                    <a:pt x="21" y="81"/>
                  </a:cubicBezTo>
                  <a:close/>
                  <a:moveTo>
                    <a:pt x="3" y="79"/>
                  </a:moveTo>
                  <a:cubicBezTo>
                    <a:pt x="3" y="79"/>
                    <a:pt x="4" y="79"/>
                    <a:pt x="5" y="79"/>
                  </a:cubicBezTo>
                  <a:cubicBezTo>
                    <a:pt x="5" y="79"/>
                    <a:pt x="5" y="80"/>
                    <a:pt x="5" y="81"/>
                  </a:cubicBezTo>
                  <a:cubicBezTo>
                    <a:pt x="4" y="81"/>
                    <a:pt x="3" y="81"/>
                    <a:pt x="3" y="81"/>
                  </a:cubicBezTo>
                  <a:cubicBezTo>
                    <a:pt x="3" y="80"/>
                    <a:pt x="3" y="79"/>
                    <a:pt x="3" y="79"/>
                  </a:cubicBezTo>
                  <a:close/>
                  <a:moveTo>
                    <a:pt x="8" y="78"/>
                  </a:moveTo>
                  <a:cubicBezTo>
                    <a:pt x="9" y="78"/>
                    <a:pt x="10" y="78"/>
                    <a:pt x="11" y="78"/>
                  </a:cubicBezTo>
                  <a:cubicBezTo>
                    <a:pt x="11" y="79"/>
                    <a:pt x="11" y="79"/>
                    <a:pt x="11" y="80"/>
                  </a:cubicBezTo>
                  <a:cubicBezTo>
                    <a:pt x="10" y="80"/>
                    <a:pt x="9" y="80"/>
                    <a:pt x="8" y="80"/>
                  </a:cubicBezTo>
                  <a:cubicBezTo>
                    <a:pt x="8" y="80"/>
                    <a:pt x="8" y="79"/>
                    <a:pt x="8" y="78"/>
                  </a:cubicBezTo>
                  <a:close/>
                  <a:moveTo>
                    <a:pt x="11" y="78"/>
                  </a:moveTo>
                  <a:cubicBezTo>
                    <a:pt x="12" y="78"/>
                    <a:pt x="13" y="78"/>
                    <a:pt x="14" y="78"/>
                  </a:cubicBezTo>
                  <a:cubicBezTo>
                    <a:pt x="14" y="78"/>
                    <a:pt x="14" y="79"/>
                    <a:pt x="14" y="80"/>
                  </a:cubicBezTo>
                  <a:cubicBezTo>
                    <a:pt x="13" y="80"/>
                    <a:pt x="12" y="80"/>
                    <a:pt x="11" y="80"/>
                  </a:cubicBezTo>
                  <a:cubicBezTo>
                    <a:pt x="11" y="79"/>
                    <a:pt x="11" y="79"/>
                    <a:pt x="11" y="78"/>
                  </a:cubicBezTo>
                  <a:close/>
                  <a:moveTo>
                    <a:pt x="14" y="78"/>
                  </a:moveTo>
                  <a:cubicBezTo>
                    <a:pt x="15" y="78"/>
                    <a:pt x="16" y="78"/>
                    <a:pt x="17" y="77"/>
                  </a:cubicBezTo>
                  <a:cubicBezTo>
                    <a:pt x="17" y="78"/>
                    <a:pt x="17" y="79"/>
                    <a:pt x="17" y="80"/>
                  </a:cubicBezTo>
                  <a:cubicBezTo>
                    <a:pt x="16" y="80"/>
                    <a:pt x="15" y="80"/>
                    <a:pt x="14" y="80"/>
                  </a:cubicBezTo>
                  <a:cubicBezTo>
                    <a:pt x="14" y="79"/>
                    <a:pt x="14" y="78"/>
                    <a:pt x="14" y="78"/>
                  </a:cubicBezTo>
                  <a:close/>
                  <a:moveTo>
                    <a:pt x="17" y="77"/>
                  </a:moveTo>
                  <a:cubicBezTo>
                    <a:pt x="18" y="77"/>
                    <a:pt x="19" y="77"/>
                    <a:pt x="20" y="77"/>
                  </a:cubicBezTo>
                  <a:cubicBezTo>
                    <a:pt x="20" y="78"/>
                    <a:pt x="20" y="79"/>
                    <a:pt x="20" y="79"/>
                  </a:cubicBezTo>
                  <a:cubicBezTo>
                    <a:pt x="19" y="79"/>
                    <a:pt x="18" y="79"/>
                    <a:pt x="17" y="79"/>
                  </a:cubicBezTo>
                  <a:cubicBezTo>
                    <a:pt x="17" y="79"/>
                    <a:pt x="17" y="78"/>
                    <a:pt x="17" y="77"/>
                  </a:cubicBezTo>
                  <a:close/>
                  <a:moveTo>
                    <a:pt x="21" y="77"/>
                  </a:moveTo>
                  <a:cubicBezTo>
                    <a:pt x="21" y="77"/>
                    <a:pt x="22" y="77"/>
                    <a:pt x="23" y="77"/>
                  </a:cubicBezTo>
                  <a:cubicBezTo>
                    <a:pt x="23" y="78"/>
                    <a:pt x="23" y="78"/>
                    <a:pt x="23" y="79"/>
                  </a:cubicBezTo>
                  <a:cubicBezTo>
                    <a:pt x="22" y="79"/>
                    <a:pt x="21" y="79"/>
                    <a:pt x="21" y="79"/>
                  </a:cubicBezTo>
                  <a:cubicBezTo>
                    <a:pt x="21" y="79"/>
                    <a:pt x="21" y="78"/>
                    <a:pt x="21" y="77"/>
                  </a:cubicBezTo>
                  <a:close/>
                  <a:moveTo>
                    <a:pt x="3" y="75"/>
                  </a:moveTo>
                  <a:cubicBezTo>
                    <a:pt x="3" y="75"/>
                    <a:pt x="4" y="75"/>
                    <a:pt x="5" y="75"/>
                  </a:cubicBezTo>
                  <a:cubicBezTo>
                    <a:pt x="5" y="75"/>
                    <a:pt x="5" y="76"/>
                    <a:pt x="5" y="77"/>
                  </a:cubicBezTo>
                  <a:cubicBezTo>
                    <a:pt x="4" y="77"/>
                    <a:pt x="3" y="77"/>
                    <a:pt x="3" y="77"/>
                  </a:cubicBezTo>
                  <a:cubicBezTo>
                    <a:pt x="3" y="76"/>
                    <a:pt x="3" y="76"/>
                    <a:pt x="3" y="75"/>
                  </a:cubicBezTo>
                  <a:close/>
                  <a:moveTo>
                    <a:pt x="8" y="74"/>
                  </a:moveTo>
                  <a:cubicBezTo>
                    <a:pt x="9" y="74"/>
                    <a:pt x="10" y="74"/>
                    <a:pt x="11" y="74"/>
                  </a:cubicBezTo>
                  <a:cubicBezTo>
                    <a:pt x="11" y="75"/>
                    <a:pt x="11" y="75"/>
                    <a:pt x="11" y="76"/>
                  </a:cubicBezTo>
                  <a:cubicBezTo>
                    <a:pt x="10" y="76"/>
                    <a:pt x="9" y="76"/>
                    <a:pt x="8" y="76"/>
                  </a:cubicBezTo>
                  <a:cubicBezTo>
                    <a:pt x="8" y="76"/>
                    <a:pt x="8" y="75"/>
                    <a:pt x="8" y="74"/>
                  </a:cubicBezTo>
                  <a:close/>
                  <a:moveTo>
                    <a:pt x="11" y="74"/>
                  </a:moveTo>
                  <a:cubicBezTo>
                    <a:pt x="12" y="74"/>
                    <a:pt x="13" y="74"/>
                    <a:pt x="14" y="74"/>
                  </a:cubicBezTo>
                  <a:cubicBezTo>
                    <a:pt x="14" y="74"/>
                    <a:pt x="14" y="75"/>
                    <a:pt x="14" y="76"/>
                  </a:cubicBezTo>
                  <a:cubicBezTo>
                    <a:pt x="13" y="76"/>
                    <a:pt x="12" y="76"/>
                    <a:pt x="11" y="76"/>
                  </a:cubicBezTo>
                  <a:cubicBezTo>
                    <a:pt x="11" y="75"/>
                    <a:pt x="11" y="75"/>
                    <a:pt x="11" y="74"/>
                  </a:cubicBezTo>
                  <a:close/>
                  <a:moveTo>
                    <a:pt x="14" y="74"/>
                  </a:moveTo>
                  <a:cubicBezTo>
                    <a:pt x="15" y="74"/>
                    <a:pt x="16" y="74"/>
                    <a:pt x="17" y="73"/>
                  </a:cubicBezTo>
                  <a:cubicBezTo>
                    <a:pt x="17" y="74"/>
                    <a:pt x="17" y="75"/>
                    <a:pt x="17" y="76"/>
                  </a:cubicBezTo>
                  <a:cubicBezTo>
                    <a:pt x="16" y="76"/>
                    <a:pt x="15" y="76"/>
                    <a:pt x="14" y="76"/>
                  </a:cubicBezTo>
                  <a:cubicBezTo>
                    <a:pt x="14" y="75"/>
                    <a:pt x="14" y="74"/>
                    <a:pt x="14" y="74"/>
                  </a:cubicBezTo>
                  <a:close/>
                  <a:moveTo>
                    <a:pt x="17" y="73"/>
                  </a:moveTo>
                  <a:cubicBezTo>
                    <a:pt x="18" y="73"/>
                    <a:pt x="19" y="73"/>
                    <a:pt x="20" y="73"/>
                  </a:cubicBezTo>
                  <a:cubicBezTo>
                    <a:pt x="20" y="74"/>
                    <a:pt x="20" y="75"/>
                    <a:pt x="20" y="75"/>
                  </a:cubicBezTo>
                  <a:cubicBezTo>
                    <a:pt x="19" y="75"/>
                    <a:pt x="18" y="75"/>
                    <a:pt x="17" y="75"/>
                  </a:cubicBezTo>
                  <a:cubicBezTo>
                    <a:pt x="17" y="75"/>
                    <a:pt x="17" y="74"/>
                    <a:pt x="17" y="73"/>
                  </a:cubicBezTo>
                  <a:close/>
                  <a:moveTo>
                    <a:pt x="21" y="73"/>
                  </a:moveTo>
                  <a:cubicBezTo>
                    <a:pt x="21" y="73"/>
                    <a:pt x="22" y="73"/>
                    <a:pt x="23" y="73"/>
                  </a:cubicBezTo>
                  <a:cubicBezTo>
                    <a:pt x="23" y="74"/>
                    <a:pt x="23" y="74"/>
                    <a:pt x="23" y="75"/>
                  </a:cubicBezTo>
                  <a:cubicBezTo>
                    <a:pt x="22" y="75"/>
                    <a:pt x="21" y="75"/>
                    <a:pt x="21" y="75"/>
                  </a:cubicBezTo>
                  <a:cubicBezTo>
                    <a:pt x="21" y="74"/>
                    <a:pt x="21" y="74"/>
                    <a:pt x="21" y="73"/>
                  </a:cubicBezTo>
                  <a:close/>
                  <a:moveTo>
                    <a:pt x="3" y="71"/>
                  </a:moveTo>
                  <a:cubicBezTo>
                    <a:pt x="3" y="71"/>
                    <a:pt x="4" y="71"/>
                    <a:pt x="5" y="71"/>
                  </a:cubicBezTo>
                  <a:cubicBezTo>
                    <a:pt x="5" y="71"/>
                    <a:pt x="5" y="72"/>
                    <a:pt x="5" y="73"/>
                  </a:cubicBezTo>
                  <a:cubicBezTo>
                    <a:pt x="4" y="73"/>
                    <a:pt x="3" y="73"/>
                    <a:pt x="3" y="73"/>
                  </a:cubicBezTo>
                  <a:cubicBezTo>
                    <a:pt x="3" y="72"/>
                    <a:pt x="3" y="72"/>
                    <a:pt x="3" y="71"/>
                  </a:cubicBezTo>
                  <a:close/>
                  <a:moveTo>
                    <a:pt x="11" y="70"/>
                  </a:moveTo>
                  <a:cubicBezTo>
                    <a:pt x="12" y="70"/>
                    <a:pt x="13" y="70"/>
                    <a:pt x="14" y="70"/>
                  </a:cubicBezTo>
                  <a:cubicBezTo>
                    <a:pt x="14" y="70"/>
                    <a:pt x="14" y="71"/>
                    <a:pt x="14" y="72"/>
                  </a:cubicBezTo>
                  <a:cubicBezTo>
                    <a:pt x="13" y="72"/>
                    <a:pt x="12" y="72"/>
                    <a:pt x="11" y="72"/>
                  </a:cubicBezTo>
                  <a:cubicBezTo>
                    <a:pt x="11" y="71"/>
                    <a:pt x="11" y="71"/>
                    <a:pt x="11" y="70"/>
                  </a:cubicBezTo>
                  <a:close/>
                  <a:moveTo>
                    <a:pt x="3" y="67"/>
                  </a:moveTo>
                  <a:cubicBezTo>
                    <a:pt x="3" y="67"/>
                    <a:pt x="4" y="67"/>
                    <a:pt x="5" y="67"/>
                  </a:cubicBezTo>
                  <a:cubicBezTo>
                    <a:pt x="5" y="68"/>
                    <a:pt x="5" y="68"/>
                    <a:pt x="5" y="69"/>
                  </a:cubicBezTo>
                  <a:cubicBezTo>
                    <a:pt x="4" y="69"/>
                    <a:pt x="3" y="69"/>
                    <a:pt x="3" y="69"/>
                  </a:cubicBezTo>
                  <a:cubicBezTo>
                    <a:pt x="3" y="68"/>
                    <a:pt x="3" y="68"/>
                    <a:pt x="3" y="67"/>
                  </a:cubicBezTo>
                  <a:close/>
                  <a:moveTo>
                    <a:pt x="8" y="66"/>
                  </a:moveTo>
                  <a:cubicBezTo>
                    <a:pt x="9" y="66"/>
                    <a:pt x="10" y="66"/>
                    <a:pt x="11" y="66"/>
                  </a:cubicBezTo>
                  <a:cubicBezTo>
                    <a:pt x="11" y="67"/>
                    <a:pt x="11" y="68"/>
                    <a:pt x="11" y="68"/>
                  </a:cubicBezTo>
                  <a:cubicBezTo>
                    <a:pt x="10" y="68"/>
                    <a:pt x="9" y="68"/>
                    <a:pt x="8" y="68"/>
                  </a:cubicBezTo>
                  <a:cubicBezTo>
                    <a:pt x="8" y="68"/>
                    <a:pt x="8" y="67"/>
                    <a:pt x="8" y="66"/>
                  </a:cubicBezTo>
                  <a:close/>
                  <a:moveTo>
                    <a:pt x="11" y="66"/>
                  </a:moveTo>
                  <a:cubicBezTo>
                    <a:pt x="12" y="66"/>
                    <a:pt x="13" y="66"/>
                    <a:pt x="14" y="66"/>
                  </a:cubicBezTo>
                  <a:cubicBezTo>
                    <a:pt x="14" y="66"/>
                    <a:pt x="14" y="67"/>
                    <a:pt x="14" y="68"/>
                  </a:cubicBezTo>
                  <a:cubicBezTo>
                    <a:pt x="13" y="68"/>
                    <a:pt x="12" y="68"/>
                    <a:pt x="11" y="68"/>
                  </a:cubicBezTo>
                  <a:cubicBezTo>
                    <a:pt x="11" y="67"/>
                    <a:pt x="11" y="67"/>
                    <a:pt x="11" y="66"/>
                  </a:cubicBezTo>
                  <a:close/>
                  <a:moveTo>
                    <a:pt x="3" y="63"/>
                  </a:moveTo>
                  <a:cubicBezTo>
                    <a:pt x="3" y="63"/>
                    <a:pt x="4" y="63"/>
                    <a:pt x="5" y="63"/>
                  </a:cubicBezTo>
                  <a:cubicBezTo>
                    <a:pt x="5" y="64"/>
                    <a:pt x="5" y="64"/>
                    <a:pt x="5" y="65"/>
                  </a:cubicBezTo>
                  <a:cubicBezTo>
                    <a:pt x="4" y="65"/>
                    <a:pt x="3" y="65"/>
                    <a:pt x="3" y="65"/>
                  </a:cubicBezTo>
                  <a:cubicBezTo>
                    <a:pt x="3" y="65"/>
                    <a:pt x="3" y="64"/>
                    <a:pt x="3" y="63"/>
                  </a:cubicBezTo>
                  <a:close/>
                  <a:moveTo>
                    <a:pt x="8" y="63"/>
                  </a:moveTo>
                  <a:cubicBezTo>
                    <a:pt x="9" y="62"/>
                    <a:pt x="10" y="62"/>
                    <a:pt x="11" y="62"/>
                  </a:cubicBezTo>
                  <a:cubicBezTo>
                    <a:pt x="11" y="63"/>
                    <a:pt x="11" y="64"/>
                    <a:pt x="11" y="64"/>
                  </a:cubicBezTo>
                  <a:cubicBezTo>
                    <a:pt x="10" y="64"/>
                    <a:pt x="9" y="64"/>
                    <a:pt x="8" y="65"/>
                  </a:cubicBezTo>
                  <a:cubicBezTo>
                    <a:pt x="8" y="64"/>
                    <a:pt x="8" y="63"/>
                    <a:pt x="8" y="63"/>
                  </a:cubicBezTo>
                  <a:close/>
                  <a:moveTo>
                    <a:pt x="11" y="62"/>
                  </a:moveTo>
                  <a:cubicBezTo>
                    <a:pt x="12" y="62"/>
                    <a:pt x="13" y="62"/>
                    <a:pt x="14" y="62"/>
                  </a:cubicBezTo>
                  <a:cubicBezTo>
                    <a:pt x="14" y="63"/>
                    <a:pt x="14" y="63"/>
                    <a:pt x="14" y="64"/>
                  </a:cubicBezTo>
                  <a:cubicBezTo>
                    <a:pt x="13" y="64"/>
                    <a:pt x="12" y="64"/>
                    <a:pt x="11" y="64"/>
                  </a:cubicBezTo>
                  <a:cubicBezTo>
                    <a:pt x="11" y="64"/>
                    <a:pt x="11" y="63"/>
                    <a:pt x="11" y="62"/>
                  </a:cubicBezTo>
                  <a:close/>
                  <a:moveTo>
                    <a:pt x="3" y="59"/>
                  </a:moveTo>
                  <a:cubicBezTo>
                    <a:pt x="3" y="59"/>
                    <a:pt x="4" y="59"/>
                    <a:pt x="5" y="59"/>
                  </a:cubicBezTo>
                  <a:cubicBezTo>
                    <a:pt x="5" y="60"/>
                    <a:pt x="5" y="60"/>
                    <a:pt x="5" y="61"/>
                  </a:cubicBezTo>
                  <a:cubicBezTo>
                    <a:pt x="4" y="61"/>
                    <a:pt x="3" y="61"/>
                    <a:pt x="3" y="61"/>
                  </a:cubicBezTo>
                  <a:cubicBezTo>
                    <a:pt x="3" y="61"/>
                    <a:pt x="3" y="60"/>
                    <a:pt x="3" y="59"/>
                  </a:cubicBezTo>
                  <a:close/>
                  <a:moveTo>
                    <a:pt x="8" y="59"/>
                  </a:moveTo>
                  <a:cubicBezTo>
                    <a:pt x="9" y="59"/>
                    <a:pt x="10" y="58"/>
                    <a:pt x="11" y="58"/>
                  </a:cubicBezTo>
                  <a:cubicBezTo>
                    <a:pt x="11" y="59"/>
                    <a:pt x="11" y="60"/>
                    <a:pt x="11" y="60"/>
                  </a:cubicBezTo>
                  <a:cubicBezTo>
                    <a:pt x="10" y="60"/>
                    <a:pt x="9" y="61"/>
                    <a:pt x="8" y="61"/>
                  </a:cubicBezTo>
                  <a:cubicBezTo>
                    <a:pt x="8" y="60"/>
                    <a:pt x="8" y="59"/>
                    <a:pt x="8" y="59"/>
                  </a:cubicBezTo>
                  <a:close/>
                  <a:moveTo>
                    <a:pt x="11" y="58"/>
                  </a:moveTo>
                  <a:cubicBezTo>
                    <a:pt x="12" y="58"/>
                    <a:pt x="13" y="58"/>
                    <a:pt x="14" y="58"/>
                  </a:cubicBezTo>
                  <a:cubicBezTo>
                    <a:pt x="14" y="59"/>
                    <a:pt x="14" y="59"/>
                    <a:pt x="14" y="60"/>
                  </a:cubicBezTo>
                  <a:cubicBezTo>
                    <a:pt x="13" y="60"/>
                    <a:pt x="12" y="60"/>
                    <a:pt x="11" y="60"/>
                  </a:cubicBezTo>
                  <a:cubicBezTo>
                    <a:pt x="11" y="60"/>
                    <a:pt x="11" y="59"/>
                    <a:pt x="11" y="58"/>
                  </a:cubicBezTo>
                  <a:close/>
                  <a:moveTo>
                    <a:pt x="3" y="56"/>
                  </a:moveTo>
                  <a:cubicBezTo>
                    <a:pt x="3" y="55"/>
                    <a:pt x="4" y="55"/>
                    <a:pt x="5" y="55"/>
                  </a:cubicBezTo>
                  <a:cubicBezTo>
                    <a:pt x="5" y="56"/>
                    <a:pt x="5" y="57"/>
                    <a:pt x="5" y="57"/>
                  </a:cubicBezTo>
                  <a:cubicBezTo>
                    <a:pt x="4" y="57"/>
                    <a:pt x="3" y="57"/>
                    <a:pt x="3" y="58"/>
                  </a:cubicBezTo>
                  <a:cubicBezTo>
                    <a:pt x="3" y="57"/>
                    <a:pt x="3" y="56"/>
                    <a:pt x="3" y="56"/>
                  </a:cubicBezTo>
                  <a:close/>
                  <a:moveTo>
                    <a:pt x="8" y="55"/>
                  </a:moveTo>
                  <a:cubicBezTo>
                    <a:pt x="9" y="55"/>
                    <a:pt x="10" y="54"/>
                    <a:pt x="11" y="54"/>
                  </a:cubicBezTo>
                  <a:cubicBezTo>
                    <a:pt x="11" y="55"/>
                    <a:pt x="11" y="56"/>
                    <a:pt x="11" y="56"/>
                  </a:cubicBezTo>
                  <a:cubicBezTo>
                    <a:pt x="10" y="56"/>
                    <a:pt x="9" y="57"/>
                    <a:pt x="8" y="57"/>
                  </a:cubicBezTo>
                  <a:cubicBezTo>
                    <a:pt x="8" y="56"/>
                    <a:pt x="8" y="55"/>
                    <a:pt x="8" y="55"/>
                  </a:cubicBezTo>
                  <a:close/>
                  <a:moveTo>
                    <a:pt x="11" y="54"/>
                  </a:moveTo>
                  <a:cubicBezTo>
                    <a:pt x="12" y="54"/>
                    <a:pt x="13" y="54"/>
                    <a:pt x="14" y="54"/>
                  </a:cubicBezTo>
                  <a:cubicBezTo>
                    <a:pt x="14" y="55"/>
                    <a:pt x="14" y="55"/>
                    <a:pt x="14" y="56"/>
                  </a:cubicBezTo>
                  <a:cubicBezTo>
                    <a:pt x="13" y="56"/>
                    <a:pt x="12" y="56"/>
                    <a:pt x="11" y="56"/>
                  </a:cubicBezTo>
                  <a:cubicBezTo>
                    <a:pt x="11" y="56"/>
                    <a:pt x="11" y="55"/>
                    <a:pt x="11" y="54"/>
                  </a:cubicBezTo>
                  <a:close/>
                  <a:moveTo>
                    <a:pt x="21" y="53"/>
                  </a:moveTo>
                  <a:cubicBezTo>
                    <a:pt x="21" y="53"/>
                    <a:pt x="22" y="53"/>
                    <a:pt x="23" y="53"/>
                  </a:cubicBezTo>
                  <a:cubicBezTo>
                    <a:pt x="23" y="53"/>
                    <a:pt x="23" y="54"/>
                    <a:pt x="23" y="55"/>
                  </a:cubicBezTo>
                  <a:cubicBezTo>
                    <a:pt x="22" y="55"/>
                    <a:pt x="21" y="55"/>
                    <a:pt x="21" y="55"/>
                  </a:cubicBezTo>
                  <a:cubicBezTo>
                    <a:pt x="21" y="54"/>
                    <a:pt x="21" y="54"/>
                    <a:pt x="21" y="53"/>
                  </a:cubicBezTo>
                  <a:close/>
                  <a:moveTo>
                    <a:pt x="8" y="51"/>
                  </a:moveTo>
                  <a:cubicBezTo>
                    <a:pt x="9" y="51"/>
                    <a:pt x="10" y="51"/>
                    <a:pt x="11" y="50"/>
                  </a:cubicBezTo>
                  <a:cubicBezTo>
                    <a:pt x="11" y="51"/>
                    <a:pt x="11" y="52"/>
                    <a:pt x="11" y="52"/>
                  </a:cubicBezTo>
                  <a:cubicBezTo>
                    <a:pt x="10" y="53"/>
                    <a:pt x="9" y="53"/>
                    <a:pt x="8" y="53"/>
                  </a:cubicBezTo>
                  <a:cubicBezTo>
                    <a:pt x="8" y="52"/>
                    <a:pt x="8" y="51"/>
                    <a:pt x="8" y="51"/>
                  </a:cubicBezTo>
                  <a:close/>
                  <a:moveTo>
                    <a:pt x="11" y="50"/>
                  </a:moveTo>
                  <a:cubicBezTo>
                    <a:pt x="12" y="50"/>
                    <a:pt x="13" y="50"/>
                    <a:pt x="14" y="50"/>
                  </a:cubicBezTo>
                  <a:cubicBezTo>
                    <a:pt x="14" y="51"/>
                    <a:pt x="14" y="51"/>
                    <a:pt x="14" y="52"/>
                  </a:cubicBezTo>
                  <a:cubicBezTo>
                    <a:pt x="13" y="52"/>
                    <a:pt x="12" y="52"/>
                    <a:pt x="11" y="52"/>
                  </a:cubicBezTo>
                  <a:cubicBezTo>
                    <a:pt x="11" y="52"/>
                    <a:pt x="11" y="51"/>
                    <a:pt x="11" y="50"/>
                  </a:cubicBezTo>
                  <a:close/>
                  <a:moveTo>
                    <a:pt x="14" y="50"/>
                  </a:moveTo>
                  <a:cubicBezTo>
                    <a:pt x="15" y="50"/>
                    <a:pt x="16" y="50"/>
                    <a:pt x="17" y="49"/>
                  </a:cubicBezTo>
                  <a:cubicBezTo>
                    <a:pt x="17" y="50"/>
                    <a:pt x="17" y="51"/>
                    <a:pt x="17" y="52"/>
                  </a:cubicBezTo>
                  <a:cubicBezTo>
                    <a:pt x="16" y="52"/>
                    <a:pt x="15" y="52"/>
                    <a:pt x="14" y="52"/>
                  </a:cubicBezTo>
                  <a:cubicBezTo>
                    <a:pt x="14" y="51"/>
                    <a:pt x="14" y="51"/>
                    <a:pt x="14" y="50"/>
                  </a:cubicBezTo>
                  <a:close/>
                  <a:moveTo>
                    <a:pt x="17" y="49"/>
                  </a:moveTo>
                  <a:cubicBezTo>
                    <a:pt x="18" y="49"/>
                    <a:pt x="19" y="49"/>
                    <a:pt x="20" y="49"/>
                  </a:cubicBezTo>
                  <a:cubicBezTo>
                    <a:pt x="20" y="50"/>
                    <a:pt x="20" y="50"/>
                    <a:pt x="20" y="51"/>
                  </a:cubicBezTo>
                  <a:cubicBezTo>
                    <a:pt x="19" y="51"/>
                    <a:pt x="18" y="51"/>
                    <a:pt x="17" y="51"/>
                  </a:cubicBezTo>
                  <a:cubicBezTo>
                    <a:pt x="17" y="51"/>
                    <a:pt x="17" y="50"/>
                    <a:pt x="17" y="49"/>
                  </a:cubicBezTo>
                  <a:close/>
                  <a:moveTo>
                    <a:pt x="21" y="49"/>
                  </a:moveTo>
                  <a:cubicBezTo>
                    <a:pt x="21" y="49"/>
                    <a:pt x="22" y="49"/>
                    <a:pt x="23" y="49"/>
                  </a:cubicBezTo>
                  <a:cubicBezTo>
                    <a:pt x="23" y="49"/>
                    <a:pt x="23" y="50"/>
                    <a:pt x="23" y="51"/>
                  </a:cubicBezTo>
                  <a:cubicBezTo>
                    <a:pt x="22" y="51"/>
                    <a:pt x="21" y="51"/>
                    <a:pt x="21" y="51"/>
                  </a:cubicBezTo>
                  <a:cubicBezTo>
                    <a:pt x="21" y="50"/>
                    <a:pt x="21" y="50"/>
                    <a:pt x="21" y="49"/>
                  </a:cubicBezTo>
                  <a:close/>
                  <a:moveTo>
                    <a:pt x="8" y="47"/>
                  </a:moveTo>
                  <a:cubicBezTo>
                    <a:pt x="9" y="47"/>
                    <a:pt x="10" y="47"/>
                    <a:pt x="11" y="46"/>
                  </a:cubicBezTo>
                  <a:cubicBezTo>
                    <a:pt x="11" y="47"/>
                    <a:pt x="11" y="48"/>
                    <a:pt x="11" y="49"/>
                  </a:cubicBezTo>
                  <a:cubicBezTo>
                    <a:pt x="10" y="49"/>
                    <a:pt x="9" y="49"/>
                    <a:pt x="8" y="49"/>
                  </a:cubicBezTo>
                  <a:cubicBezTo>
                    <a:pt x="8" y="48"/>
                    <a:pt x="8" y="48"/>
                    <a:pt x="8" y="47"/>
                  </a:cubicBezTo>
                  <a:close/>
                  <a:moveTo>
                    <a:pt x="11" y="46"/>
                  </a:moveTo>
                  <a:cubicBezTo>
                    <a:pt x="12" y="46"/>
                    <a:pt x="13" y="46"/>
                    <a:pt x="14" y="46"/>
                  </a:cubicBezTo>
                  <a:cubicBezTo>
                    <a:pt x="14" y="47"/>
                    <a:pt x="14" y="47"/>
                    <a:pt x="14" y="48"/>
                  </a:cubicBezTo>
                  <a:cubicBezTo>
                    <a:pt x="13" y="48"/>
                    <a:pt x="12" y="48"/>
                    <a:pt x="11" y="48"/>
                  </a:cubicBezTo>
                  <a:cubicBezTo>
                    <a:pt x="11" y="48"/>
                    <a:pt x="11" y="47"/>
                    <a:pt x="11" y="46"/>
                  </a:cubicBezTo>
                  <a:close/>
                  <a:moveTo>
                    <a:pt x="14" y="46"/>
                  </a:moveTo>
                  <a:cubicBezTo>
                    <a:pt x="15" y="46"/>
                    <a:pt x="16" y="46"/>
                    <a:pt x="17" y="45"/>
                  </a:cubicBezTo>
                  <a:cubicBezTo>
                    <a:pt x="17" y="46"/>
                    <a:pt x="17" y="47"/>
                    <a:pt x="17" y="48"/>
                  </a:cubicBezTo>
                  <a:cubicBezTo>
                    <a:pt x="16" y="48"/>
                    <a:pt x="15" y="48"/>
                    <a:pt x="14" y="48"/>
                  </a:cubicBezTo>
                  <a:cubicBezTo>
                    <a:pt x="14" y="47"/>
                    <a:pt x="14" y="47"/>
                    <a:pt x="14" y="46"/>
                  </a:cubicBezTo>
                  <a:close/>
                  <a:moveTo>
                    <a:pt x="17" y="45"/>
                  </a:moveTo>
                  <a:cubicBezTo>
                    <a:pt x="18" y="45"/>
                    <a:pt x="19" y="45"/>
                    <a:pt x="20" y="45"/>
                  </a:cubicBezTo>
                  <a:cubicBezTo>
                    <a:pt x="20" y="46"/>
                    <a:pt x="20" y="46"/>
                    <a:pt x="20" y="47"/>
                  </a:cubicBezTo>
                  <a:cubicBezTo>
                    <a:pt x="19" y="47"/>
                    <a:pt x="18" y="47"/>
                    <a:pt x="17" y="47"/>
                  </a:cubicBezTo>
                  <a:cubicBezTo>
                    <a:pt x="17" y="47"/>
                    <a:pt x="17" y="46"/>
                    <a:pt x="17" y="45"/>
                  </a:cubicBezTo>
                  <a:close/>
                  <a:moveTo>
                    <a:pt x="21" y="45"/>
                  </a:moveTo>
                  <a:cubicBezTo>
                    <a:pt x="21" y="45"/>
                    <a:pt x="22" y="45"/>
                    <a:pt x="23" y="44"/>
                  </a:cubicBezTo>
                  <a:cubicBezTo>
                    <a:pt x="23" y="45"/>
                    <a:pt x="23" y="46"/>
                    <a:pt x="23" y="47"/>
                  </a:cubicBezTo>
                  <a:cubicBezTo>
                    <a:pt x="22" y="47"/>
                    <a:pt x="21" y="47"/>
                    <a:pt x="21" y="47"/>
                  </a:cubicBezTo>
                  <a:cubicBezTo>
                    <a:pt x="21" y="46"/>
                    <a:pt x="21" y="46"/>
                    <a:pt x="21" y="45"/>
                  </a:cubicBezTo>
                  <a:close/>
                  <a:moveTo>
                    <a:pt x="3" y="44"/>
                  </a:moveTo>
                  <a:cubicBezTo>
                    <a:pt x="3" y="44"/>
                    <a:pt x="4" y="44"/>
                    <a:pt x="5" y="44"/>
                  </a:cubicBezTo>
                  <a:cubicBezTo>
                    <a:pt x="5" y="44"/>
                    <a:pt x="5" y="45"/>
                    <a:pt x="5" y="46"/>
                  </a:cubicBezTo>
                  <a:cubicBezTo>
                    <a:pt x="4" y="46"/>
                    <a:pt x="3" y="46"/>
                    <a:pt x="3" y="46"/>
                  </a:cubicBezTo>
                  <a:cubicBezTo>
                    <a:pt x="3" y="45"/>
                    <a:pt x="3" y="45"/>
                    <a:pt x="3" y="44"/>
                  </a:cubicBezTo>
                  <a:close/>
                  <a:moveTo>
                    <a:pt x="8" y="43"/>
                  </a:moveTo>
                  <a:cubicBezTo>
                    <a:pt x="9" y="43"/>
                    <a:pt x="10" y="43"/>
                    <a:pt x="11" y="43"/>
                  </a:cubicBezTo>
                  <a:cubicBezTo>
                    <a:pt x="11" y="43"/>
                    <a:pt x="11" y="44"/>
                    <a:pt x="11" y="45"/>
                  </a:cubicBezTo>
                  <a:cubicBezTo>
                    <a:pt x="10" y="45"/>
                    <a:pt x="9" y="45"/>
                    <a:pt x="8" y="45"/>
                  </a:cubicBezTo>
                  <a:cubicBezTo>
                    <a:pt x="8" y="44"/>
                    <a:pt x="8" y="44"/>
                    <a:pt x="8" y="43"/>
                  </a:cubicBezTo>
                  <a:close/>
                  <a:moveTo>
                    <a:pt x="11" y="42"/>
                  </a:moveTo>
                  <a:cubicBezTo>
                    <a:pt x="12" y="42"/>
                    <a:pt x="13" y="42"/>
                    <a:pt x="14" y="42"/>
                  </a:cubicBezTo>
                  <a:cubicBezTo>
                    <a:pt x="14" y="43"/>
                    <a:pt x="14" y="43"/>
                    <a:pt x="14" y="44"/>
                  </a:cubicBezTo>
                  <a:cubicBezTo>
                    <a:pt x="13" y="44"/>
                    <a:pt x="12" y="44"/>
                    <a:pt x="11" y="44"/>
                  </a:cubicBezTo>
                  <a:cubicBezTo>
                    <a:pt x="11" y="44"/>
                    <a:pt x="11" y="43"/>
                    <a:pt x="11" y="42"/>
                  </a:cubicBezTo>
                  <a:close/>
                  <a:moveTo>
                    <a:pt x="14" y="42"/>
                  </a:moveTo>
                  <a:cubicBezTo>
                    <a:pt x="15" y="42"/>
                    <a:pt x="16" y="42"/>
                    <a:pt x="17" y="41"/>
                  </a:cubicBezTo>
                  <a:cubicBezTo>
                    <a:pt x="17" y="42"/>
                    <a:pt x="17" y="43"/>
                    <a:pt x="17" y="44"/>
                  </a:cubicBezTo>
                  <a:cubicBezTo>
                    <a:pt x="16" y="44"/>
                    <a:pt x="15" y="44"/>
                    <a:pt x="14" y="44"/>
                  </a:cubicBezTo>
                  <a:cubicBezTo>
                    <a:pt x="14" y="43"/>
                    <a:pt x="14" y="43"/>
                    <a:pt x="14" y="42"/>
                  </a:cubicBezTo>
                  <a:close/>
                  <a:moveTo>
                    <a:pt x="17" y="41"/>
                  </a:moveTo>
                  <a:cubicBezTo>
                    <a:pt x="18" y="41"/>
                    <a:pt x="19" y="41"/>
                    <a:pt x="20" y="41"/>
                  </a:cubicBezTo>
                  <a:cubicBezTo>
                    <a:pt x="20" y="42"/>
                    <a:pt x="20" y="42"/>
                    <a:pt x="20" y="43"/>
                  </a:cubicBezTo>
                  <a:cubicBezTo>
                    <a:pt x="19" y="43"/>
                    <a:pt x="18" y="43"/>
                    <a:pt x="17" y="43"/>
                  </a:cubicBezTo>
                  <a:cubicBezTo>
                    <a:pt x="17" y="43"/>
                    <a:pt x="17" y="42"/>
                    <a:pt x="17" y="41"/>
                  </a:cubicBezTo>
                  <a:close/>
                  <a:moveTo>
                    <a:pt x="21" y="41"/>
                  </a:moveTo>
                  <a:cubicBezTo>
                    <a:pt x="21" y="41"/>
                    <a:pt x="22" y="41"/>
                    <a:pt x="23" y="40"/>
                  </a:cubicBezTo>
                  <a:cubicBezTo>
                    <a:pt x="23" y="41"/>
                    <a:pt x="23" y="42"/>
                    <a:pt x="23" y="42"/>
                  </a:cubicBezTo>
                  <a:cubicBezTo>
                    <a:pt x="22" y="43"/>
                    <a:pt x="21" y="43"/>
                    <a:pt x="21" y="43"/>
                  </a:cubicBezTo>
                  <a:cubicBezTo>
                    <a:pt x="21" y="42"/>
                    <a:pt x="21" y="42"/>
                    <a:pt x="21" y="41"/>
                  </a:cubicBezTo>
                  <a:close/>
                  <a:moveTo>
                    <a:pt x="3" y="40"/>
                  </a:moveTo>
                  <a:cubicBezTo>
                    <a:pt x="3" y="40"/>
                    <a:pt x="4" y="40"/>
                    <a:pt x="5" y="40"/>
                  </a:cubicBezTo>
                  <a:cubicBezTo>
                    <a:pt x="5" y="40"/>
                    <a:pt x="5" y="41"/>
                    <a:pt x="5" y="42"/>
                  </a:cubicBezTo>
                  <a:cubicBezTo>
                    <a:pt x="4" y="42"/>
                    <a:pt x="3" y="42"/>
                    <a:pt x="3" y="42"/>
                  </a:cubicBezTo>
                  <a:cubicBezTo>
                    <a:pt x="3" y="41"/>
                    <a:pt x="3" y="41"/>
                    <a:pt x="3" y="40"/>
                  </a:cubicBezTo>
                  <a:close/>
                  <a:moveTo>
                    <a:pt x="8" y="39"/>
                  </a:moveTo>
                  <a:cubicBezTo>
                    <a:pt x="9" y="39"/>
                    <a:pt x="10" y="39"/>
                    <a:pt x="11" y="39"/>
                  </a:cubicBezTo>
                  <a:cubicBezTo>
                    <a:pt x="11" y="39"/>
                    <a:pt x="11" y="40"/>
                    <a:pt x="11" y="41"/>
                  </a:cubicBezTo>
                  <a:cubicBezTo>
                    <a:pt x="10" y="41"/>
                    <a:pt x="9" y="41"/>
                    <a:pt x="8" y="41"/>
                  </a:cubicBezTo>
                  <a:cubicBezTo>
                    <a:pt x="8" y="40"/>
                    <a:pt x="8" y="40"/>
                    <a:pt x="8" y="39"/>
                  </a:cubicBezTo>
                  <a:close/>
                  <a:moveTo>
                    <a:pt x="11" y="38"/>
                  </a:moveTo>
                  <a:cubicBezTo>
                    <a:pt x="12" y="38"/>
                    <a:pt x="13" y="38"/>
                    <a:pt x="14" y="38"/>
                  </a:cubicBezTo>
                  <a:cubicBezTo>
                    <a:pt x="14" y="39"/>
                    <a:pt x="14" y="39"/>
                    <a:pt x="14" y="40"/>
                  </a:cubicBezTo>
                  <a:cubicBezTo>
                    <a:pt x="13" y="40"/>
                    <a:pt x="12" y="40"/>
                    <a:pt x="11" y="41"/>
                  </a:cubicBezTo>
                  <a:cubicBezTo>
                    <a:pt x="11" y="40"/>
                    <a:pt x="11" y="39"/>
                    <a:pt x="11" y="38"/>
                  </a:cubicBezTo>
                  <a:close/>
                  <a:moveTo>
                    <a:pt x="14" y="38"/>
                  </a:moveTo>
                  <a:cubicBezTo>
                    <a:pt x="15" y="38"/>
                    <a:pt x="16" y="38"/>
                    <a:pt x="17" y="37"/>
                  </a:cubicBezTo>
                  <a:cubicBezTo>
                    <a:pt x="17" y="38"/>
                    <a:pt x="17" y="39"/>
                    <a:pt x="17" y="40"/>
                  </a:cubicBezTo>
                  <a:cubicBezTo>
                    <a:pt x="16" y="40"/>
                    <a:pt x="15" y="40"/>
                    <a:pt x="14" y="40"/>
                  </a:cubicBezTo>
                  <a:cubicBezTo>
                    <a:pt x="14" y="39"/>
                    <a:pt x="14" y="39"/>
                    <a:pt x="14" y="38"/>
                  </a:cubicBezTo>
                  <a:close/>
                  <a:moveTo>
                    <a:pt x="17" y="37"/>
                  </a:moveTo>
                  <a:cubicBezTo>
                    <a:pt x="18" y="37"/>
                    <a:pt x="19" y="37"/>
                    <a:pt x="20" y="37"/>
                  </a:cubicBezTo>
                  <a:cubicBezTo>
                    <a:pt x="20" y="38"/>
                    <a:pt x="20" y="38"/>
                    <a:pt x="20" y="39"/>
                  </a:cubicBezTo>
                  <a:cubicBezTo>
                    <a:pt x="19" y="39"/>
                    <a:pt x="18" y="39"/>
                    <a:pt x="17" y="39"/>
                  </a:cubicBezTo>
                  <a:cubicBezTo>
                    <a:pt x="17" y="39"/>
                    <a:pt x="17" y="38"/>
                    <a:pt x="17" y="37"/>
                  </a:cubicBezTo>
                  <a:close/>
                  <a:moveTo>
                    <a:pt x="21" y="37"/>
                  </a:moveTo>
                  <a:cubicBezTo>
                    <a:pt x="21" y="37"/>
                    <a:pt x="22" y="36"/>
                    <a:pt x="23" y="36"/>
                  </a:cubicBezTo>
                  <a:cubicBezTo>
                    <a:pt x="23" y="37"/>
                    <a:pt x="23" y="38"/>
                    <a:pt x="23" y="38"/>
                  </a:cubicBezTo>
                  <a:cubicBezTo>
                    <a:pt x="22" y="39"/>
                    <a:pt x="21" y="39"/>
                    <a:pt x="21" y="39"/>
                  </a:cubicBezTo>
                  <a:cubicBezTo>
                    <a:pt x="21" y="38"/>
                    <a:pt x="21" y="37"/>
                    <a:pt x="21" y="37"/>
                  </a:cubicBezTo>
                  <a:close/>
                  <a:moveTo>
                    <a:pt x="3" y="36"/>
                  </a:moveTo>
                  <a:cubicBezTo>
                    <a:pt x="3" y="36"/>
                    <a:pt x="4" y="36"/>
                    <a:pt x="5" y="36"/>
                  </a:cubicBezTo>
                  <a:cubicBezTo>
                    <a:pt x="5" y="36"/>
                    <a:pt x="5" y="37"/>
                    <a:pt x="5" y="38"/>
                  </a:cubicBezTo>
                  <a:cubicBezTo>
                    <a:pt x="4" y="38"/>
                    <a:pt x="3" y="38"/>
                    <a:pt x="3" y="38"/>
                  </a:cubicBezTo>
                  <a:cubicBezTo>
                    <a:pt x="3" y="38"/>
                    <a:pt x="3" y="37"/>
                    <a:pt x="3" y="36"/>
                  </a:cubicBezTo>
                  <a:close/>
                  <a:moveTo>
                    <a:pt x="8" y="35"/>
                  </a:moveTo>
                  <a:cubicBezTo>
                    <a:pt x="9" y="35"/>
                    <a:pt x="10" y="35"/>
                    <a:pt x="11" y="35"/>
                  </a:cubicBezTo>
                  <a:cubicBezTo>
                    <a:pt x="11" y="35"/>
                    <a:pt x="11" y="36"/>
                    <a:pt x="11" y="37"/>
                  </a:cubicBezTo>
                  <a:cubicBezTo>
                    <a:pt x="10" y="37"/>
                    <a:pt x="9" y="37"/>
                    <a:pt x="8" y="37"/>
                  </a:cubicBezTo>
                  <a:cubicBezTo>
                    <a:pt x="8" y="36"/>
                    <a:pt x="8" y="36"/>
                    <a:pt x="8" y="35"/>
                  </a:cubicBezTo>
                  <a:close/>
                  <a:moveTo>
                    <a:pt x="11" y="35"/>
                  </a:moveTo>
                  <a:cubicBezTo>
                    <a:pt x="12" y="34"/>
                    <a:pt x="13" y="34"/>
                    <a:pt x="14" y="34"/>
                  </a:cubicBezTo>
                  <a:cubicBezTo>
                    <a:pt x="14" y="35"/>
                    <a:pt x="14" y="35"/>
                    <a:pt x="14" y="36"/>
                  </a:cubicBezTo>
                  <a:cubicBezTo>
                    <a:pt x="13" y="36"/>
                    <a:pt x="12" y="36"/>
                    <a:pt x="11" y="37"/>
                  </a:cubicBezTo>
                  <a:cubicBezTo>
                    <a:pt x="11" y="36"/>
                    <a:pt x="11" y="35"/>
                    <a:pt x="11" y="35"/>
                  </a:cubicBezTo>
                  <a:close/>
                  <a:moveTo>
                    <a:pt x="14" y="34"/>
                  </a:moveTo>
                  <a:cubicBezTo>
                    <a:pt x="15" y="34"/>
                    <a:pt x="16" y="34"/>
                    <a:pt x="17" y="33"/>
                  </a:cubicBezTo>
                  <a:cubicBezTo>
                    <a:pt x="17" y="34"/>
                    <a:pt x="17" y="35"/>
                    <a:pt x="17" y="36"/>
                  </a:cubicBezTo>
                  <a:cubicBezTo>
                    <a:pt x="16" y="36"/>
                    <a:pt x="15" y="36"/>
                    <a:pt x="14" y="36"/>
                  </a:cubicBezTo>
                  <a:cubicBezTo>
                    <a:pt x="14" y="35"/>
                    <a:pt x="14" y="35"/>
                    <a:pt x="14" y="34"/>
                  </a:cubicBezTo>
                  <a:close/>
                  <a:moveTo>
                    <a:pt x="17" y="33"/>
                  </a:moveTo>
                  <a:cubicBezTo>
                    <a:pt x="18" y="33"/>
                    <a:pt x="19" y="33"/>
                    <a:pt x="20" y="33"/>
                  </a:cubicBezTo>
                  <a:cubicBezTo>
                    <a:pt x="20" y="34"/>
                    <a:pt x="20" y="34"/>
                    <a:pt x="20" y="35"/>
                  </a:cubicBezTo>
                  <a:cubicBezTo>
                    <a:pt x="19" y="35"/>
                    <a:pt x="18" y="35"/>
                    <a:pt x="17" y="35"/>
                  </a:cubicBezTo>
                  <a:cubicBezTo>
                    <a:pt x="17" y="35"/>
                    <a:pt x="17" y="34"/>
                    <a:pt x="17" y="33"/>
                  </a:cubicBezTo>
                  <a:close/>
                  <a:moveTo>
                    <a:pt x="21" y="33"/>
                  </a:moveTo>
                  <a:cubicBezTo>
                    <a:pt x="21" y="33"/>
                    <a:pt x="22" y="32"/>
                    <a:pt x="23" y="32"/>
                  </a:cubicBezTo>
                  <a:cubicBezTo>
                    <a:pt x="23" y="33"/>
                    <a:pt x="23" y="34"/>
                    <a:pt x="23" y="34"/>
                  </a:cubicBezTo>
                  <a:cubicBezTo>
                    <a:pt x="22" y="35"/>
                    <a:pt x="21" y="35"/>
                    <a:pt x="21" y="35"/>
                  </a:cubicBezTo>
                  <a:cubicBezTo>
                    <a:pt x="21" y="34"/>
                    <a:pt x="21" y="33"/>
                    <a:pt x="21" y="33"/>
                  </a:cubicBezTo>
                  <a:close/>
                  <a:moveTo>
                    <a:pt x="8" y="31"/>
                  </a:moveTo>
                  <a:cubicBezTo>
                    <a:pt x="9" y="31"/>
                    <a:pt x="10" y="31"/>
                    <a:pt x="11" y="31"/>
                  </a:cubicBezTo>
                  <a:cubicBezTo>
                    <a:pt x="11" y="31"/>
                    <a:pt x="11" y="32"/>
                    <a:pt x="11" y="33"/>
                  </a:cubicBezTo>
                  <a:cubicBezTo>
                    <a:pt x="10" y="33"/>
                    <a:pt x="9" y="33"/>
                    <a:pt x="8" y="33"/>
                  </a:cubicBezTo>
                  <a:cubicBezTo>
                    <a:pt x="8" y="33"/>
                    <a:pt x="8" y="32"/>
                    <a:pt x="8" y="31"/>
                  </a:cubicBezTo>
                  <a:close/>
                  <a:moveTo>
                    <a:pt x="11" y="31"/>
                  </a:moveTo>
                  <a:cubicBezTo>
                    <a:pt x="12" y="30"/>
                    <a:pt x="13" y="30"/>
                    <a:pt x="14" y="30"/>
                  </a:cubicBezTo>
                  <a:cubicBezTo>
                    <a:pt x="14" y="31"/>
                    <a:pt x="14" y="31"/>
                    <a:pt x="14" y="32"/>
                  </a:cubicBezTo>
                  <a:cubicBezTo>
                    <a:pt x="13" y="32"/>
                    <a:pt x="12" y="32"/>
                    <a:pt x="11" y="33"/>
                  </a:cubicBezTo>
                  <a:cubicBezTo>
                    <a:pt x="11" y="32"/>
                    <a:pt x="11" y="31"/>
                    <a:pt x="11" y="31"/>
                  </a:cubicBezTo>
                  <a:close/>
                  <a:moveTo>
                    <a:pt x="14" y="30"/>
                  </a:moveTo>
                  <a:cubicBezTo>
                    <a:pt x="15" y="30"/>
                    <a:pt x="16" y="30"/>
                    <a:pt x="17" y="29"/>
                  </a:cubicBezTo>
                  <a:cubicBezTo>
                    <a:pt x="17" y="30"/>
                    <a:pt x="17" y="31"/>
                    <a:pt x="17" y="32"/>
                  </a:cubicBezTo>
                  <a:cubicBezTo>
                    <a:pt x="16" y="32"/>
                    <a:pt x="15" y="32"/>
                    <a:pt x="14" y="32"/>
                  </a:cubicBezTo>
                  <a:cubicBezTo>
                    <a:pt x="14" y="31"/>
                    <a:pt x="14" y="31"/>
                    <a:pt x="14" y="30"/>
                  </a:cubicBezTo>
                  <a:close/>
                  <a:moveTo>
                    <a:pt x="17" y="29"/>
                  </a:moveTo>
                  <a:cubicBezTo>
                    <a:pt x="18" y="29"/>
                    <a:pt x="19" y="29"/>
                    <a:pt x="20" y="29"/>
                  </a:cubicBezTo>
                  <a:cubicBezTo>
                    <a:pt x="20" y="30"/>
                    <a:pt x="20" y="30"/>
                    <a:pt x="20" y="31"/>
                  </a:cubicBezTo>
                  <a:cubicBezTo>
                    <a:pt x="19" y="31"/>
                    <a:pt x="18" y="31"/>
                    <a:pt x="17" y="31"/>
                  </a:cubicBezTo>
                  <a:cubicBezTo>
                    <a:pt x="17" y="31"/>
                    <a:pt x="17" y="30"/>
                    <a:pt x="17" y="29"/>
                  </a:cubicBezTo>
                  <a:close/>
                  <a:moveTo>
                    <a:pt x="21" y="29"/>
                  </a:moveTo>
                  <a:cubicBezTo>
                    <a:pt x="21" y="29"/>
                    <a:pt x="22" y="28"/>
                    <a:pt x="23" y="28"/>
                  </a:cubicBezTo>
                  <a:cubicBezTo>
                    <a:pt x="23" y="29"/>
                    <a:pt x="23" y="30"/>
                    <a:pt x="23" y="30"/>
                  </a:cubicBezTo>
                  <a:cubicBezTo>
                    <a:pt x="22" y="30"/>
                    <a:pt x="21" y="31"/>
                    <a:pt x="21" y="31"/>
                  </a:cubicBezTo>
                  <a:cubicBezTo>
                    <a:pt x="21" y="30"/>
                    <a:pt x="21" y="29"/>
                    <a:pt x="21" y="29"/>
                  </a:cubicBezTo>
                  <a:close/>
                  <a:moveTo>
                    <a:pt x="3" y="29"/>
                  </a:moveTo>
                  <a:cubicBezTo>
                    <a:pt x="3" y="28"/>
                    <a:pt x="4" y="28"/>
                    <a:pt x="5" y="28"/>
                  </a:cubicBezTo>
                  <a:cubicBezTo>
                    <a:pt x="5" y="29"/>
                    <a:pt x="5" y="29"/>
                    <a:pt x="5" y="30"/>
                  </a:cubicBezTo>
                  <a:cubicBezTo>
                    <a:pt x="4" y="30"/>
                    <a:pt x="3" y="30"/>
                    <a:pt x="3" y="31"/>
                  </a:cubicBezTo>
                  <a:cubicBezTo>
                    <a:pt x="3" y="30"/>
                    <a:pt x="3" y="29"/>
                    <a:pt x="3" y="29"/>
                  </a:cubicBezTo>
                  <a:close/>
                  <a:moveTo>
                    <a:pt x="8" y="27"/>
                  </a:moveTo>
                  <a:cubicBezTo>
                    <a:pt x="9" y="27"/>
                    <a:pt x="10" y="27"/>
                    <a:pt x="11" y="27"/>
                  </a:cubicBezTo>
                  <a:cubicBezTo>
                    <a:pt x="11" y="27"/>
                    <a:pt x="11" y="28"/>
                    <a:pt x="11" y="29"/>
                  </a:cubicBezTo>
                  <a:cubicBezTo>
                    <a:pt x="10" y="29"/>
                    <a:pt x="9" y="29"/>
                    <a:pt x="8" y="29"/>
                  </a:cubicBezTo>
                  <a:cubicBezTo>
                    <a:pt x="8" y="29"/>
                    <a:pt x="8" y="28"/>
                    <a:pt x="8" y="27"/>
                  </a:cubicBezTo>
                  <a:close/>
                  <a:moveTo>
                    <a:pt x="14" y="26"/>
                  </a:moveTo>
                  <a:cubicBezTo>
                    <a:pt x="15" y="26"/>
                    <a:pt x="16" y="26"/>
                    <a:pt x="17" y="25"/>
                  </a:cubicBezTo>
                  <a:cubicBezTo>
                    <a:pt x="17" y="26"/>
                    <a:pt x="17" y="27"/>
                    <a:pt x="17" y="28"/>
                  </a:cubicBezTo>
                  <a:cubicBezTo>
                    <a:pt x="16" y="28"/>
                    <a:pt x="15" y="28"/>
                    <a:pt x="14" y="28"/>
                  </a:cubicBezTo>
                  <a:cubicBezTo>
                    <a:pt x="14" y="27"/>
                    <a:pt x="14" y="27"/>
                    <a:pt x="14" y="26"/>
                  </a:cubicBezTo>
                  <a:close/>
                  <a:moveTo>
                    <a:pt x="17" y="25"/>
                  </a:moveTo>
                  <a:cubicBezTo>
                    <a:pt x="18" y="25"/>
                    <a:pt x="19" y="25"/>
                    <a:pt x="20" y="25"/>
                  </a:cubicBezTo>
                  <a:cubicBezTo>
                    <a:pt x="20" y="26"/>
                    <a:pt x="20" y="26"/>
                    <a:pt x="20" y="27"/>
                  </a:cubicBezTo>
                  <a:cubicBezTo>
                    <a:pt x="19" y="27"/>
                    <a:pt x="18" y="27"/>
                    <a:pt x="17" y="27"/>
                  </a:cubicBezTo>
                  <a:cubicBezTo>
                    <a:pt x="17" y="27"/>
                    <a:pt x="17" y="26"/>
                    <a:pt x="17" y="25"/>
                  </a:cubicBezTo>
                  <a:close/>
                  <a:moveTo>
                    <a:pt x="21" y="25"/>
                  </a:moveTo>
                  <a:cubicBezTo>
                    <a:pt x="21" y="25"/>
                    <a:pt x="22" y="24"/>
                    <a:pt x="23" y="24"/>
                  </a:cubicBezTo>
                  <a:cubicBezTo>
                    <a:pt x="23" y="25"/>
                    <a:pt x="23" y="26"/>
                    <a:pt x="23" y="26"/>
                  </a:cubicBezTo>
                  <a:cubicBezTo>
                    <a:pt x="22" y="26"/>
                    <a:pt x="21" y="27"/>
                    <a:pt x="21" y="27"/>
                  </a:cubicBezTo>
                  <a:cubicBezTo>
                    <a:pt x="21" y="26"/>
                    <a:pt x="21" y="25"/>
                    <a:pt x="21" y="25"/>
                  </a:cubicBezTo>
                  <a:close/>
                  <a:moveTo>
                    <a:pt x="3" y="25"/>
                  </a:moveTo>
                  <a:cubicBezTo>
                    <a:pt x="3" y="24"/>
                    <a:pt x="4" y="24"/>
                    <a:pt x="5" y="24"/>
                  </a:cubicBezTo>
                  <a:cubicBezTo>
                    <a:pt x="5" y="25"/>
                    <a:pt x="5" y="25"/>
                    <a:pt x="5" y="26"/>
                  </a:cubicBezTo>
                  <a:cubicBezTo>
                    <a:pt x="4" y="26"/>
                    <a:pt x="3" y="26"/>
                    <a:pt x="3" y="27"/>
                  </a:cubicBezTo>
                  <a:cubicBezTo>
                    <a:pt x="3" y="26"/>
                    <a:pt x="3" y="25"/>
                    <a:pt x="3" y="25"/>
                  </a:cubicBezTo>
                  <a:close/>
                  <a:moveTo>
                    <a:pt x="8" y="23"/>
                  </a:moveTo>
                  <a:cubicBezTo>
                    <a:pt x="9" y="23"/>
                    <a:pt x="10" y="23"/>
                    <a:pt x="11" y="23"/>
                  </a:cubicBezTo>
                  <a:cubicBezTo>
                    <a:pt x="11" y="24"/>
                    <a:pt x="11" y="24"/>
                    <a:pt x="11" y="25"/>
                  </a:cubicBezTo>
                  <a:cubicBezTo>
                    <a:pt x="10" y="25"/>
                    <a:pt x="9" y="25"/>
                    <a:pt x="8" y="25"/>
                  </a:cubicBezTo>
                  <a:cubicBezTo>
                    <a:pt x="8" y="25"/>
                    <a:pt x="8" y="24"/>
                    <a:pt x="8" y="23"/>
                  </a:cubicBezTo>
                  <a:close/>
                  <a:moveTo>
                    <a:pt x="14" y="22"/>
                  </a:moveTo>
                  <a:cubicBezTo>
                    <a:pt x="15" y="22"/>
                    <a:pt x="16" y="22"/>
                    <a:pt x="17" y="22"/>
                  </a:cubicBezTo>
                  <a:cubicBezTo>
                    <a:pt x="17" y="22"/>
                    <a:pt x="17" y="23"/>
                    <a:pt x="17" y="24"/>
                  </a:cubicBezTo>
                  <a:cubicBezTo>
                    <a:pt x="16" y="24"/>
                    <a:pt x="15" y="24"/>
                    <a:pt x="14" y="24"/>
                  </a:cubicBezTo>
                  <a:cubicBezTo>
                    <a:pt x="14" y="23"/>
                    <a:pt x="14" y="23"/>
                    <a:pt x="14" y="22"/>
                  </a:cubicBezTo>
                  <a:close/>
                  <a:moveTo>
                    <a:pt x="17" y="21"/>
                  </a:moveTo>
                  <a:cubicBezTo>
                    <a:pt x="18" y="21"/>
                    <a:pt x="19" y="21"/>
                    <a:pt x="20" y="21"/>
                  </a:cubicBezTo>
                  <a:cubicBezTo>
                    <a:pt x="20" y="22"/>
                    <a:pt x="20" y="22"/>
                    <a:pt x="20" y="23"/>
                  </a:cubicBezTo>
                  <a:cubicBezTo>
                    <a:pt x="19" y="23"/>
                    <a:pt x="18" y="23"/>
                    <a:pt x="17" y="23"/>
                  </a:cubicBezTo>
                  <a:cubicBezTo>
                    <a:pt x="17" y="23"/>
                    <a:pt x="17" y="22"/>
                    <a:pt x="17" y="21"/>
                  </a:cubicBezTo>
                  <a:close/>
                  <a:moveTo>
                    <a:pt x="21" y="21"/>
                  </a:moveTo>
                  <a:cubicBezTo>
                    <a:pt x="21" y="21"/>
                    <a:pt x="22" y="20"/>
                    <a:pt x="23" y="20"/>
                  </a:cubicBezTo>
                  <a:cubicBezTo>
                    <a:pt x="23" y="21"/>
                    <a:pt x="23" y="22"/>
                    <a:pt x="23" y="22"/>
                  </a:cubicBezTo>
                  <a:cubicBezTo>
                    <a:pt x="22" y="22"/>
                    <a:pt x="21" y="23"/>
                    <a:pt x="21" y="23"/>
                  </a:cubicBezTo>
                  <a:cubicBezTo>
                    <a:pt x="21" y="22"/>
                    <a:pt x="21" y="21"/>
                    <a:pt x="21" y="21"/>
                  </a:cubicBezTo>
                  <a:close/>
                  <a:moveTo>
                    <a:pt x="3" y="21"/>
                  </a:moveTo>
                  <a:cubicBezTo>
                    <a:pt x="3" y="21"/>
                    <a:pt x="4" y="20"/>
                    <a:pt x="5" y="20"/>
                  </a:cubicBezTo>
                  <a:cubicBezTo>
                    <a:pt x="5" y="21"/>
                    <a:pt x="5" y="22"/>
                    <a:pt x="5" y="22"/>
                  </a:cubicBezTo>
                  <a:cubicBezTo>
                    <a:pt x="4" y="22"/>
                    <a:pt x="3" y="23"/>
                    <a:pt x="3" y="23"/>
                  </a:cubicBezTo>
                  <a:cubicBezTo>
                    <a:pt x="3" y="22"/>
                    <a:pt x="3" y="21"/>
                    <a:pt x="3" y="21"/>
                  </a:cubicBezTo>
                  <a:close/>
                  <a:moveTo>
                    <a:pt x="8" y="19"/>
                  </a:moveTo>
                  <a:cubicBezTo>
                    <a:pt x="9" y="19"/>
                    <a:pt x="10" y="19"/>
                    <a:pt x="11" y="19"/>
                  </a:cubicBezTo>
                  <a:cubicBezTo>
                    <a:pt x="11" y="20"/>
                    <a:pt x="11" y="20"/>
                    <a:pt x="11" y="21"/>
                  </a:cubicBezTo>
                  <a:cubicBezTo>
                    <a:pt x="10" y="21"/>
                    <a:pt x="9" y="21"/>
                    <a:pt x="8" y="21"/>
                  </a:cubicBezTo>
                  <a:cubicBezTo>
                    <a:pt x="8" y="21"/>
                    <a:pt x="8" y="20"/>
                    <a:pt x="8" y="19"/>
                  </a:cubicBezTo>
                  <a:close/>
                  <a:moveTo>
                    <a:pt x="14" y="18"/>
                  </a:moveTo>
                  <a:cubicBezTo>
                    <a:pt x="15" y="18"/>
                    <a:pt x="16" y="18"/>
                    <a:pt x="17" y="17"/>
                  </a:cubicBezTo>
                  <a:cubicBezTo>
                    <a:pt x="17" y="18"/>
                    <a:pt x="17" y="19"/>
                    <a:pt x="17" y="20"/>
                  </a:cubicBezTo>
                  <a:cubicBezTo>
                    <a:pt x="16" y="20"/>
                    <a:pt x="15" y="20"/>
                    <a:pt x="14" y="20"/>
                  </a:cubicBezTo>
                  <a:cubicBezTo>
                    <a:pt x="14" y="19"/>
                    <a:pt x="14" y="19"/>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7" name="Rectangle 2603"/>
            <p:cNvSpPr>
              <a:spLocks noChangeArrowheads="1"/>
            </p:cNvSpPr>
            <p:nvPr/>
          </p:nvSpPr>
          <p:spPr bwMode="auto">
            <a:xfrm>
              <a:off x="-688974" y="944562"/>
              <a:ext cx="49213"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8" name="Freeform 2604"/>
            <p:cNvSpPr>
              <a:spLocks noEditPoints="1"/>
            </p:cNvSpPr>
            <p:nvPr/>
          </p:nvSpPr>
          <p:spPr bwMode="auto">
            <a:xfrm>
              <a:off x="-506412" y="620712"/>
              <a:ext cx="155575" cy="534988"/>
            </a:xfrm>
            <a:custGeom>
              <a:avLst/>
              <a:gdLst>
                <a:gd name="T0" fmla="*/ 48 w 48"/>
                <a:gd name="T1" fmla="*/ 2 h 164"/>
                <a:gd name="T2" fmla="*/ 28 w 48"/>
                <a:gd name="T3" fmla="*/ 6 h 164"/>
                <a:gd name="T4" fmla="*/ 27 w 48"/>
                <a:gd name="T5" fmla="*/ 9 h 164"/>
                <a:gd name="T6" fmla="*/ 19 w 48"/>
                <a:gd name="T7" fmla="*/ 12 h 164"/>
                <a:gd name="T8" fmla="*/ 19 w 48"/>
                <a:gd name="T9" fmla="*/ 12 h 164"/>
                <a:gd name="T10" fmla="*/ 15 w 48"/>
                <a:gd name="T11" fmla="*/ 0 h 164"/>
                <a:gd name="T12" fmla="*/ 12 w 48"/>
                <a:gd name="T13" fmla="*/ 27 h 164"/>
                <a:gd name="T14" fmla="*/ 17 w 48"/>
                <a:gd name="T15" fmla="*/ 42 h 164"/>
                <a:gd name="T16" fmla="*/ 17 w 48"/>
                <a:gd name="T17" fmla="*/ 44 h 164"/>
                <a:gd name="T18" fmla="*/ 41 w 48"/>
                <a:gd name="T19" fmla="*/ 38 h 164"/>
                <a:gd name="T20" fmla="*/ 17 w 48"/>
                <a:gd name="T21" fmla="*/ 38 h 164"/>
                <a:gd name="T22" fmla="*/ 41 w 48"/>
                <a:gd name="T23" fmla="*/ 48 h 164"/>
                <a:gd name="T24" fmla="*/ 17 w 48"/>
                <a:gd name="T25" fmla="*/ 50 h 164"/>
                <a:gd name="T26" fmla="*/ 17 w 48"/>
                <a:gd name="T27" fmla="*/ 53 h 164"/>
                <a:gd name="T28" fmla="*/ 41 w 48"/>
                <a:gd name="T29" fmla="*/ 55 h 164"/>
                <a:gd name="T30" fmla="*/ 17 w 48"/>
                <a:gd name="T31" fmla="*/ 55 h 164"/>
                <a:gd name="T32" fmla="*/ 41 w 48"/>
                <a:gd name="T33" fmla="*/ 61 h 164"/>
                <a:gd name="T34" fmla="*/ 17 w 48"/>
                <a:gd name="T35" fmla="*/ 63 h 164"/>
                <a:gd name="T36" fmla="*/ 17 w 48"/>
                <a:gd name="T37" fmla="*/ 65 h 164"/>
                <a:gd name="T38" fmla="*/ 41 w 48"/>
                <a:gd name="T39" fmla="*/ 67 h 164"/>
                <a:gd name="T40" fmla="*/ 17 w 48"/>
                <a:gd name="T41" fmla="*/ 67 h 164"/>
                <a:gd name="T42" fmla="*/ 41 w 48"/>
                <a:gd name="T43" fmla="*/ 74 h 164"/>
                <a:gd name="T44" fmla="*/ 17 w 48"/>
                <a:gd name="T45" fmla="*/ 76 h 164"/>
                <a:gd name="T46" fmla="*/ 17 w 48"/>
                <a:gd name="T47" fmla="*/ 78 h 164"/>
                <a:gd name="T48" fmla="*/ 41 w 48"/>
                <a:gd name="T49" fmla="*/ 80 h 164"/>
                <a:gd name="T50" fmla="*/ 17 w 48"/>
                <a:gd name="T51" fmla="*/ 80 h 164"/>
                <a:gd name="T52" fmla="*/ 41 w 48"/>
                <a:gd name="T53" fmla="*/ 87 h 164"/>
                <a:gd name="T54" fmla="*/ 17 w 48"/>
                <a:gd name="T55" fmla="*/ 89 h 164"/>
                <a:gd name="T56" fmla="*/ 17 w 48"/>
                <a:gd name="T57" fmla="*/ 91 h 164"/>
                <a:gd name="T58" fmla="*/ 41 w 48"/>
                <a:gd name="T59" fmla="*/ 93 h 164"/>
                <a:gd name="T60" fmla="*/ 17 w 48"/>
                <a:gd name="T61" fmla="*/ 93 h 164"/>
                <a:gd name="T62" fmla="*/ 41 w 48"/>
                <a:gd name="T63" fmla="*/ 100 h 164"/>
                <a:gd name="T64" fmla="*/ 17 w 48"/>
                <a:gd name="T65" fmla="*/ 102 h 164"/>
                <a:gd name="T66" fmla="*/ 17 w 48"/>
                <a:gd name="T67" fmla="*/ 104 h 164"/>
                <a:gd name="T68" fmla="*/ 41 w 48"/>
                <a:gd name="T69" fmla="*/ 106 h 164"/>
                <a:gd name="T70" fmla="*/ 17 w 48"/>
                <a:gd name="T71" fmla="*/ 106 h 164"/>
                <a:gd name="T72" fmla="*/ 41 w 48"/>
                <a:gd name="T73" fmla="*/ 112 h 164"/>
                <a:gd name="T74" fmla="*/ 17 w 48"/>
                <a:gd name="T75" fmla="*/ 114 h 164"/>
                <a:gd name="T76" fmla="*/ 17 w 48"/>
                <a:gd name="T77" fmla="*/ 117 h 164"/>
                <a:gd name="T78" fmla="*/ 41 w 48"/>
                <a:gd name="T79" fmla="*/ 119 h 164"/>
                <a:gd name="T80" fmla="*/ 17 w 48"/>
                <a:gd name="T81" fmla="*/ 119 h 164"/>
                <a:gd name="T82" fmla="*/ 41 w 48"/>
                <a:gd name="T83" fmla="*/ 125 h 164"/>
                <a:gd name="T84" fmla="*/ 17 w 48"/>
                <a:gd name="T85" fmla="*/ 127 h 164"/>
                <a:gd name="T86" fmla="*/ 17 w 48"/>
                <a:gd name="T87" fmla="*/ 12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64">
                  <a:moveTo>
                    <a:pt x="0" y="164"/>
                  </a:moveTo>
                  <a:cubicBezTo>
                    <a:pt x="48" y="164"/>
                    <a:pt x="48" y="164"/>
                    <a:pt x="48" y="164"/>
                  </a:cubicBezTo>
                  <a:cubicBezTo>
                    <a:pt x="48" y="2"/>
                    <a:pt x="48" y="2"/>
                    <a:pt x="48" y="2"/>
                  </a:cubicBezTo>
                  <a:cubicBezTo>
                    <a:pt x="43" y="3"/>
                    <a:pt x="38" y="4"/>
                    <a:pt x="34" y="6"/>
                  </a:cubicBezTo>
                  <a:cubicBezTo>
                    <a:pt x="34" y="6"/>
                    <a:pt x="34" y="6"/>
                    <a:pt x="34" y="6"/>
                  </a:cubicBezTo>
                  <a:cubicBezTo>
                    <a:pt x="28" y="6"/>
                    <a:pt x="28" y="6"/>
                    <a:pt x="28" y="6"/>
                  </a:cubicBezTo>
                  <a:cubicBezTo>
                    <a:pt x="28" y="1"/>
                    <a:pt x="28" y="1"/>
                    <a:pt x="28" y="1"/>
                  </a:cubicBezTo>
                  <a:cubicBezTo>
                    <a:pt x="27" y="1"/>
                    <a:pt x="27" y="1"/>
                    <a:pt x="27" y="1"/>
                  </a:cubicBezTo>
                  <a:cubicBezTo>
                    <a:pt x="27" y="9"/>
                    <a:pt x="27" y="9"/>
                    <a:pt x="27" y="9"/>
                  </a:cubicBezTo>
                  <a:cubicBezTo>
                    <a:pt x="25" y="11"/>
                    <a:pt x="23" y="12"/>
                    <a:pt x="22" y="14"/>
                  </a:cubicBezTo>
                  <a:cubicBezTo>
                    <a:pt x="19" y="14"/>
                    <a:pt x="19" y="14"/>
                    <a:pt x="19" y="14"/>
                  </a:cubicBezTo>
                  <a:cubicBezTo>
                    <a:pt x="19" y="12"/>
                    <a:pt x="19" y="12"/>
                    <a:pt x="19" y="12"/>
                  </a:cubicBezTo>
                  <a:cubicBezTo>
                    <a:pt x="19" y="5"/>
                    <a:pt x="19" y="5"/>
                    <a:pt x="19" y="5"/>
                  </a:cubicBezTo>
                  <a:cubicBezTo>
                    <a:pt x="19" y="5"/>
                    <a:pt x="19" y="5"/>
                    <a:pt x="19" y="5"/>
                  </a:cubicBezTo>
                  <a:cubicBezTo>
                    <a:pt x="19" y="12"/>
                    <a:pt x="19" y="12"/>
                    <a:pt x="19" y="12"/>
                  </a:cubicBezTo>
                  <a:cubicBezTo>
                    <a:pt x="16" y="12"/>
                    <a:pt x="16" y="12"/>
                    <a:pt x="16" y="12"/>
                  </a:cubicBezTo>
                  <a:cubicBezTo>
                    <a:pt x="16" y="0"/>
                    <a:pt x="16" y="0"/>
                    <a:pt x="16" y="0"/>
                  </a:cubicBezTo>
                  <a:cubicBezTo>
                    <a:pt x="15" y="0"/>
                    <a:pt x="15" y="0"/>
                    <a:pt x="15" y="0"/>
                  </a:cubicBezTo>
                  <a:cubicBezTo>
                    <a:pt x="15" y="14"/>
                    <a:pt x="15" y="14"/>
                    <a:pt x="15" y="14"/>
                  </a:cubicBezTo>
                  <a:cubicBezTo>
                    <a:pt x="12" y="14"/>
                    <a:pt x="12" y="14"/>
                    <a:pt x="12" y="14"/>
                  </a:cubicBezTo>
                  <a:cubicBezTo>
                    <a:pt x="12" y="27"/>
                    <a:pt x="12" y="27"/>
                    <a:pt x="12" y="27"/>
                  </a:cubicBezTo>
                  <a:cubicBezTo>
                    <a:pt x="11" y="30"/>
                    <a:pt x="10" y="33"/>
                    <a:pt x="9" y="35"/>
                  </a:cubicBezTo>
                  <a:cubicBezTo>
                    <a:pt x="0" y="164"/>
                    <a:pt x="0" y="164"/>
                    <a:pt x="0" y="164"/>
                  </a:cubicBezTo>
                  <a:close/>
                  <a:moveTo>
                    <a:pt x="17" y="42"/>
                  </a:moveTo>
                  <a:cubicBezTo>
                    <a:pt x="25" y="42"/>
                    <a:pt x="33" y="42"/>
                    <a:pt x="41" y="42"/>
                  </a:cubicBezTo>
                  <a:cubicBezTo>
                    <a:pt x="41" y="43"/>
                    <a:pt x="41" y="43"/>
                    <a:pt x="41" y="44"/>
                  </a:cubicBezTo>
                  <a:cubicBezTo>
                    <a:pt x="33" y="44"/>
                    <a:pt x="25" y="44"/>
                    <a:pt x="17" y="44"/>
                  </a:cubicBezTo>
                  <a:cubicBezTo>
                    <a:pt x="17" y="43"/>
                    <a:pt x="17" y="43"/>
                    <a:pt x="17" y="42"/>
                  </a:cubicBezTo>
                  <a:close/>
                  <a:moveTo>
                    <a:pt x="17" y="38"/>
                  </a:moveTo>
                  <a:cubicBezTo>
                    <a:pt x="41" y="38"/>
                    <a:pt x="41" y="38"/>
                    <a:pt x="41" y="38"/>
                  </a:cubicBezTo>
                  <a:cubicBezTo>
                    <a:pt x="41" y="40"/>
                    <a:pt x="41" y="40"/>
                    <a:pt x="41" y="40"/>
                  </a:cubicBezTo>
                  <a:cubicBezTo>
                    <a:pt x="17" y="40"/>
                    <a:pt x="17" y="40"/>
                    <a:pt x="17" y="40"/>
                  </a:cubicBezTo>
                  <a:cubicBezTo>
                    <a:pt x="17" y="38"/>
                    <a:pt x="17" y="38"/>
                    <a:pt x="17" y="38"/>
                  </a:cubicBezTo>
                  <a:close/>
                  <a:moveTo>
                    <a:pt x="17" y="46"/>
                  </a:moveTo>
                  <a:cubicBezTo>
                    <a:pt x="25" y="46"/>
                    <a:pt x="33" y="46"/>
                    <a:pt x="41" y="46"/>
                  </a:cubicBezTo>
                  <a:cubicBezTo>
                    <a:pt x="41" y="47"/>
                    <a:pt x="41" y="48"/>
                    <a:pt x="41" y="48"/>
                  </a:cubicBezTo>
                  <a:cubicBezTo>
                    <a:pt x="33" y="48"/>
                    <a:pt x="25" y="48"/>
                    <a:pt x="17" y="48"/>
                  </a:cubicBezTo>
                  <a:cubicBezTo>
                    <a:pt x="17" y="48"/>
                    <a:pt x="17" y="47"/>
                    <a:pt x="17" y="46"/>
                  </a:cubicBezTo>
                  <a:close/>
                  <a:moveTo>
                    <a:pt x="17" y="50"/>
                  </a:moveTo>
                  <a:cubicBezTo>
                    <a:pt x="25" y="50"/>
                    <a:pt x="33" y="50"/>
                    <a:pt x="41" y="50"/>
                  </a:cubicBezTo>
                  <a:cubicBezTo>
                    <a:pt x="41" y="51"/>
                    <a:pt x="41" y="52"/>
                    <a:pt x="41" y="53"/>
                  </a:cubicBezTo>
                  <a:cubicBezTo>
                    <a:pt x="33" y="53"/>
                    <a:pt x="25" y="53"/>
                    <a:pt x="17" y="53"/>
                  </a:cubicBezTo>
                  <a:cubicBezTo>
                    <a:pt x="17" y="52"/>
                    <a:pt x="17" y="51"/>
                    <a:pt x="17" y="50"/>
                  </a:cubicBezTo>
                  <a:close/>
                  <a:moveTo>
                    <a:pt x="17" y="55"/>
                  </a:moveTo>
                  <a:cubicBezTo>
                    <a:pt x="25" y="55"/>
                    <a:pt x="33" y="55"/>
                    <a:pt x="41" y="55"/>
                  </a:cubicBezTo>
                  <a:cubicBezTo>
                    <a:pt x="41" y="55"/>
                    <a:pt x="41" y="56"/>
                    <a:pt x="41" y="57"/>
                  </a:cubicBezTo>
                  <a:cubicBezTo>
                    <a:pt x="33" y="57"/>
                    <a:pt x="25" y="57"/>
                    <a:pt x="17" y="57"/>
                  </a:cubicBezTo>
                  <a:cubicBezTo>
                    <a:pt x="17" y="56"/>
                    <a:pt x="17" y="55"/>
                    <a:pt x="17" y="55"/>
                  </a:cubicBezTo>
                  <a:close/>
                  <a:moveTo>
                    <a:pt x="17" y="59"/>
                  </a:moveTo>
                  <a:cubicBezTo>
                    <a:pt x="25" y="59"/>
                    <a:pt x="33" y="59"/>
                    <a:pt x="41" y="59"/>
                  </a:cubicBezTo>
                  <a:cubicBezTo>
                    <a:pt x="41" y="60"/>
                    <a:pt x="41" y="60"/>
                    <a:pt x="41" y="61"/>
                  </a:cubicBezTo>
                  <a:cubicBezTo>
                    <a:pt x="33" y="61"/>
                    <a:pt x="25" y="61"/>
                    <a:pt x="17" y="61"/>
                  </a:cubicBezTo>
                  <a:cubicBezTo>
                    <a:pt x="17" y="60"/>
                    <a:pt x="17" y="60"/>
                    <a:pt x="17" y="59"/>
                  </a:cubicBezTo>
                  <a:close/>
                  <a:moveTo>
                    <a:pt x="17" y="63"/>
                  </a:moveTo>
                  <a:cubicBezTo>
                    <a:pt x="25" y="63"/>
                    <a:pt x="33" y="63"/>
                    <a:pt x="41" y="63"/>
                  </a:cubicBezTo>
                  <a:cubicBezTo>
                    <a:pt x="41" y="64"/>
                    <a:pt x="41" y="65"/>
                    <a:pt x="41" y="65"/>
                  </a:cubicBezTo>
                  <a:cubicBezTo>
                    <a:pt x="33" y="65"/>
                    <a:pt x="25" y="65"/>
                    <a:pt x="17" y="65"/>
                  </a:cubicBezTo>
                  <a:cubicBezTo>
                    <a:pt x="17" y="65"/>
                    <a:pt x="17" y="64"/>
                    <a:pt x="17" y="63"/>
                  </a:cubicBezTo>
                  <a:close/>
                  <a:moveTo>
                    <a:pt x="17" y="67"/>
                  </a:moveTo>
                  <a:cubicBezTo>
                    <a:pt x="25" y="67"/>
                    <a:pt x="33" y="67"/>
                    <a:pt x="41" y="67"/>
                  </a:cubicBezTo>
                  <a:cubicBezTo>
                    <a:pt x="41" y="68"/>
                    <a:pt x="41" y="69"/>
                    <a:pt x="41" y="70"/>
                  </a:cubicBezTo>
                  <a:cubicBezTo>
                    <a:pt x="33" y="70"/>
                    <a:pt x="25" y="70"/>
                    <a:pt x="17" y="70"/>
                  </a:cubicBezTo>
                  <a:cubicBezTo>
                    <a:pt x="17" y="69"/>
                    <a:pt x="17" y="68"/>
                    <a:pt x="17" y="67"/>
                  </a:cubicBezTo>
                  <a:close/>
                  <a:moveTo>
                    <a:pt x="17" y="72"/>
                  </a:moveTo>
                  <a:cubicBezTo>
                    <a:pt x="25" y="72"/>
                    <a:pt x="33" y="72"/>
                    <a:pt x="41" y="72"/>
                  </a:cubicBezTo>
                  <a:cubicBezTo>
                    <a:pt x="41" y="72"/>
                    <a:pt x="41" y="73"/>
                    <a:pt x="41" y="74"/>
                  </a:cubicBezTo>
                  <a:cubicBezTo>
                    <a:pt x="33" y="74"/>
                    <a:pt x="25" y="74"/>
                    <a:pt x="17" y="74"/>
                  </a:cubicBezTo>
                  <a:cubicBezTo>
                    <a:pt x="17" y="73"/>
                    <a:pt x="17" y="72"/>
                    <a:pt x="17" y="72"/>
                  </a:cubicBezTo>
                  <a:close/>
                  <a:moveTo>
                    <a:pt x="17" y="76"/>
                  </a:moveTo>
                  <a:cubicBezTo>
                    <a:pt x="25" y="76"/>
                    <a:pt x="33" y="76"/>
                    <a:pt x="41" y="76"/>
                  </a:cubicBezTo>
                  <a:cubicBezTo>
                    <a:pt x="41" y="77"/>
                    <a:pt x="41" y="77"/>
                    <a:pt x="41" y="78"/>
                  </a:cubicBezTo>
                  <a:cubicBezTo>
                    <a:pt x="33" y="78"/>
                    <a:pt x="25" y="78"/>
                    <a:pt x="17" y="78"/>
                  </a:cubicBezTo>
                  <a:cubicBezTo>
                    <a:pt x="17" y="77"/>
                    <a:pt x="17" y="77"/>
                    <a:pt x="17" y="76"/>
                  </a:cubicBezTo>
                  <a:close/>
                  <a:moveTo>
                    <a:pt x="17" y="80"/>
                  </a:moveTo>
                  <a:cubicBezTo>
                    <a:pt x="25" y="80"/>
                    <a:pt x="33" y="80"/>
                    <a:pt x="41" y="80"/>
                  </a:cubicBezTo>
                  <a:cubicBezTo>
                    <a:pt x="41" y="81"/>
                    <a:pt x="41" y="82"/>
                    <a:pt x="41" y="82"/>
                  </a:cubicBezTo>
                  <a:cubicBezTo>
                    <a:pt x="33" y="82"/>
                    <a:pt x="25" y="82"/>
                    <a:pt x="17" y="82"/>
                  </a:cubicBezTo>
                  <a:cubicBezTo>
                    <a:pt x="17" y="82"/>
                    <a:pt x="17" y="81"/>
                    <a:pt x="17" y="80"/>
                  </a:cubicBezTo>
                  <a:close/>
                  <a:moveTo>
                    <a:pt x="17" y="85"/>
                  </a:moveTo>
                  <a:cubicBezTo>
                    <a:pt x="25" y="85"/>
                    <a:pt x="33" y="85"/>
                    <a:pt x="41" y="85"/>
                  </a:cubicBezTo>
                  <a:cubicBezTo>
                    <a:pt x="41" y="85"/>
                    <a:pt x="41" y="86"/>
                    <a:pt x="41" y="87"/>
                  </a:cubicBezTo>
                  <a:cubicBezTo>
                    <a:pt x="33" y="87"/>
                    <a:pt x="25" y="87"/>
                    <a:pt x="17" y="87"/>
                  </a:cubicBezTo>
                  <a:cubicBezTo>
                    <a:pt x="17" y="86"/>
                    <a:pt x="17" y="85"/>
                    <a:pt x="17" y="85"/>
                  </a:cubicBezTo>
                  <a:close/>
                  <a:moveTo>
                    <a:pt x="17" y="89"/>
                  </a:moveTo>
                  <a:cubicBezTo>
                    <a:pt x="25" y="89"/>
                    <a:pt x="33" y="89"/>
                    <a:pt x="41" y="89"/>
                  </a:cubicBezTo>
                  <a:cubicBezTo>
                    <a:pt x="41" y="90"/>
                    <a:pt x="41" y="90"/>
                    <a:pt x="41" y="91"/>
                  </a:cubicBezTo>
                  <a:cubicBezTo>
                    <a:pt x="33" y="91"/>
                    <a:pt x="25" y="91"/>
                    <a:pt x="17" y="91"/>
                  </a:cubicBezTo>
                  <a:cubicBezTo>
                    <a:pt x="17" y="90"/>
                    <a:pt x="17" y="90"/>
                    <a:pt x="17" y="89"/>
                  </a:cubicBezTo>
                  <a:close/>
                  <a:moveTo>
                    <a:pt x="17" y="93"/>
                  </a:moveTo>
                  <a:cubicBezTo>
                    <a:pt x="25" y="93"/>
                    <a:pt x="33" y="93"/>
                    <a:pt x="41" y="93"/>
                  </a:cubicBezTo>
                  <a:cubicBezTo>
                    <a:pt x="41" y="94"/>
                    <a:pt x="41" y="95"/>
                    <a:pt x="41" y="95"/>
                  </a:cubicBezTo>
                  <a:cubicBezTo>
                    <a:pt x="33" y="95"/>
                    <a:pt x="25" y="95"/>
                    <a:pt x="17" y="95"/>
                  </a:cubicBezTo>
                  <a:cubicBezTo>
                    <a:pt x="17" y="95"/>
                    <a:pt x="17" y="94"/>
                    <a:pt x="17" y="93"/>
                  </a:cubicBezTo>
                  <a:close/>
                  <a:moveTo>
                    <a:pt x="17" y="97"/>
                  </a:moveTo>
                  <a:cubicBezTo>
                    <a:pt x="25" y="97"/>
                    <a:pt x="33" y="97"/>
                    <a:pt x="41" y="97"/>
                  </a:cubicBezTo>
                  <a:cubicBezTo>
                    <a:pt x="41" y="98"/>
                    <a:pt x="41" y="99"/>
                    <a:pt x="41" y="100"/>
                  </a:cubicBezTo>
                  <a:cubicBezTo>
                    <a:pt x="33" y="100"/>
                    <a:pt x="25" y="100"/>
                    <a:pt x="17" y="100"/>
                  </a:cubicBezTo>
                  <a:cubicBezTo>
                    <a:pt x="17" y="99"/>
                    <a:pt x="17" y="98"/>
                    <a:pt x="17" y="97"/>
                  </a:cubicBezTo>
                  <a:close/>
                  <a:moveTo>
                    <a:pt x="17" y="102"/>
                  </a:moveTo>
                  <a:cubicBezTo>
                    <a:pt x="25" y="102"/>
                    <a:pt x="33" y="102"/>
                    <a:pt x="41" y="102"/>
                  </a:cubicBezTo>
                  <a:cubicBezTo>
                    <a:pt x="41" y="102"/>
                    <a:pt x="41" y="103"/>
                    <a:pt x="41" y="104"/>
                  </a:cubicBezTo>
                  <a:cubicBezTo>
                    <a:pt x="33" y="104"/>
                    <a:pt x="25" y="104"/>
                    <a:pt x="17" y="104"/>
                  </a:cubicBezTo>
                  <a:cubicBezTo>
                    <a:pt x="17" y="103"/>
                    <a:pt x="17" y="102"/>
                    <a:pt x="17" y="102"/>
                  </a:cubicBezTo>
                  <a:close/>
                  <a:moveTo>
                    <a:pt x="17" y="106"/>
                  </a:moveTo>
                  <a:cubicBezTo>
                    <a:pt x="25" y="106"/>
                    <a:pt x="33" y="106"/>
                    <a:pt x="41" y="106"/>
                  </a:cubicBezTo>
                  <a:cubicBezTo>
                    <a:pt x="41" y="107"/>
                    <a:pt x="41" y="107"/>
                    <a:pt x="41" y="108"/>
                  </a:cubicBezTo>
                  <a:cubicBezTo>
                    <a:pt x="33" y="108"/>
                    <a:pt x="25" y="108"/>
                    <a:pt x="17" y="108"/>
                  </a:cubicBezTo>
                  <a:cubicBezTo>
                    <a:pt x="17" y="107"/>
                    <a:pt x="17" y="107"/>
                    <a:pt x="17" y="106"/>
                  </a:cubicBezTo>
                  <a:close/>
                  <a:moveTo>
                    <a:pt x="17" y="110"/>
                  </a:moveTo>
                  <a:cubicBezTo>
                    <a:pt x="25" y="110"/>
                    <a:pt x="33" y="110"/>
                    <a:pt x="41" y="110"/>
                  </a:cubicBezTo>
                  <a:cubicBezTo>
                    <a:pt x="41" y="111"/>
                    <a:pt x="41" y="112"/>
                    <a:pt x="41" y="112"/>
                  </a:cubicBezTo>
                  <a:cubicBezTo>
                    <a:pt x="33" y="112"/>
                    <a:pt x="25" y="112"/>
                    <a:pt x="17" y="112"/>
                  </a:cubicBezTo>
                  <a:cubicBezTo>
                    <a:pt x="17" y="112"/>
                    <a:pt x="17" y="111"/>
                    <a:pt x="17" y="110"/>
                  </a:cubicBezTo>
                  <a:close/>
                  <a:moveTo>
                    <a:pt x="17" y="114"/>
                  </a:moveTo>
                  <a:cubicBezTo>
                    <a:pt x="25" y="114"/>
                    <a:pt x="33" y="114"/>
                    <a:pt x="41" y="114"/>
                  </a:cubicBezTo>
                  <a:cubicBezTo>
                    <a:pt x="41" y="115"/>
                    <a:pt x="41" y="116"/>
                    <a:pt x="41" y="117"/>
                  </a:cubicBezTo>
                  <a:cubicBezTo>
                    <a:pt x="33" y="117"/>
                    <a:pt x="25" y="117"/>
                    <a:pt x="17" y="117"/>
                  </a:cubicBezTo>
                  <a:cubicBezTo>
                    <a:pt x="17" y="116"/>
                    <a:pt x="17" y="115"/>
                    <a:pt x="17" y="114"/>
                  </a:cubicBezTo>
                  <a:close/>
                  <a:moveTo>
                    <a:pt x="17" y="119"/>
                  </a:moveTo>
                  <a:cubicBezTo>
                    <a:pt x="25" y="119"/>
                    <a:pt x="33" y="119"/>
                    <a:pt x="41" y="119"/>
                  </a:cubicBezTo>
                  <a:cubicBezTo>
                    <a:pt x="41" y="119"/>
                    <a:pt x="41" y="120"/>
                    <a:pt x="41" y="121"/>
                  </a:cubicBezTo>
                  <a:cubicBezTo>
                    <a:pt x="33" y="121"/>
                    <a:pt x="25" y="121"/>
                    <a:pt x="17" y="121"/>
                  </a:cubicBezTo>
                  <a:cubicBezTo>
                    <a:pt x="17" y="120"/>
                    <a:pt x="17" y="119"/>
                    <a:pt x="17" y="119"/>
                  </a:cubicBezTo>
                  <a:close/>
                  <a:moveTo>
                    <a:pt x="17" y="123"/>
                  </a:moveTo>
                  <a:cubicBezTo>
                    <a:pt x="25" y="123"/>
                    <a:pt x="33" y="123"/>
                    <a:pt x="41" y="123"/>
                  </a:cubicBezTo>
                  <a:cubicBezTo>
                    <a:pt x="41" y="124"/>
                    <a:pt x="41" y="124"/>
                    <a:pt x="41" y="125"/>
                  </a:cubicBezTo>
                  <a:cubicBezTo>
                    <a:pt x="33" y="125"/>
                    <a:pt x="25" y="125"/>
                    <a:pt x="17" y="125"/>
                  </a:cubicBezTo>
                  <a:cubicBezTo>
                    <a:pt x="17" y="124"/>
                    <a:pt x="17" y="124"/>
                    <a:pt x="17" y="123"/>
                  </a:cubicBezTo>
                  <a:close/>
                  <a:moveTo>
                    <a:pt x="17" y="127"/>
                  </a:moveTo>
                  <a:cubicBezTo>
                    <a:pt x="41" y="127"/>
                    <a:pt x="41" y="127"/>
                    <a:pt x="41" y="127"/>
                  </a:cubicBezTo>
                  <a:cubicBezTo>
                    <a:pt x="41" y="129"/>
                    <a:pt x="41" y="129"/>
                    <a:pt x="41" y="129"/>
                  </a:cubicBezTo>
                  <a:cubicBezTo>
                    <a:pt x="17" y="129"/>
                    <a:pt x="17" y="129"/>
                    <a:pt x="17" y="129"/>
                  </a:cubicBezTo>
                  <a:lnTo>
                    <a:pt x="17"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9" name="Rectangle 2605"/>
            <p:cNvSpPr>
              <a:spLocks noChangeArrowheads="1"/>
            </p:cNvSpPr>
            <p:nvPr/>
          </p:nvSpPr>
          <p:spPr bwMode="auto">
            <a:xfrm>
              <a:off x="-530224" y="892175"/>
              <a:ext cx="101600" cy="263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0" name="Rectangle 2606"/>
            <p:cNvSpPr>
              <a:spLocks noChangeArrowheads="1"/>
            </p:cNvSpPr>
            <p:nvPr/>
          </p:nvSpPr>
          <p:spPr bwMode="auto">
            <a:xfrm>
              <a:off x="-1362074" y="885825"/>
              <a:ext cx="52388" cy="269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1" name="Rectangle 2607"/>
            <p:cNvSpPr>
              <a:spLocks noChangeArrowheads="1"/>
            </p:cNvSpPr>
            <p:nvPr/>
          </p:nvSpPr>
          <p:spPr bwMode="auto">
            <a:xfrm>
              <a:off x="-360362" y="744537"/>
              <a:ext cx="46038" cy="411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2" name="Freeform 2608"/>
            <p:cNvSpPr>
              <a:spLocks noEditPoints="1"/>
            </p:cNvSpPr>
            <p:nvPr/>
          </p:nvSpPr>
          <p:spPr bwMode="auto">
            <a:xfrm>
              <a:off x="-327024" y="51313"/>
              <a:ext cx="130175" cy="1104388"/>
            </a:xfrm>
            <a:custGeom>
              <a:avLst/>
              <a:gdLst>
                <a:gd name="T0" fmla="*/ 28 w 30"/>
                <a:gd name="T1" fmla="*/ 66 h 256"/>
                <a:gd name="T2" fmla="*/ 17 w 30"/>
                <a:gd name="T3" fmla="*/ 20 h 256"/>
                <a:gd name="T4" fmla="*/ 3 w 30"/>
                <a:gd name="T5" fmla="*/ 40 h 256"/>
                <a:gd name="T6" fmla="*/ 22 w 30"/>
                <a:gd name="T7" fmla="*/ 74 h 256"/>
                <a:gd name="T8" fmla="*/ 6 w 30"/>
                <a:gd name="T9" fmla="*/ 199 h 256"/>
                <a:gd name="T10" fmla="*/ 17 w 30"/>
                <a:gd name="T11" fmla="*/ 80 h 256"/>
                <a:gd name="T12" fmla="*/ 18 w 30"/>
                <a:gd name="T13" fmla="*/ 80 h 256"/>
                <a:gd name="T14" fmla="*/ 13 w 30"/>
                <a:gd name="T15" fmla="*/ 88 h 256"/>
                <a:gd name="T16" fmla="*/ 18 w 30"/>
                <a:gd name="T17" fmla="*/ 86 h 256"/>
                <a:gd name="T18" fmla="*/ 22 w 30"/>
                <a:gd name="T19" fmla="*/ 88 h 256"/>
                <a:gd name="T20" fmla="*/ 9 w 30"/>
                <a:gd name="T21" fmla="*/ 92 h 256"/>
                <a:gd name="T22" fmla="*/ 14 w 30"/>
                <a:gd name="T23" fmla="*/ 92 h 256"/>
                <a:gd name="T24" fmla="*/ 13 w 30"/>
                <a:gd name="T25" fmla="*/ 100 h 256"/>
                <a:gd name="T26" fmla="*/ 14 w 30"/>
                <a:gd name="T27" fmla="*/ 98 h 256"/>
                <a:gd name="T28" fmla="*/ 18 w 30"/>
                <a:gd name="T29" fmla="*/ 100 h 256"/>
                <a:gd name="T30" fmla="*/ 13 w 30"/>
                <a:gd name="T31" fmla="*/ 104 h 256"/>
                <a:gd name="T32" fmla="*/ 6 w 30"/>
                <a:gd name="T33" fmla="*/ 104 h 256"/>
                <a:gd name="T34" fmla="*/ 26 w 30"/>
                <a:gd name="T35" fmla="*/ 106 h 256"/>
                <a:gd name="T36" fmla="*/ 14 w 30"/>
                <a:gd name="T37" fmla="*/ 109 h 256"/>
                <a:gd name="T38" fmla="*/ 18 w 30"/>
                <a:gd name="T39" fmla="*/ 112 h 256"/>
                <a:gd name="T40" fmla="*/ 9 w 30"/>
                <a:gd name="T41" fmla="*/ 115 h 256"/>
                <a:gd name="T42" fmla="*/ 14 w 30"/>
                <a:gd name="T43" fmla="*/ 115 h 256"/>
                <a:gd name="T44" fmla="*/ 13 w 30"/>
                <a:gd name="T45" fmla="*/ 123 h 256"/>
                <a:gd name="T46" fmla="*/ 18 w 30"/>
                <a:gd name="T47" fmla="*/ 121 h 256"/>
                <a:gd name="T48" fmla="*/ 22 w 30"/>
                <a:gd name="T49" fmla="*/ 123 h 256"/>
                <a:gd name="T50" fmla="*/ 9 w 30"/>
                <a:gd name="T51" fmla="*/ 127 h 256"/>
                <a:gd name="T52" fmla="*/ 14 w 30"/>
                <a:gd name="T53" fmla="*/ 127 h 256"/>
                <a:gd name="T54" fmla="*/ 26 w 30"/>
                <a:gd name="T55" fmla="*/ 129 h 256"/>
                <a:gd name="T56" fmla="*/ 6 w 30"/>
                <a:gd name="T57" fmla="*/ 133 h 256"/>
                <a:gd name="T58" fmla="*/ 18 w 30"/>
                <a:gd name="T59" fmla="*/ 135 h 256"/>
                <a:gd name="T60" fmla="*/ 13 w 30"/>
                <a:gd name="T61" fmla="*/ 139 h 256"/>
                <a:gd name="T62" fmla="*/ 6 w 30"/>
                <a:gd name="T63" fmla="*/ 139 h 256"/>
                <a:gd name="T64" fmla="*/ 21 w 30"/>
                <a:gd name="T65" fmla="*/ 141 h 256"/>
                <a:gd name="T66" fmla="*/ 14 w 30"/>
                <a:gd name="T67" fmla="*/ 144 h 256"/>
                <a:gd name="T68" fmla="*/ 18 w 30"/>
                <a:gd name="T69" fmla="*/ 147 h 256"/>
                <a:gd name="T70" fmla="*/ 9 w 30"/>
                <a:gd name="T71" fmla="*/ 150 h 256"/>
                <a:gd name="T72" fmla="*/ 14 w 30"/>
                <a:gd name="T73" fmla="*/ 150 h 256"/>
                <a:gd name="T74" fmla="*/ 26 w 30"/>
                <a:gd name="T75" fmla="*/ 152 h 256"/>
                <a:gd name="T76" fmla="*/ 6 w 30"/>
                <a:gd name="T77" fmla="*/ 156 h 256"/>
                <a:gd name="T78" fmla="*/ 18 w 30"/>
                <a:gd name="T79" fmla="*/ 158 h 256"/>
                <a:gd name="T80" fmla="*/ 13 w 30"/>
                <a:gd name="T81" fmla="*/ 162 h 256"/>
                <a:gd name="T82" fmla="*/ 6 w 30"/>
                <a:gd name="T83" fmla="*/ 162 h 256"/>
                <a:gd name="T84" fmla="*/ 21 w 30"/>
                <a:gd name="T85" fmla="*/ 164 h 256"/>
                <a:gd name="T86" fmla="*/ 10 w 30"/>
                <a:gd name="T87" fmla="*/ 168 h 256"/>
                <a:gd name="T88" fmla="*/ 6 w 30"/>
                <a:gd name="T89" fmla="*/ 170 h 256"/>
                <a:gd name="T90" fmla="*/ 26 w 30"/>
                <a:gd name="T91" fmla="*/ 168 h 256"/>
                <a:gd name="T92" fmla="*/ 6 w 30"/>
                <a:gd name="T93" fmla="*/ 174 h 256"/>
                <a:gd name="T94" fmla="*/ 21 w 30"/>
                <a:gd name="T95" fmla="*/ 176 h 256"/>
                <a:gd name="T96" fmla="*/ 10 w 30"/>
                <a:gd name="T97" fmla="*/ 179 h 256"/>
                <a:gd name="T98" fmla="*/ 6 w 30"/>
                <a:gd name="T99" fmla="*/ 182 h 256"/>
                <a:gd name="T100" fmla="*/ 26 w 30"/>
                <a:gd name="T101" fmla="*/ 179 h 256"/>
                <a:gd name="T102" fmla="*/ 10 w 30"/>
                <a:gd name="T103" fmla="*/ 185 h 256"/>
                <a:gd name="T104" fmla="*/ 21 w 30"/>
                <a:gd name="T105" fmla="*/ 187 h 256"/>
                <a:gd name="T106" fmla="*/ 6 w 30"/>
                <a:gd name="T107" fmla="*/ 191 h 256"/>
                <a:gd name="T108" fmla="*/ 14 w 30"/>
                <a:gd name="T109" fmla="*/ 193 h 256"/>
                <a:gd name="T110" fmla="*/ 17 w 30"/>
                <a:gd name="T111" fmla="*/ 74 h 256"/>
                <a:gd name="T112" fmla="*/ 18 w 30"/>
                <a:gd name="T113" fmla="*/ 7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 h="256">
                  <a:moveTo>
                    <a:pt x="2" y="256"/>
                  </a:moveTo>
                  <a:cubicBezTo>
                    <a:pt x="27" y="256"/>
                    <a:pt x="27" y="256"/>
                    <a:pt x="27" y="256"/>
                  </a:cubicBezTo>
                  <a:cubicBezTo>
                    <a:pt x="27" y="168"/>
                    <a:pt x="27" y="168"/>
                    <a:pt x="27" y="168"/>
                  </a:cubicBezTo>
                  <a:cubicBezTo>
                    <a:pt x="29" y="168"/>
                    <a:pt x="29" y="168"/>
                    <a:pt x="29" y="168"/>
                  </a:cubicBezTo>
                  <a:cubicBezTo>
                    <a:pt x="29" y="71"/>
                    <a:pt x="29" y="71"/>
                    <a:pt x="29" y="71"/>
                  </a:cubicBezTo>
                  <a:cubicBezTo>
                    <a:pt x="30" y="71"/>
                    <a:pt x="30" y="71"/>
                    <a:pt x="30" y="71"/>
                  </a:cubicBezTo>
                  <a:cubicBezTo>
                    <a:pt x="30" y="66"/>
                    <a:pt x="30" y="66"/>
                    <a:pt x="30" y="66"/>
                  </a:cubicBezTo>
                  <a:cubicBezTo>
                    <a:pt x="28" y="66"/>
                    <a:pt x="28" y="66"/>
                    <a:pt x="28" y="66"/>
                  </a:cubicBezTo>
                  <a:cubicBezTo>
                    <a:pt x="26" y="43"/>
                    <a:pt x="26" y="43"/>
                    <a:pt x="26" y="43"/>
                  </a:cubicBezTo>
                  <a:cubicBezTo>
                    <a:pt x="28" y="43"/>
                    <a:pt x="28" y="43"/>
                    <a:pt x="28" y="43"/>
                  </a:cubicBezTo>
                  <a:cubicBezTo>
                    <a:pt x="28" y="40"/>
                    <a:pt x="28" y="40"/>
                    <a:pt x="28" y="40"/>
                  </a:cubicBezTo>
                  <a:cubicBezTo>
                    <a:pt x="27" y="40"/>
                    <a:pt x="27" y="40"/>
                    <a:pt x="27" y="40"/>
                  </a:cubicBezTo>
                  <a:cubicBezTo>
                    <a:pt x="22" y="30"/>
                    <a:pt x="22" y="30"/>
                    <a:pt x="22" y="30"/>
                  </a:cubicBezTo>
                  <a:cubicBezTo>
                    <a:pt x="19" y="25"/>
                    <a:pt x="19" y="25"/>
                    <a:pt x="19" y="25"/>
                  </a:cubicBezTo>
                  <a:cubicBezTo>
                    <a:pt x="19" y="20"/>
                    <a:pt x="19" y="20"/>
                    <a:pt x="19" y="20"/>
                  </a:cubicBezTo>
                  <a:cubicBezTo>
                    <a:pt x="17" y="20"/>
                    <a:pt x="17" y="20"/>
                    <a:pt x="17" y="20"/>
                  </a:cubicBezTo>
                  <a:cubicBezTo>
                    <a:pt x="16" y="0"/>
                    <a:pt x="16" y="0"/>
                    <a:pt x="16" y="0"/>
                  </a:cubicBezTo>
                  <a:cubicBezTo>
                    <a:pt x="15" y="0"/>
                    <a:pt x="15" y="0"/>
                    <a:pt x="15" y="0"/>
                  </a:cubicBezTo>
                  <a:cubicBezTo>
                    <a:pt x="14" y="20"/>
                    <a:pt x="14" y="20"/>
                    <a:pt x="14" y="20"/>
                  </a:cubicBezTo>
                  <a:cubicBezTo>
                    <a:pt x="13" y="20"/>
                    <a:pt x="13" y="20"/>
                    <a:pt x="13" y="20"/>
                  </a:cubicBezTo>
                  <a:cubicBezTo>
                    <a:pt x="13" y="25"/>
                    <a:pt x="13" y="25"/>
                    <a:pt x="13" y="25"/>
                  </a:cubicBezTo>
                  <a:cubicBezTo>
                    <a:pt x="10" y="30"/>
                    <a:pt x="10" y="30"/>
                    <a:pt x="10" y="30"/>
                  </a:cubicBezTo>
                  <a:cubicBezTo>
                    <a:pt x="4" y="40"/>
                    <a:pt x="4" y="40"/>
                    <a:pt x="4" y="40"/>
                  </a:cubicBezTo>
                  <a:cubicBezTo>
                    <a:pt x="3" y="40"/>
                    <a:pt x="3" y="40"/>
                    <a:pt x="3" y="40"/>
                  </a:cubicBezTo>
                  <a:cubicBezTo>
                    <a:pt x="3" y="43"/>
                    <a:pt x="3" y="43"/>
                    <a:pt x="3" y="43"/>
                  </a:cubicBezTo>
                  <a:cubicBezTo>
                    <a:pt x="5" y="43"/>
                    <a:pt x="5" y="43"/>
                    <a:pt x="5" y="43"/>
                  </a:cubicBezTo>
                  <a:cubicBezTo>
                    <a:pt x="3" y="66"/>
                    <a:pt x="3" y="66"/>
                    <a:pt x="3" y="66"/>
                  </a:cubicBezTo>
                  <a:cubicBezTo>
                    <a:pt x="0" y="66"/>
                    <a:pt x="0" y="66"/>
                    <a:pt x="0" y="66"/>
                  </a:cubicBezTo>
                  <a:cubicBezTo>
                    <a:pt x="0" y="71"/>
                    <a:pt x="0" y="71"/>
                    <a:pt x="0" y="71"/>
                  </a:cubicBezTo>
                  <a:cubicBezTo>
                    <a:pt x="2" y="71"/>
                    <a:pt x="2" y="71"/>
                    <a:pt x="2" y="71"/>
                  </a:cubicBezTo>
                  <a:cubicBezTo>
                    <a:pt x="2" y="256"/>
                    <a:pt x="2" y="256"/>
                    <a:pt x="2" y="256"/>
                  </a:cubicBezTo>
                  <a:close/>
                  <a:moveTo>
                    <a:pt x="22" y="74"/>
                  </a:moveTo>
                  <a:cubicBezTo>
                    <a:pt x="26" y="74"/>
                    <a:pt x="26" y="74"/>
                    <a:pt x="26" y="74"/>
                  </a:cubicBezTo>
                  <a:cubicBezTo>
                    <a:pt x="26" y="77"/>
                    <a:pt x="26" y="77"/>
                    <a:pt x="26" y="77"/>
                  </a:cubicBezTo>
                  <a:cubicBezTo>
                    <a:pt x="22" y="77"/>
                    <a:pt x="22" y="77"/>
                    <a:pt x="22" y="77"/>
                  </a:cubicBezTo>
                  <a:cubicBezTo>
                    <a:pt x="22" y="74"/>
                    <a:pt x="22" y="74"/>
                    <a:pt x="22" y="74"/>
                  </a:cubicBezTo>
                  <a:close/>
                  <a:moveTo>
                    <a:pt x="6" y="197"/>
                  </a:moveTo>
                  <a:cubicBezTo>
                    <a:pt x="9" y="197"/>
                    <a:pt x="9" y="197"/>
                    <a:pt x="9" y="197"/>
                  </a:cubicBezTo>
                  <a:cubicBezTo>
                    <a:pt x="9" y="199"/>
                    <a:pt x="9" y="199"/>
                    <a:pt x="9" y="199"/>
                  </a:cubicBezTo>
                  <a:cubicBezTo>
                    <a:pt x="6" y="199"/>
                    <a:pt x="6" y="199"/>
                    <a:pt x="6" y="199"/>
                  </a:cubicBezTo>
                  <a:cubicBezTo>
                    <a:pt x="6" y="197"/>
                    <a:pt x="6" y="197"/>
                    <a:pt x="6" y="197"/>
                  </a:cubicBezTo>
                  <a:close/>
                  <a:moveTo>
                    <a:pt x="14" y="197"/>
                  </a:moveTo>
                  <a:cubicBezTo>
                    <a:pt x="15" y="197"/>
                    <a:pt x="16" y="197"/>
                    <a:pt x="17" y="197"/>
                  </a:cubicBezTo>
                  <a:cubicBezTo>
                    <a:pt x="17" y="198"/>
                    <a:pt x="17" y="198"/>
                    <a:pt x="17" y="199"/>
                  </a:cubicBezTo>
                  <a:cubicBezTo>
                    <a:pt x="16" y="199"/>
                    <a:pt x="15" y="199"/>
                    <a:pt x="14" y="199"/>
                  </a:cubicBezTo>
                  <a:cubicBezTo>
                    <a:pt x="14" y="198"/>
                    <a:pt x="14" y="198"/>
                    <a:pt x="14" y="197"/>
                  </a:cubicBezTo>
                  <a:close/>
                  <a:moveTo>
                    <a:pt x="14" y="80"/>
                  </a:moveTo>
                  <a:cubicBezTo>
                    <a:pt x="15" y="80"/>
                    <a:pt x="16" y="80"/>
                    <a:pt x="17" y="80"/>
                  </a:cubicBezTo>
                  <a:cubicBezTo>
                    <a:pt x="17" y="81"/>
                    <a:pt x="17" y="82"/>
                    <a:pt x="17" y="83"/>
                  </a:cubicBezTo>
                  <a:cubicBezTo>
                    <a:pt x="16" y="83"/>
                    <a:pt x="15" y="83"/>
                    <a:pt x="14" y="83"/>
                  </a:cubicBezTo>
                  <a:cubicBezTo>
                    <a:pt x="14" y="82"/>
                    <a:pt x="14" y="81"/>
                    <a:pt x="14" y="80"/>
                  </a:cubicBezTo>
                  <a:close/>
                  <a:moveTo>
                    <a:pt x="18" y="80"/>
                  </a:moveTo>
                  <a:cubicBezTo>
                    <a:pt x="19" y="80"/>
                    <a:pt x="20" y="80"/>
                    <a:pt x="21" y="80"/>
                  </a:cubicBezTo>
                  <a:cubicBezTo>
                    <a:pt x="21" y="81"/>
                    <a:pt x="21" y="82"/>
                    <a:pt x="21" y="83"/>
                  </a:cubicBezTo>
                  <a:cubicBezTo>
                    <a:pt x="20" y="83"/>
                    <a:pt x="19" y="83"/>
                    <a:pt x="18" y="83"/>
                  </a:cubicBezTo>
                  <a:cubicBezTo>
                    <a:pt x="18" y="82"/>
                    <a:pt x="18" y="81"/>
                    <a:pt x="18" y="80"/>
                  </a:cubicBezTo>
                  <a:close/>
                  <a:moveTo>
                    <a:pt x="22" y="80"/>
                  </a:moveTo>
                  <a:cubicBezTo>
                    <a:pt x="23" y="80"/>
                    <a:pt x="24" y="80"/>
                    <a:pt x="26" y="80"/>
                  </a:cubicBezTo>
                  <a:cubicBezTo>
                    <a:pt x="26" y="81"/>
                    <a:pt x="26" y="82"/>
                    <a:pt x="26" y="83"/>
                  </a:cubicBezTo>
                  <a:cubicBezTo>
                    <a:pt x="24" y="83"/>
                    <a:pt x="23" y="83"/>
                    <a:pt x="22" y="83"/>
                  </a:cubicBezTo>
                  <a:cubicBezTo>
                    <a:pt x="22" y="82"/>
                    <a:pt x="22" y="81"/>
                    <a:pt x="22" y="80"/>
                  </a:cubicBezTo>
                  <a:close/>
                  <a:moveTo>
                    <a:pt x="10" y="86"/>
                  </a:moveTo>
                  <a:cubicBezTo>
                    <a:pt x="11" y="86"/>
                    <a:pt x="12" y="86"/>
                    <a:pt x="13" y="86"/>
                  </a:cubicBezTo>
                  <a:cubicBezTo>
                    <a:pt x="13" y="87"/>
                    <a:pt x="13" y="88"/>
                    <a:pt x="13" y="88"/>
                  </a:cubicBezTo>
                  <a:cubicBezTo>
                    <a:pt x="12" y="88"/>
                    <a:pt x="11" y="88"/>
                    <a:pt x="10" y="88"/>
                  </a:cubicBezTo>
                  <a:cubicBezTo>
                    <a:pt x="10" y="88"/>
                    <a:pt x="10" y="87"/>
                    <a:pt x="10" y="86"/>
                  </a:cubicBezTo>
                  <a:close/>
                  <a:moveTo>
                    <a:pt x="6" y="86"/>
                  </a:moveTo>
                  <a:cubicBezTo>
                    <a:pt x="7" y="86"/>
                    <a:pt x="8" y="86"/>
                    <a:pt x="9" y="86"/>
                  </a:cubicBezTo>
                  <a:cubicBezTo>
                    <a:pt x="9" y="87"/>
                    <a:pt x="9" y="88"/>
                    <a:pt x="9" y="88"/>
                  </a:cubicBezTo>
                  <a:cubicBezTo>
                    <a:pt x="8" y="88"/>
                    <a:pt x="7" y="88"/>
                    <a:pt x="6" y="88"/>
                  </a:cubicBezTo>
                  <a:cubicBezTo>
                    <a:pt x="6" y="88"/>
                    <a:pt x="6" y="87"/>
                    <a:pt x="6" y="86"/>
                  </a:cubicBezTo>
                  <a:close/>
                  <a:moveTo>
                    <a:pt x="18" y="86"/>
                  </a:moveTo>
                  <a:cubicBezTo>
                    <a:pt x="19" y="86"/>
                    <a:pt x="20" y="86"/>
                    <a:pt x="21" y="86"/>
                  </a:cubicBezTo>
                  <a:cubicBezTo>
                    <a:pt x="21" y="87"/>
                    <a:pt x="21" y="88"/>
                    <a:pt x="21" y="88"/>
                  </a:cubicBezTo>
                  <a:cubicBezTo>
                    <a:pt x="20" y="88"/>
                    <a:pt x="19" y="88"/>
                    <a:pt x="18" y="88"/>
                  </a:cubicBezTo>
                  <a:cubicBezTo>
                    <a:pt x="18" y="88"/>
                    <a:pt x="18" y="87"/>
                    <a:pt x="18" y="86"/>
                  </a:cubicBezTo>
                  <a:close/>
                  <a:moveTo>
                    <a:pt x="22" y="86"/>
                  </a:moveTo>
                  <a:cubicBezTo>
                    <a:pt x="23" y="86"/>
                    <a:pt x="24" y="86"/>
                    <a:pt x="26" y="86"/>
                  </a:cubicBezTo>
                  <a:cubicBezTo>
                    <a:pt x="26" y="87"/>
                    <a:pt x="26" y="88"/>
                    <a:pt x="26" y="88"/>
                  </a:cubicBezTo>
                  <a:cubicBezTo>
                    <a:pt x="24" y="88"/>
                    <a:pt x="23" y="88"/>
                    <a:pt x="22" y="88"/>
                  </a:cubicBezTo>
                  <a:cubicBezTo>
                    <a:pt x="22" y="88"/>
                    <a:pt x="22" y="87"/>
                    <a:pt x="22" y="86"/>
                  </a:cubicBezTo>
                  <a:close/>
                  <a:moveTo>
                    <a:pt x="10" y="92"/>
                  </a:moveTo>
                  <a:cubicBezTo>
                    <a:pt x="11" y="92"/>
                    <a:pt x="12" y="92"/>
                    <a:pt x="13" y="92"/>
                  </a:cubicBezTo>
                  <a:cubicBezTo>
                    <a:pt x="13" y="93"/>
                    <a:pt x="13" y="93"/>
                    <a:pt x="13" y="94"/>
                  </a:cubicBezTo>
                  <a:cubicBezTo>
                    <a:pt x="12" y="94"/>
                    <a:pt x="11" y="94"/>
                    <a:pt x="10" y="94"/>
                  </a:cubicBezTo>
                  <a:cubicBezTo>
                    <a:pt x="10" y="93"/>
                    <a:pt x="10" y="93"/>
                    <a:pt x="10" y="92"/>
                  </a:cubicBezTo>
                  <a:close/>
                  <a:moveTo>
                    <a:pt x="6" y="92"/>
                  </a:moveTo>
                  <a:cubicBezTo>
                    <a:pt x="7" y="92"/>
                    <a:pt x="8" y="92"/>
                    <a:pt x="9" y="92"/>
                  </a:cubicBezTo>
                  <a:cubicBezTo>
                    <a:pt x="9" y="93"/>
                    <a:pt x="9" y="93"/>
                    <a:pt x="9" y="94"/>
                  </a:cubicBezTo>
                  <a:cubicBezTo>
                    <a:pt x="8" y="94"/>
                    <a:pt x="7" y="94"/>
                    <a:pt x="6" y="94"/>
                  </a:cubicBezTo>
                  <a:cubicBezTo>
                    <a:pt x="6" y="93"/>
                    <a:pt x="6" y="93"/>
                    <a:pt x="6" y="92"/>
                  </a:cubicBezTo>
                  <a:close/>
                  <a:moveTo>
                    <a:pt x="14" y="92"/>
                  </a:moveTo>
                  <a:cubicBezTo>
                    <a:pt x="15" y="92"/>
                    <a:pt x="16" y="92"/>
                    <a:pt x="17" y="92"/>
                  </a:cubicBezTo>
                  <a:cubicBezTo>
                    <a:pt x="17" y="93"/>
                    <a:pt x="17" y="93"/>
                    <a:pt x="17" y="94"/>
                  </a:cubicBezTo>
                  <a:cubicBezTo>
                    <a:pt x="16" y="94"/>
                    <a:pt x="15" y="94"/>
                    <a:pt x="14" y="94"/>
                  </a:cubicBezTo>
                  <a:cubicBezTo>
                    <a:pt x="14" y="93"/>
                    <a:pt x="14" y="93"/>
                    <a:pt x="14" y="92"/>
                  </a:cubicBezTo>
                  <a:close/>
                  <a:moveTo>
                    <a:pt x="18" y="92"/>
                  </a:moveTo>
                  <a:cubicBezTo>
                    <a:pt x="19" y="92"/>
                    <a:pt x="20" y="92"/>
                    <a:pt x="21" y="92"/>
                  </a:cubicBezTo>
                  <a:cubicBezTo>
                    <a:pt x="21" y="93"/>
                    <a:pt x="21" y="93"/>
                    <a:pt x="21" y="94"/>
                  </a:cubicBezTo>
                  <a:cubicBezTo>
                    <a:pt x="20" y="94"/>
                    <a:pt x="19" y="94"/>
                    <a:pt x="18" y="94"/>
                  </a:cubicBezTo>
                  <a:cubicBezTo>
                    <a:pt x="18" y="93"/>
                    <a:pt x="18" y="93"/>
                    <a:pt x="18" y="92"/>
                  </a:cubicBezTo>
                  <a:close/>
                  <a:moveTo>
                    <a:pt x="10" y="98"/>
                  </a:moveTo>
                  <a:cubicBezTo>
                    <a:pt x="11" y="98"/>
                    <a:pt x="12" y="98"/>
                    <a:pt x="13" y="98"/>
                  </a:cubicBezTo>
                  <a:cubicBezTo>
                    <a:pt x="13" y="99"/>
                    <a:pt x="13" y="99"/>
                    <a:pt x="13" y="100"/>
                  </a:cubicBezTo>
                  <a:cubicBezTo>
                    <a:pt x="12" y="100"/>
                    <a:pt x="11" y="100"/>
                    <a:pt x="10" y="100"/>
                  </a:cubicBezTo>
                  <a:cubicBezTo>
                    <a:pt x="10" y="99"/>
                    <a:pt x="10" y="99"/>
                    <a:pt x="10" y="98"/>
                  </a:cubicBezTo>
                  <a:close/>
                  <a:moveTo>
                    <a:pt x="6" y="98"/>
                  </a:moveTo>
                  <a:cubicBezTo>
                    <a:pt x="7" y="98"/>
                    <a:pt x="8" y="98"/>
                    <a:pt x="9" y="98"/>
                  </a:cubicBezTo>
                  <a:cubicBezTo>
                    <a:pt x="9" y="99"/>
                    <a:pt x="9" y="99"/>
                    <a:pt x="9" y="100"/>
                  </a:cubicBezTo>
                  <a:cubicBezTo>
                    <a:pt x="8" y="100"/>
                    <a:pt x="7" y="100"/>
                    <a:pt x="6" y="100"/>
                  </a:cubicBezTo>
                  <a:cubicBezTo>
                    <a:pt x="6" y="99"/>
                    <a:pt x="6" y="99"/>
                    <a:pt x="6" y="98"/>
                  </a:cubicBezTo>
                  <a:close/>
                  <a:moveTo>
                    <a:pt x="14" y="98"/>
                  </a:moveTo>
                  <a:cubicBezTo>
                    <a:pt x="15" y="98"/>
                    <a:pt x="16" y="98"/>
                    <a:pt x="17" y="98"/>
                  </a:cubicBezTo>
                  <a:cubicBezTo>
                    <a:pt x="17" y="99"/>
                    <a:pt x="17" y="99"/>
                    <a:pt x="17" y="100"/>
                  </a:cubicBezTo>
                  <a:cubicBezTo>
                    <a:pt x="16" y="100"/>
                    <a:pt x="15" y="100"/>
                    <a:pt x="14" y="100"/>
                  </a:cubicBezTo>
                  <a:cubicBezTo>
                    <a:pt x="14" y="99"/>
                    <a:pt x="14" y="99"/>
                    <a:pt x="14" y="98"/>
                  </a:cubicBezTo>
                  <a:close/>
                  <a:moveTo>
                    <a:pt x="18" y="98"/>
                  </a:moveTo>
                  <a:cubicBezTo>
                    <a:pt x="19" y="98"/>
                    <a:pt x="20" y="98"/>
                    <a:pt x="21" y="98"/>
                  </a:cubicBezTo>
                  <a:cubicBezTo>
                    <a:pt x="21" y="99"/>
                    <a:pt x="21" y="99"/>
                    <a:pt x="21" y="100"/>
                  </a:cubicBezTo>
                  <a:cubicBezTo>
                    <a:pt x="20" y="100"/>
                    <a:pt x="19" y="100"/>
                    <a:pt x="18" y="100"/>
                  </a:cubicBezTo>
                  <a:cubicBezTo>
                    <a:pt x="18" y="99"/>
                    <a:pt x="18" y="99"/>
                    <a:pt x="18" y="98"/>
                  </a:cubicBezTo>
                  <a:close/>
                  <a:moveTo>
                    <a:pt x="22" y="98"/>
                  </a:moveTo>
                  <a:cubicBezTo>
                    <a:pt x="23" y="98"/>
                    <a:pt x="24" y="98"/>
                    <a:pt x="26" y="98"/>
                  </a:cubicBezTo>
                  <a:cubicBezTo>
                    <a:pt x="26" y="99"/>
                    <a:pt x="26" y="99"/>
                    <a:pt x="26" y="100"/>
                  </a:cubicBezTo>
                  <a:cubicBezTo>
                    <a:pt x="24" y="100"/>
                    <a:pt x="23" y="100"/>
                    <a:pt x="22" y="100"/>
                  </a:cubicBezTo>
                  <a:cubicBezTo>
                    <a:pt x="22" y="99"/>
                    <a:pt x="22" y="99"/>
                    <a:pt x="22" y="98"/>
                  </a:cubicBezTo>
                  <a:close/>
                  <a:moveTo>
                    <a:pt x="10" y="104"/>
                  </a:moveTo>
                  <a:cubicBezTo>
                    <a:pt x="11" y="104"/>
                    <a:pt x="12" y="104"/>
                    <a:pt x="13" y="104"/>
                  </a:cubicBezTo>
                  <a:cubicBezTo>
                    <a:pt x="13" y="104"/>
                    <a:pt x="13" y="105"/>
                    <a:pt x="13" y="106"/>
                  </a:cubicBezTo>
                  <a:cubicBezTo>
                    <a:pt x="12" y="106"/>
                    <a:pt x="11" y="106"/>
                    <a:pt x="10" y="106"/>
                  </a:cubicBezTo>
                  <a:cubicBezTo>
                    <a:pt x="10" y="105"/>
                    <a:pt x="10" y="104"/>
                    <a:pt x="10" y="104"/>
                  </a:cubicBezTo>
                  <a:close/>
                  <a:moveTo>
                    <a:pt x="6" y="104"/>
                  </a:moveTo>
                  <a:cubicBezTo>
                    <a:pt x="7" y="104"/>
                    <a:pt x="8" y="104"/>
                    <a:pt x="9" y="104"/>
                  </a:cubicBezTo>
                  <a:cubicBezTo>
                    <a:pt x="9" y="104"/>
                    <a:pt x="9" y="105"/>
                    <a:pt x="9" y="106"/>
                  </a:cubicBezTo>
                  <a:cubicBezTo>
                    <a:pt x="8" y="106"/>
                    <a:pt x="7" y="106"/>
                    <a:pt x="6" y="106"/>
                  </a:cubicBezTo>
                  <a:cubicBezTo>
                    <a:pt x="6" y="105"/>
                    <a:pt x="6" y="104"/>
                    <a:pt x="6" y="104"/>
                  </a:cubicBezTo>
                  <a:close/>
                  <a:moveTo>
                    <a:pt x="18" y="104"/>
                  </a:moveTo>
                  <a:cubicBezTo>
                    <a:pt x="19" y="104"/>
                    <a:pt x="20" y="104"/>
                    <a:pt x="21" y="104"/>
                  </a:cubicBezTo>
                  <a:cubicBezTo>
                    <a:pt x="21" y="104"/>
                    <a:pt x="21" y="105"/>
                    <a:pt x="21" y="106"/>
                  </a:cubicBezTo>
                  <a:cubicBezTo>
                    <a:pt x="20" y="106"/>
                    <a:pt x="19" y="106"/>
                    <a:pt x="18" y="106"/>
                  </a:cubicBezTo>
                  <a:cubicBezTo>
                    <a:pt x="18" y="105"/>
                    <a:pt x="18" y="104"/>
                    <a:pt x="18" y="104"/>
                  </a:cubicBezTo>
                  <a:close/>
                  <a:moveTo>
                    <a:pt x="22" y="104"/>
                  </a:moveTo>
                  <a:cubicBezTo>
                    <a:pt x="23" y="104"/>
                    <a:pt x="24" y="104"/>
                    <a:pt x="26" y="104"/>
                  </a:cubicBezTo>
                  <a:cubicBezTo>
                    <a:pt x="26" y="104"/>
                    <a:pt x="26" y="105"/>
                    <a:pt x="26" y="106"/>
                  </a:cubicBezTo>
                  <a:cubicBezTo>
                    <a:pt x="24" y="106"/>
                    <a:pt x="23" y="106"/>
                    <a:pt x="22" y="106"/>
                  </a:cubicBezTo>
                  <a:cubicBezTo>
                    <a:pt x="22" y="105"/>
                    <a:pt x="22" y="104"/>
                    <a:pt x="22" y="104"/>
                  </a:cubicBezTo>
                  <a:close/>
                  <a:moveTo>
                    <a:pt x="10" y="109"/>
                  </a:moveTo>
                  <a:cubicBezTo>
                    <a:pt x="11" y="109"/>
                    <a:pt x="12" y="109"/>
                    <a:pt x="13" y="109"/>
                  </a:cubicBezTo>
                  <a:cubicBezTo>
                    <a:pt x="13" y="110"/>
                    <a:pt x="13" y="111"/>
                    <a:pt x="13" y="112"/>
                  </a:cubicBezTo>
                  <a:cubicBezTo>
                    <a:pt x="12" y="112"/>
                    <a:pt x="11" y="112"/>
                    <a:pt x="10" y="112"/>
                  </a:cubicBezTo>
                  <a:cubicBezTo>
                    <a:pt x="10" y="111"/>
                    <a:pt x="10" y="110"/>
                    <a:pt x="10" y="109"/>
                  </a:cubicBezTo>
                  <a:close/>
                  <a:moveTo>
                    <a:pt x="14" y="109"/>
                  </a:moveTo>
                  <a:cubicBezTo>
                    <a:pt x="15" y="109"/>
                    <a:pt x="16" y="109"/>
                    <a:pt x="17" y="109"/>
                  </a:cubicBezTo>
                  <a:cubicBezTo>
                    <a:pt x="17" y="110"/>
                    <a:pt x="17" y="111"/>
                    <a:pt x="17" y="112"/>
                  </a:cubicBezTo>
                  <a:cubicBezTo>
                    <a:pt x="16" y="112"/>
                    <a:pt x="15" y="112"/>
                    <a:pt x="14" y="112"/>
                  </a:cubicBezTo>
                  <a:cubicBezTo>
                    <a:pt x="14" y="111"/>
                    <a:pt x="14" y="110"/>
                    <a:pt x="14" y="109"/>
                  </a:cubicBezTo>
                  <a:close/>
                  <a:moveTo>
                    <a:pt x="18" y="109"/>
                  </a:moveTo>
                  <a:cubicBezTo>
                    <a:pt x="19" y="109"/>
                    <a:pt x="20" y="109"/>
                    <a:pt x="21" y="109"/>
                  </a:cubicBezTo>
                  <a:cubicBezTo>
                    <a:pt x="21" y="110"/>
                    <a:pt x="21" y="111"/>
                    <a:pt x="21" y="112"/>
                  </a:cubicBezTo>
                  <a:cubicBezTo>
                    <a:pt x="20" y="112"/>
                    <a:pt x="19" y="112"/>
                    <a:pt x="18" y="112"/>
                  </a:cubicBezTo>
                  <a:cubicBezTo>
                    <a:pt x="18" y="111"/>
                    <a:pt x="18" y="110"/>
                    <a:pt x="18" y="109"/>
                  </a:cubicBezTo>
                  <a:close/>
                  <a:moveTo>
                    <a:pt x="10" y="115"/>
                  </a:moveTo>
                  <a:cubicBezTo>
                    <a:pt x="11" y="115"/>
                    <a:pt x="12" y="115"/>
                    <a:pt x="13" y="115"/>
                  </a:cubicBezTo>
                  <a:cubicBezTo>
                    <a:pt x="13" y="116"/>
                    <a:pt x="13" y="117"/>
                    <a:pt x="13" y="118"/>
                  </a:cubicBezTo>
                  <a:cubicBezTo>
                    <a:pt x="12" y="118"/>
                    <a:pt x="11" y="118"/>
                    <a:pt x="10" y="118"/>
                  </a:cubicBezTo>
                  <a:cubicBezTo>
                    <a:pt x="10" y="117"/>
                    <a:pt x="10" y="116"/>
                    <a:pt x="10" y="115"/>
                  </a:cubicBezTo>
                  <a:close/>
                  <a:moveTo>
                    <a:pt x="6" y="115"/>
                  </a:moveTo>
                  <a:cubicBezTo>
                    <a:pt x="7" y="115"/>
                    <a:pt x="8" y="115"/>
                    <a:pt x="9" y="115"/>
                  </a:cubicBezTo>
                  <a:cubicBezTo>
                    <a:pt x="9" y="116"/>
                    <a:pt x="9" y="117"/>
                    <a:pt x="9" y="118"/>
                  </a:cubicBezTo>
                  <a:cubicBezTo>
                    <a:pt x="8" y="118"/>
                    <a:pt x="7" y="118"/>
                    <a:pt x="6" y="118"/>
                  </a:cubicBezTo>
                  <a:cubicBezTo>
                    <a:pt x="6" y="117"/>
                    <a:pt x="6" y="116"/>
                    <a:pt x="6" y="115"/>
                  </a:cubicBezTo>
                  <a:close/>
                  <a:moveTo>
                    <a:pt x="14" y="115"/>
                  </a:moveTo>
                  <a:cubicBezTo>
                    <a:pt x="15" y="115"/>
                    <a:pt x="16" y="115"/>
                    <a:pt x="17" y="115"/>
                  </a:cubicBezTo>
                  <a:cubicBezTo>
                    <a:pt x="17" y="116"/>
                    <a:pt x="17" y="117"/>
                    <a:pt x="17" y="118"/>
                  </a:cubicBezTo>
                  <a:cubicBezTo>
                    <a:pt x="16" y="118"/>
                    <a:pt x="15" y="118"/>
                    <a:pt x="14" y="118"/>
                  </a:cubicBezTo>
                  <a:cubicBezTo>
                    <a:pt x="14" y="117"/>
                    <a:pt x="14" y="116"/>
                    <a:pt x="14" y="115"/>
                  </a:cubicBezTo>
                  <a:close/>
                  <a:moveTo>
                    <a:pt x="22" y="115"/>
                  </a:moveTo>
                  <a:cubicBezTo>
                    <a:pt x="23" y="115"/>
                    <a:pt x="24" y="115"/>
                    <a:pt x="26" y="115"/>
                  </a:cubicBezTo>
                  <a:cubicBezTo>
                    <a:pt x="26" y="116"/>
                    <a:pt x="26" y="117"/>
                    <a:pt x="26" y="118"/>
                  </a:cubicBezTo>
                  <a:cubicBezTo>
                    <a:pt x="24" y="118"/>
                    <a:pt x="23" y="118"/>
                    <a:pt x="22" y="118"/>
                  </a:cubicBezTo>
                  <a:cubicBezTo>
                    <a:pt x="22" y="117"/>
                    <a:pt x="22" y="116"/>
                    <a:pt x="22" y="115"/>
                  </a:cubicBezTo>
                  <a:close/>
                  <a:moveTo>
                    <a:pt x="10" y="121"/>
                  </a:moveTo>
                  <a:cubicBezTo>
                    <a:pt x="11" y="121"/>
                    <a:pt x="12" y="121"/>
                    <a:pt x="13" y="121"/>
                  </a:cubicBezTo>
                  <a:cubicBezTo>
                    <a:pt x="13" y="122"/>
                    <a:pt x="13" y="123"/>
                    <a:pt x="13" y="123"/>
                  </a:cubicBezTo>
                  <a:cubicBezTo>
                    <a:pt x="12" y="123"/>
                    <a:pt x="11" y="123"/>
                    <a:pt x="10" y="123"/>
                  </a:cubicBezTo>
                  <a:cubicBezTo>
                    <a:pt x="10" y="123"/>
                    <a:pt x="10" y="122"/>
                    <a:pt x="10" y="121"/>
                  </a:cubicBezTo>
                  <a:close/>
                  <a:moveTo>
                    <a:pt x="6" y="121"/>
                  </a:moveTo>
                  <a:cubicBezTo>
                    <a:pt x="7" y="121"/>
                    <a:pt x="8" y="121"/>
                    <a:pt x="9" y="121"/>
                  </a:cubicBezTo>
                  <a:cubicBezTo>
                    <a:pt x="9" y="122"/>
                    <a:pt x="9" y="123"/>
                    <a:pt x="9" y="123"/>
                  </a:cubicBezTo>
                  <a:cubicBezTo>
                    <a:pt x="8" y="123"/>
                    <a:pt x="7" y="123"/>
                    <a:pt x="6" y="123"/>
                  </a:cubicBezTo>
                  <a:cubicBezTo>
                    <a:pt x="6" y="123"/>
                    <a:pt x="6" y="122"/>
                    <a:pt x="6" y="121"/>
                  </a:cubicBezTo>
                  <a:close/>
                  <a:moveTo>
                    <a:pt x="18" y="121"/>
                  </a:moveTo>
                  <a:cubicBezTo>
                    <a:pt x="19" y="121"/>
                    <a:pt x="20" y="121"/>
                    <a:pt x="21" y="121"/>
                  </a:cubicBezTo>
                  <a:cubicBezTo>
                    <a:pt x="21" y="122"/>
                    <a:pt x="21" y="123"/>
                    <a:pt x="21" y="123"/>
                  </a:cubicBezTo>
                  <a:cubicBezTo>
                    <a:pt x="20" y="123"/>
                    <a:pt x="19" y="123"/>
                    <a:pt x="18" y="123"/>
                  </a:cubicBezTo>
                  <a:cubicBezTo>
                    <a:pt x="18" y="123"/>
                    <a:pt x="18" y="122"/>
                    <a:pt x="18" y="121"/>
                  </a:cubicBezTo>
                  <a:close/>
                  <a:moveTo>
                    <a:pt x="22" y="121"/>
                  </a:moveTo>
                  <a:cubicBezTo>
                    <a:pt x="23" y="121"/>
                    <a:pt x="24" y="121"/>
                    <a:pt x="26" y="121"/>
                  </a:cubicBezTo>
                  <a:cubicBezTo>
                    <a:pt x="26" y="122"/>
                    <a:pt x="26" y="123"/>
                    <a:pt x="26" y="123"/>
                  </a:cubicBezTo>
                  <a:cubicBezTo>
                    <a:pt x="24" y="123"/>
                    <a:pt x="23" y="123"/>
                    <a:pt x="22" y="123"/>
                  </a:cubicBezTo>
                  <a:cubicBezTo>
                    <a:pt x="22" y="123"/>
                    <a:pt x="22" y="122"/>
                    <a:pt x="22" y="121"/>
                  </a:cubicBezTo>
                  <a:close/>
                  <a:moveTo>
                    <a:pt x="10" y="127"/>
                  </a:moveTo>
                  <a:cubicBezTo>
                    <a:pt x="11" y="127"/>
                    <a:pt x="12" y="127"/>
                    <a:pt x="13" y="127"/>
                  </a:cubicBezTo>
                  <a:cubicBezTo>
                    <a:pt x="13" y="128"/>
                    <a:pt x="13" y="128"/>
                    <a:pt x="13" y="129"/>
                  </a:cubicBezTo>
                  <a:cubicBezTo>
                    <a:pt x="12" y="129"/>
                    <a:pt x="11" y="129"/>
                    <a:pt x="10" y="129"/>
                  </a:cubicBezTo>
                  <a:cubicBezTo>
                    <a:pt x="10" y="128"/>
                    <a:pt x="10" y="128"/>
                    <a:pt x="10" y="127"/>
                  </a:cubicBezTo>
                  <a:close/>
                  <a:moveTo>
                    <a:pt x="6" y="127"/>
                  </a:moveTo>
                  <a:cubicBezTo>
                    <a:pt x="7" y="127"/>
                    <a:pt x="8" y="127"/>
                    <a:pt x="9" y="127"/>
                  </a:cubicBezTo>
                  <a:cubicBezTo>
                    <a:pt x="9" y="128"/>
                    <a:pt x="9" y="128"/>
                    <a:pt x="9" y="129"/>
                  </a:cubicBezTo>
                  <a:cubicBezTo>
                    <a:pt x="8" y="129"/>
                    <a:pt x="7" y="129"/>
                    <a:pt x="6" y="129"/>
                  </a:cubicBezTo>
                  <a:cubicBezTo>
                    <a:pt x="6" y="128"/>
                    <a:pt x="6" y="128"/>
                    <a:pt x="6" y="127"/>
                  </a:cubicBezTo>
                  <a:close/>
                  <a:moveTo>
                    <a:pt x="14" y="127"/>
                  </a:moveTo>
                  <a:cubicBezTo>
                    <a:pt x="15" y="127"/>
                    <a:pt x="16" y="127"/>
                    <a:pt x="17" y="127"/>
                  </a:cubicBezTo>
                  <a:cubicBezTo>
                    <a:pt x="17" y="128"/>
                    <a:pt x="17" y="128"/>
                    <a:pt x="17" y="129"/>
                  </a:cubicBezTo>
                  <a:cubicBezTo>
                    <a:pt x="16" y="129"/>
                    <a:pt x="15" y="129"/>
                    <a:pt x="14" y="129"/>
                  </a:cubicBezTo>
                  <a:cubicBezTo>
                    <a:pt x="14" y="128"/>
                    <a:pt x="14" y="128"/>
                    <a:pt x="14" y="127"/>
                  </a:cubicBezTo>
                  <a:close/>
                  <a:moveTo>
                    <a:pt x="18" y="127"/>
                  </a:moveTo>
                  <a:cubicBezTo>
                    <a:pt x="19" y="127"/>
                    <a:pt x="20" y="127"/>
                    <a:pt x="21" y="127"/>
                  </a:cubicBezTo>
                  <a:cubicBezTo>
                    <a:pt x="21" y="128"/>
                    <a:pt x="21" y="128"/>
                    <a:pt x="21" y="129"/>
                  </a:cubicBezTo>
                  <a:cubicBezTo>
                    <a:pt x="20" y="129"/>
                    <a:pt x="19" y="129"/>
                    <a:pt x="18" y="129"/>
                  </a:cubicBezTo>
                  <a:cubicBezTo>
                    <a:pt x="18" y="128"/>
                    <a:pt x="18" y="128"/>
                    <a:pt x="18" y="127"/>
                  </a:cubicBezTo>
                  <a:close/>
                  <a:moveTo>
                    <a:pt x="22" y="127"/>
                  </a:moveTo>
                  <a:cubicBezTo>
                    <a:pt x="23" y="127"/>
                    <a:pt x="24" y="127"/>
                    <a:pt x="26" y="127"/>
                  </a:cubicBezTo>
                  <a:cubicBezTo>
                    <a:pt x="26" y="128"/>
                    <a:pt x="26" y="128"/>
                    <a:pt x="26" y="129"/>
                  </a:cubicBezTo>
                  <a:cubicBezTo>
                    <a:pt x="24" y="129"/>
                    <a:pt x="23" y="129"/>
                    <a:pt x="22" y="129"/>
                  </a:cubicBezTo>
                  <a:cubicBezTo>
                    <a:pt x="22" y="128"/>
                    <a:pt x="22" y="128"/>
                    <a:pt x="22" y="127"/>
                  </a:cubicBezTo>
                  <a:close/>
                  <a:moveTo>
                    <a:pt x="10" y="133"/>
                  </a:moveTo>
                  <a:cubicBezTo>
                    <a:pt x="11" y="133"/>
                    <a:pt x="12" y="133"/>
                    <a:pt x="13" y="133"/>
                  </a:cubicBezTo>
                  <a:cubicBezTo>
                    <a:pt x="13" y="133"/>
                    <a:pt x="13" y="134"/>
                    <a:pt x="13" y="135"/>
                  </a:cubicBezTo>
                  <a:cubicBezTo>
                    <a:pt x="12" y="135"/>
                    <a:pt x="11" y="135"/>
                    <a:pt x="10" y="135"/>
                  </a:cubicBezTo>
                  <a:cubicBezTo>
                    <a:pt x="10" y="134"/>
                    <a:pt x="10" y="133"/>
                    <a:pt x="10" y="133"/>
                  </a:cubicBezTo>
                  <a:close/>
                  <a:moveTo>
                    <a:pt x="6" y="133"/>
                  </a:moveTo>
                  <a:cubicBezTo>
                    <a:pt x="7" y="133"/>
                    <a:pt x="8" y="133"/>
                    <a:pt x="9" y="133"/>
                  </a:cubicBezTo>
                  <a:cubicBezTo>
                    <a:pt x="9" y="133"/>
                    <a:pt x="9" y="134"/>
                    <a:pt x="9" y="135"/>
                  </a:cubicBezTo>
                  <a:cubicBezTo>
                    <a:pt x="8" y="135"/>
                    <a:pt x="7" y="135"/>
                    <a:pt x="6" y="135"/>
                  </a:cubicBezTo>
                  <a:cubicBezTo>
                    <a:pt x="6" y="134"/>
                    <a:pt x="6" y="133"/>
                    <a:pt x="6" y="133"/>
                  </a:cubicBezTo>
                  <a:close/>
                  <a:moveTo>
                    <a:pt x="18" y="133"/>
                  </a:moveTo>
                  <a:cubicBezTo>
                    <a:pt x="19" y="133"/>
                    <a:pt x="20" y="133"/>
                    <a:pt x="21" y="133"/>
                  </a:cubicBezTo>
                  <a:cubicBezTo>
                    <a:pt x="21" y="133"/>
                    <a:pt x="21" y="134"/>
                    <a:pt x="21" y="135"/>
                  </a:cubicBezTo>
                  <a:cubicBezTo>
                    <a:pt x="20" y="135"/>
                    <a:pt x="19" y="135"/>
                    <a:pt x="18" y="135"/>
                  </a:cubicBezTo>
                  <a:cubicBezTo>
                    <a:pt x="18" y="134"/>
                    <a:pt x="18" y="133"/>
                    <a:pt x="18" y="133"/>
                  </a:cubicBezTo>
                  <a:close/>
                  <a:moveTo>
                    <a:pt x="22" y="133"/>
                  </a:moveTo>
                  <a:cubicBezTo>
                    <a:pt x="23" y="133"/>
                    <a:pt x="24" y="133"/>
                    <a:pt x="26" y="133"/>
                  </a:cubicBezTo>
                  <a:cubicBezTo>
                    <a:pt x="26" y="133"/>
                    <a:pt x="26" y="134"/>
                    <a:pt x="26" y="135"/>
                  </a:cubicBezTo>
                  <a:cubicBezTo>
                    <a:pt x="24" y="135"/>
                    <a:pt x="23" y="135"/>
                    <a:pt x="22" y="135"/>
                  </a:cubicBezTo>
                  <a:cubicBezTo>
                    <a:pt x="22" y="134"/>
                    <a:pt x="22" y="133"/>
                    <a:pt x="22" y="133"/>
                  </a:cubicBezTo>
                  <a:close/>
                  <a:moveTo>
                    <a:pt x="10" y="139"/>
                  </a:moveTo>
                  <a:cubicBezTo>
                    <a:pt x="11" y="139"/>
                    <a:pt x="12" y="139"/>
                    <a:pt x="13" y="139"/>
                  </a:cubicBezTo>
                  <a:cubicBezTo>
                    <a:pt x="13" y="139"/>
                    <a:pt x="13" y="140"/>
                    <a:pt x="13" y="141"/>
                  </a:cubicBezTo>
                  <a:cubicBezTo>
                    <a:pt x="12" y="141"/>
                    <a:pt x="11" y="141"/>
                    <a:pt x="10" y="141"/>
                  </a:cubicBezTo>
                  <a:cubicBezTo>
                    <a:pt x="10" y="140"/>
                    <a:pt x="10" y="139"/>
                    <a:pt x="10" y="139"/>
                  </a:cubicBezTo>
                  <a:close/>
                  <a:moveTo>
                    <a:pt x="6" y="139"/>
                  </a:moveTo>
                  <a:cubicBezTo>
                    <a:pt x="7" y="139"/>
                    <a:pt x="8" y="139"/>
                    <a:pt x="9" y="139"/>
                  </a:cubicBezTo>
                  <a:cubicBezTo>
                    <a:pt x="9" y="139"/>
                    <a:pt x="9" y="140"/>
                    <a:pt x="9" y="141"/>
                  </a:cubicBezTo>
                  <a:cubicBezTo>
                    <a:pt x="8" y="141"/>
                    <a:pt x="7" y="141"/>
                    <a:pt x="6" y="141"/>
                  </a:cubicBezTo>
                  <a:cubicBezTo>
                    <a:pt x="6" y="140"/>
                    <a:pt x="6" y="139"/>
                    <a:pt x="6" y="139"/>
                  </a:cubicBezTo>
                  <a:close/>
                  <a:moveTo>
                    <a:pt x="14" y="139"/>
                  </a:moveTo>
                  <a:cubicBezTo>
                    <a:pt x="15" y="139"/>
                    <a:pt x="16" y="139"/>
                    <a:pt x="17" y="139"/>
                  </a:cubicBezTo>
                  <a:cubicBezTo>
                    <a:pt x="17" y="139"/>
                    <a:pt x="17" y="140"/>
                    <a:pt x="17" y="141"/>
                  </a:cubicBezTo>
                  <a:cubicBezTo>
                    <a:pt x="16" y="141"/>
                    <a:pt x="15" y="141"/>
                    <a:pt x="14" y="141"/>
                  </a:cubicBezTo>
                  <a:cubicBezTo>
                    <a:pt x="14" y="140"/>
                    <a:pt x="14" y="139"/>
                    <a:pt x="14" y="139"/>
                  </a:cubicBezTo>
                  <a:close/>
                  <a:moveTo>
                    <a:pt x="18" y="139"/>
                  </a:moveTo>
                  <a:cubicBezTo>
                    <a:pt x="19" y="139"/>
                    <a:pt x="20" y="139"/>
                    <a:pt x="21" y="139"/>
                  </a:cubicBezTo>
                  <a:cubicBezTo>
                    <a:pt x="21" y="139"/>
                    <a:pt x="21" y="140"/>
                    <a:pt x="21" y="141"/>
                  </a:cubicBezTo>
                  <a:cubicBezTo>
                    <a:pt x="20" y="141"/>
                    <a:pt x="19" y="141"/>
                    <a:pt x="18" y="141"/>
                  </a:cubicBezTo>
                  <a:cubicBezTo>
                    <a:pt x="18" y="140"/>
                    <a:pt x="18" y="139"/>
                    <a:pt x="18" y="139"/>
                  </a:cubicBezTo>
                  <a:close/>
                  <a:moveTo>
                    <a:pt x="22" y="139"/>
                  </a:moveTo>
                  <a:cubicBezTo>
                    <a:pt x="23" y="139"/>
                    <a:pt x="24" y="139"/>
                    <a:pt x="26" y="139"/>
                  </a:cubicBezTo>
                  <a:cubicBezTo>
                    <a:pt x="26" y="139"/>
                    <a:pt x="26" y="140"/>
                    <a:pt x="26" y="141"/>
                  </a:cubicBezTo>
                  <a:cubicBezTo>
                    <a:pt x="24" y="141"/>
                    <a:pt x="23" y="141"/>
                    <a:pt x="22" y="141"/>
                  </a:cubicBezTo>
                  <a:cubicBezTo>
                    <a:pt x="22" y="140"/>
                    <a:pt x="22" y="139"/>
                    <a:pt x="22" y="139"/>
                  </a:cubicBezTo>
                  <a:close/>
                  <a:moveTo>
                    <a:pt x="14" y="144"/>
                  </a:moveTo>
                  <a:cubicBezTo>
                    <a:pt x="15" y="144"/>
                    <a:pt x="16" y="144"/>
                    <a:pt x="17" y="144"/>
                  </a:cubicBezTo>
                  <a:cubicBezTo>
                    <a:pt x="17" y="145"/>
                    <a:pt x="17" y="146"/>
                    <a:pt x="17" y="147"/>
                  </a:cubicBezTo>
                  <a:cubicBezTo>
                    <a:pt x="16" y="147"/>
                    <a:pt x="15" y="147"/>
                    <a:pt x="14" y="147"/>
                  </a:cubicBezTo>
                  <a:cubicBezTo>
                    <a:pt x="14" y="146"/>
                    <a:pt x="14" y="145"/>
                    <a:pt x="14" y="144"/>
                  </a:cubicBezTo>
                  <a:close/>
                  <a:moveTo>
                    <a:pt x="18" y="144"/>
                  </a:moveTo>
                  <a:cubicBezTo>
                    <a:pt x="19" y="144"/>
                    <a:pt x="20" y="144"/>
                    <a:pt x="21" y="144"/>
                  </a:cubicBezTo>
                  <a:cubicBezTo>
                    <a:pt x="21" y="145"/>
                    <a:pt x="21" y="146"/>
                    <a:pt x="21" y="147"/>
                  </a:cubicBezTo>
                  <a:cubicBezTo>
                    <a:pt x="20" y="147"/>
                    <a:pt x="19" y="147"/>
                    <a:pt x="18" y="147"/>
                  </a:cubicBezTo>
                  <a:cubicBezTo>
                    <a:pt x="18" y="146"/>
                    <a:pt x="18" y="145"/>
                    <a:pt x="18" y="144"/>
                  </a:cubicBezTo>
                  <a:close/>
                  <a:moveTo>
                    <a:pt x="22" y="144"/>
                  </a:moveTo>
                  <a:cubicBezTo>
                    <a:pt x="23" y="144"/>
                    <a:pt x="24" y="144"/>
                    <a:pt x="26" y="144"/>
                  </a:cubicBezTo>
                  <a:cubicBezTo>
                    <a:pt x="26" y="145"/>
                    <a:pt x="26" y="146"/>
                    <a:pt x="26" y="147"/>
                  </a:cubicBezTo>
                  <a:cubicBezTo>
                    <a:pt x="24" y="147"/>
                    <a:pt x="23" y="147"/>
                    <a:pt x="22" y="147"/>
                  </a:cubicBezTo>
                  <a:cubicBezTo>
                    <a:pt x="22" y="146"/>
                    <a:pt x="22" y="145"/>
                    <a:pt x="22" y="144"/>
                  </a:cubicBezTo>
                  <a:close/>
                  <a:moveTo>
                    <a:pt x="6" y="150"/>
                  </a:moveTo>
                  <a:cubicBezTo>
                    <a:pt x="7" y="150"/>
                    <a:pt x="8" y="150"/>
                    <a:pt x="9" y="150"/>
                  </a:cubicBezTo>
                  <a:cubicBezTo>
                    <a:pt x="9" y="151"/>
                    <a:pt x="9" y="152"/>
                    <a:pt x="9" y="152"/>
                  </a:cubicBezTo>
                  <a:cubicBezTo>
                    <a:pt x="8" y="152"/>
                    <a:pt x="7" y="152"/>
                    <a:pt x="6" y="152"/>
                  </a:cubicBezTo>
                  <a:cubicBezTo>
                    <a:pt x="6" y="152"/>
                    <a:pt x="6" y="151"/>
                    <a:pt x="6" y="150"/>
                  </a:cubicBezTo>
                  <a:close/>
                  <a:moveTo>
                    <a:pt x="14" y="150"/>
                  </a:moveTo>
                  <a:cubicBezTo>
                    <a:pt x="15" y="150"/>
                    <a:pt x="16" y="150"/>
                    <a:pt x="17" y="150"/>
                  </a:cubicBezTo>
                  <a:cubicBezTo>
                    <a:pt x="17" y="151"/>
                    <a:pt x="17" y="152"/>
                    <a:pt x="17" y="152"/>
                  </a:cubicBezTo>
                  <a:cubicBezTo>
                    <a:pt x="16" y="152"/>
                    <a:pt x="15" y="152"/>
                    <a:pt x="14" y="152"/>
                  </a:cubicBezTo>
                  <a:cubicBezTo>
                    <a:pt x="14" y="152"/>
                    <a:pt x="14" y="151"/>
                    <a:pt x="14" y="150"/>
                  </a:cubicBezTo>
                  <a:close/>
                  <a:moveTo>
                    <a:pt x="18" y="150"/>
                  </a:moveTo>
                  <a:cubicBezTo>
                    <a:pt x="19" y="150"/>
                    <a:pt x="20" y="150"/>
                    <a:pt x="21" y="150"/>
                  </a:cubicBezTo>
                  <a:cubicBezTo>
                    <a:pt x="21" y="151"/>
                    <a:pt x="21" y="152"/>
                    <a:pt x="21" y="152"/>
                  </a:cubicBezTo>
                  <a:cubicBezTo>
                    <a:pt x="20" y="152"/>
                    <a:pt x="19" y="152"/>
                    <a:pt x="18" y="152"/>
                  </a:cubicBezTo>
                  <a:cubicBezTo>
                    <a:pt x="18" y="152"/>
                    <a:pt x="18" y="151"/>
                    <a:pt x="18" y="150"/>
                  </a:cubicBezTo>
                  <a:close/>
                  <a:moveTo>
                    <a:pt x="22" y="150"/>
                  </a:moveTo>
                  <a:cubicBezTo>
                    <a:pt x="23" y="150"/>
                    <a:pt x="24" y="150"/>
                    <a:pt x="26" y="150"/>
                  </a:cubicBezTo>
                  <a:cubicBezTo>
                    <a:pt x="26" y="151"/>
                    <a:pt x="26" y="152"/>
                    <a:pt x="26" y="152"/>
                  </a:cubicBezTo>
                  <a:cubicBezTo>
                    <a:pt x="24" y="152"/>
                    <a:pt x="23" y="152"/>
                    <a:pt x="22" y="152"/>
                  </a:cubicBezTo>
                  <a:cubicBezTo>
                    <a:pt x="22" y="152"/>
                    <a:pt x="22" y="151"/>
                    <a:pt x="22" y="150"/>
                  </a:cubicBezTo>
                  <a:close/>
                  <a:moveTo>
                    <a:pt x="10" y="156"/>
                  </a:moveTo>
                  <a:cubicBezTo>
                    <a:pt x="11" y="156"/>
                    <a:pt x="12" y="156"/>
                    <a:pt x="13" y="156"/>
                  </a:cubicBezTo>
                  <a:cubicBezTo>
                    <a:pt x="13" y="157"/>
                    <a:pt x="13" y="158"/>
                    <a:pt x="13" y="158"/>
                  </a:cubicBezTo>
                  <a:cubicBezTo>
                    <a:pt x="12" y="158"/>
                    <a:pt x="11" y="158"/>
                    <a:pt x="10" y="158"/>
                  </a:cubicBezTo>
                  <a:cubicBezTo>
                    <a:pt x="10" y="158"/>
                    <a:pt x="10" y="157"/>
                    <a:pt x="10" y="156"/>
                  </a:cubicBezTo>
                  <a:close/>
                  <a:moveTo>
                    <a:pt x="6" y="156"/>
                  </a:moveTo>
                  <a:cubicBezTo>
                    <a:pt x="7" y="156"/>
                    <a:pt x="8" y="156"/>
                    <a:pt x="9" y="156"/>
                  </a:cubicBezTo>
                  <a:cubicBezTo>
                    <a:pt x="9" y="157"/>
                    <a:pt x="9" y="158"/>
                    <a:pt x="9" y="158"/>
                  </a:cubicBezTo>
                  <a:cubicBezTo>
                    <a:pt x="8" y="158"/>
                    <a:pt x="7" y="158"/>
                    <a:pt x="6" y="158"/>
                  </a:cubicBezTo>
                  <a:cubicBezTo>
                    <a:pt x="6" y="158"/>
                    <a:pt x="6" y="157"/>
                    <a:pt x="6" y="156"/>
                  </a:cubicBezTo>
                  <a:close/>
                  <a:moveTo>
                    <a:pt x="18" y="156"/>
                  </a:moveTo>
                  <a:cubicBezTo>
                    <a:pt x="19" y="156"/>
                    <a:pt x="20" y="156"/>
                    <a:pt x="21" y="156"/>
                  </a:cubicBezTo>
                  <a:cubicBezTo>
                    <a:pt x="21" y="157"/>
                    <a:pt x="21" y="158"/>
                    <a:pt x="21" y="158"/>
                  </a:cubicBezTo>
                  <a:cubicBezTo>
                    <a:pt x="20" y="158"/>
                    <a:pt x="19" y="158"/>
                    <a:pt x="18" y="158"/>
                  </a:cubicBezTo>
                  <a:cubicBezTo>
                    <a:pt x="18" y="158"/>
                    <a:pt x="18" y="157"/>
                    <a:pt x="18" y="156"/>
                  </a:cubicBezTo>
                  <a:close/>
                  <a:moveTo>
                    <a:pt x="22" y="156"/>
                  </a:moveTo>
                  <a:cubicBezTo>
                    <a:pt x="23" y="156"/>
                    <a:pt x="24" y="156"/>
                    <a:pt x="26" y="156"/>
                  </a:cubicBezTo>
                  <a:cubicBezTo>
                    <a:pt x="26" y="157"/>
                    <a:pt x="26" y="158"/>
                    <a:pt x="26" y="158"/>
                  </a:cubicBezTo>
                  <a:cubicBezTo>
                    <a:pt x="24" y="158"/>
                    <a:pt x="23" y="158"/>
                    <a:pt x="22" y="158"/>
                  </a:cubicBezTo>
                  <a:cubicBezTo>
                    <a:pt x="22" y="158"/>
                    <a:pt x="22" y="157"/>
                    <a:pt x="22" y="156"/>
                  </a:cubicBezTo>
                  <a:close/>
                  <a:moveTo>
                    <a:pt x="10" y="162"/>
                  </a:moveTo>
                  <a:cubicBezTo>
                    <a:pt x="11" y="162"/>
                    <a:pt x="12" y="162"/>
                    <a:pt x="13" y="162"/>
                  </a:cubicBezTo>
                  <a:cubicBezTo>
                    <a:pt x="13" y="163"/>
                    <a:pt x="13" y="163"/>
                    <a:pt x="13" y="164"/>
                  </a:cubicBezTo>
                  <a:cubicBezTo>
                    <a:pt x="12" y="164"/>
                    <a:pt x="11" y="164"/>
                    <a:pt x="10" y="164"/>
                  </a:cubicBezTo>
                  <a:cubicBezTo>
                    <a:pt x="10" y="163"/>
                    <a:pt x="10" y="163"/>
                    <a:pt x="10" y="162"/>
                  </a:cubicBezTo>
                  <a:close/>
                  <a:moveTo>
                    <a:pt x="6" y="162"/>
                  </a:moveTo>
                  <a:cubicBezTo>
                    <a:pt x="7" y="162"/>
                    <a:pt x="8" y="162"/>
                    <a:pt x="9" y="162"/>
                  </a:cubicBezTo>
                  <a:cubicBezTo>
                    <a:pt x="9" y="163"/>
                    <a:pt x="9" y="163"/>
                    <a:pt x="9" y="164"/>
                  </a:cubicBezTo>
                  <a:cubicBezTo>
                    <a:pt x="8" y="164"/>
                    <a:pt x="7" y="164"/>
                    <a:pt x="6" y="164"/>
                  </a:cubicBezTo>
                  <a:cubicBezTo>
                    <a:pt x="6" y="163"/>
                    <a:pt x="6" y="163"/>
                    <a:pt x="6" y="162"/>
                  </a:cubicBezTo>
                  <a:close/>
                  <a:moveTo>
                    <a:pt x="14" y="162"/>
                  </a:moveTo>
                  <a:cubicBezTo>
                    <a:pt x="15" y="162"/>
                    <a:pt x="16" y="162"/>
                    <a:pt x="17" y="162"/>
                  </a:cubicBezTo>
                  <a:cubicBezTo>
                    <a:pt x="17" y="163"/>
                    <a:pt x="17" y="163"/>
                    <a:pt x="17" y="164"/>
                  </a:cubicBezTo>
                  <a:cubicBezTo>
                    <a:pt x="16" y="164"/>
                    <a:pt x="15" y="164"/>
                    <a:pt x="14" y="164"/>
                  </a:cubicBezTo>
                  <a:cubicBezTo>
                    <a:pt x="14" y="163"/>
                    <a:pt x="14" y="163"/>
                    <a:pt x="14" y="162"/>
                  </a:cubicBezTo>
                  <a:close/>
                  <a:moveTo>
                    <a:pt x="18" y="162"/>
                  </a:moveTo>
                  <a:cubicBezTo>
                    <a:pt x="19" y="162"/>
                    <a:pt x="20" y="162"/>
                    <a:pt x="21" y="162"/>
                  </a:cubicBezTo>
                  <a:cubicBezTo>
                    <a:pt x="21" y="163"/>
                    <a:pt x="21" y="163"/>
                    <a:pt x="21" y="164"/>
                  </a:cubicBezTo>
                  <a:cubicBezTo>
                    <a:pt x="20" y="164"/>
                    <a:pt x="19" y="164"/>
                    <a:pt x="18" y="164"/>
                  </a:cubicBezTo>
                  <a:cubicBezTo>
                    <a:pt x="18" y="163"/>
                    <a:pt x="18" y="163"/>
                    <a:pt x="18" y="162"/>
                  </a:cubicBezTo>
                  <a:close/>
                  <a:moveTo>
                    <a:pt x="22" y="162"/>
                  </a:moveTo>
                  <a:cubicBezTo>
                    <a:pt x="23" y="162"/>
                    <a:pt x="24" y="162"/>
                    <a:pt x="26" y="162"/>
                  </a:cubicBezTo>
                  <a:cubicBezTo>
                    <a:pt x="26" y="163"/>
                    <a:pt x="26" y="163"/>
                    <a:pt x="26" y="164"/>
                  </a:cubicBezTo>
                  <a:cubicBezTo>
                    <a:pt x="24" y="164"/>
                    <a:pt x="23" y="164"/>
                    <a:pt x="22" y="164"/>
                  </a:cubicBezTo>
                  <a:cubicBezTo>
                    <a:pt x="22" y="163"/>
                    <a:pt x="22" y="163"/>
                    <a:pt x="22" y="162"/>
                  </a:cubicBezTo>
                  <a:close/>
                  <a:moveTo>
                    <a:pt x="10" y="168"/>
                  </a:moveTo>
                  <a:cubicBezTo>
                    <a:pt x="11" y="168"/>
                    <a:pt x="12" y="168"/>
                    <a:pt x="13" y="168"/>
                  </a:cubicBezTo>
                  <a:cubicBezTo>
                    <a:pt x="13" y="168"/>
                    <a:pt x="13" y="169"/>
                    <a:pt x="13" y="170"/>
                  </a:cubicBezTo>
                  <a:cubicBezTo>
                    <a:pt x="12" y="170"/>
                    <a:pt x="11" y="170"/>
                    <a:pt x="10" y="170"/>
                  </a:cubicBezTo>
                  <a:cubicBezTo>
                    <a:pt x="10" y="169"/>
                    <a:pt x="10" y="168"/>
                    <a:pt x="10" y="168"/>
                  </a:cubicBezTo>
                  <a:close/>
                  <a:moveTo>
                    <a:pt x="6" y="168"/>
                  </a:moveTo>
                  <a:cubicBezTo>
                    <a:pt x="7" y="168"/>
                    <a:pt x="8" y="168"/>
                    <a:pt x="9" y="168"/>
                  </a:cubicBezTo>
                  <a:cubicBezTo>
                    <a:pt x="9" y="168"/>
                    <a:pt x="9" y="169"/>
                    <a:pt x="9" y="170"/>
                  </a:cubicBezTo>
                  <a:cubicBezTo>
                    <a:pt x="8" y="170"/>
                    <a:pt x="7" y="170"/>
                    <a:pt x="6" y="170"/>
                  </a:cubicBezTo>
                  <a:cubicBezTo>
                    <a:pt x="6" y="169"/>
                    <a:pt x="6" y="168"/>
                    <a:pt x="6" y="168"/>
                  </a:cubicBezTo>
                  <a:close/>
                  <a:moveTo>
                    <a:pt x="18" y="168"/>
                  </a:moveTo>
                  <a:cubicBezTo>
                    <a:pt x="19" y="168"/>
                    <a:pt x="20" y="168"/>
                    <a:pt x="21" y="168"/>
                  </a:cubicBezTo>
                  <a:cubicBezTo>
                    <a:pt x="21" y="168"/>
                    <a:pt x="21" y="169"/>
                    <a:pt x="21" y="170"/>
                  </a:cubicBezTo>
                  <a:cubicBezTo>
                    <a:pt x="20" y="170"/>
                    <a:pt x="19" y="170"/>
                    <a:pt x="18" y="170"/>
                  </a:cubicBezTo>
                  <a:cubicBezTo>
                    <a:pt x="18" y="169"/>
                    <a:pt x="18" y="168"/>
                    <a:pt x="18" y="168"/>
                  </a:cubicBezTo>
                  <a:close/>
                  <a:moveTo>
                    <a:pt x="22" y="168"/>
                  </a:moveTo>
                  <a:cubicBezTo>
                    <a:pt x="23" y="168"/>
                    <a:pt x="24" y="168"/>
                    <a:pt x="26" y="168"/>
                  </a:cubicBezTo>
                  <a:cubicBezTo>
                    <a:pt x="26" y="168"/>
                    <a:pt x="26" y="169"/>
                    <a:pt x="26" y="170"/>
                  </a:cubicBezTo>
                  <a:cubicBezTo>
                    <a:pt x="24" y="170"/>
                    <a:pt x="23" y="170"/>
                    <a:pt x="22" y="170"/>
                  </a:cubicBezTo>
                  <a:cubicBezTo>
                    <a:pt x="22" y="169"/>
                    <a:pt x="22" y="168"/>
                    <a:pt x="22" y="168"/>
                  </a:cubicBezTo>
                  <a:close/>
                  <a:moveTo>
                    <a:pt x="6" y="174"/>
                  </a:moveTo>
                  <a:cubicBezTo>
                    <a:pt x="7" y="174"/>
                    <a:pt x="8" y="174"/>
                    <a:pt x="9" y="174"/>
                  </a:cubicBezTo>
                  <a:cubicBezTo>
                    <a:pt x="9" y="174"/>
                    <a:pt x="9" y="175"/>
                    <a:pt x="9" y="176"/>
                  </a:cubicBezTo>
                  <a:cubicBezTo>
                    <a:pt x="8" y="176"/>
                    <a:pt x="7" y="176"/>
                    <a:pt x="6" y="176"/>
                  </a:cubicBezTo>
                  <a:cubicBezTo>
                    <a:pt x="6" y="175"/>
                    <a:pt x="6" y="174"/>
                    <a:pt x="6" y="174"/>
                  </a:cubicBezTo>
                  <a:close/>
                  <a:moveTo>
                    <a:pt x="14" y="174"/>
                  </a:moveTo>
                  <a:cubicBezTo>
                    <a:pt x="15" y="174"/>
                    <a:pt x="16" y="174"/>
                    <a:pt x="17" y="174"/>
                  </a:cubicBezTo>
                  <a:cubicBezTo>
                    <a:pt x="17" y="174"/>
                    <a:pt x="17" y="175"/>
                    <a:pt x="17" y="176"/>
                  </a:cubicBezTo>
                  <a:cubicBezTo>
                    <a:pt x="16" y="176"/>
                    <a:pt x="15" y="176"/>
                    <a:pt x="14" y="176"/>
                  </a:cubicBezTo>
                  <a:cubicBezTo>
                    <a:pt x="14" y="175"/>
                    <a:pt x="14" y="174"/>
                    <a:pt x="14" y="174"/>
                  </a:cubicBezTo>
                  <a:close/>
                  <a:moveTo>
                    <a:pt x="18" y="174"/>
                  </a:moveTo>
                  <a:cubicBezTo>
                    <a:pt x="19" y="174"/>
                    <a:pt x="20" y="174"/>
                    <a:pt x="21" y="174"/>
                  </a:cubicBezTo>
                  <a:cubicBezTo>
                    <a:pt x="21" y="174"/>
                    <a:pt x="21" y="175"/>
                    <a:pt x="21" y="176"/>
                  </a:cubicBezTo>
                  <a:cubicBezTo>
                    <a:pt x="20" y="176"/>
                    <a:pt x="19" y="176"/>
                    <a:pt x="18" y="176"/>
                  </a:cubicBezTo>
                  <a:cubicBezTo>
                    <a:pt x="18" y="175"/>
                    <a:pt x="18" y="174"/>
                    <a:pt x="18" y="174"/>
                  </a:cubicBezTo>
                  <a:close/>
                  <a:moveTo>
                    <a:pt x="22" y="174"/>
                  </a:moveTo>
                  <a:cubicBezTo>
                    <a:pt x="23" y="174"/>
                    <a:pt x="24" y="174"/>
                    <a:pt x="26" y="174"/>
                  </a:cubicBezTo>
                  <a:cubicBezTo>
                    <a:pt x="26" y="174"/>
                    <a:pt x="26" y="175"/>
                    <a:pt x="26" y="176"/>
                  </a:cubicBezTo>
                  <a:cubicBezTo>
                    <a:pt x="24" y="176"/>
                    <a:pt x="23" y="176"/>
                    <a:pt x="22" y="176"/>
                  </a:cubicBezTo>
                  <a:cubicBezTo>
                    <a:pt x="22" y="175"/>
                    <a:pt x="22" y="174"/>
                    <a:pt x="22" y="174"/>
                  </a:cubicBezTo>
                  <a:close/>
                  <a:moveTo>
                    <a:pt x="10" y="179"/>
                  </a:moveTo>
                  <a:cubicBezTo>
                    <a:pt x="11" y="179"/>
                    <a:pt x="12" y="179"/>
                    <a:pt x="13" y="179"/>
                  </a:cubicBezTo>
                  <a:cubicBezTo>
                    <a:pt x="13" y="180"/>
                    <a:pt x="13" y="181"/>
                    <a:pt x="13" y="182"/>
                  </a:cubicBezTo>
                  <a:cubicBezTo>
                    <a:pt x="12" y="182"/>
                    <a:pt x="11" y="182"/>
                    <a:pt x="10" y="182"/>
                  </a:cubicBezTo>
                  <a:cubicBezTo>
                    <a:pt x="10" y="181"/>
                    <a:pt x="10" y="180"/>
                    <a:pt x="10" y="179"/>
                  </a:cubicBezTo>
                  <a:close/>
                  <a:moveTo>
                    <a:pt x="6" y="179"/>
                  </a:moveTo>
                  <a:cubicBezTo>
                    <a:pt x="7" y="179"/>
                    <a:pt x="8" y="179"/>
                    <a:pt x="9" y="179"/>
                  </a:cubicBezTo>
                  <a:cubicBezTo>
                    <a:pt x="9" y="180"/>
                    <a:pt x="9" y="181"/>
                    <a:pt x="9" y="182"/>
                  </a:cubicBezTo>
                  <a:cubicBezTo>
                    <a:pt x="8" y="182"/>
                    <a:pt x="7" y="182"/>
                    <a:pt x="6" y="182"/>
                  </a:cubicBezTo>
                  <a:cubicBezTo>
                    <a:pt x="6" y="181"/>
                    <a:pt x="6" y="180"/>
                    <a:pt x="6" y="179"/>
                  </a:cubicBezTo>
                  <a:close/>
                  <a:moveTo>
                    <a:pt x="14" y="179"/>
                  </a:moveTo>
                  <a:cubicBezTo>
                    <a:pt x="15" y="179"/>
                    <a:pt x="16" y="179"/>
                    <a:pt x="17" y="179"/>
                  </a:cubicBezTo>
                  <a:cubicBezTo>
                    <a:pt x="17" y="180"/>
                    <a:pt x="17" y="181"/>
                    <a:pt x="17" y="182"/>
                  </a:cubicBezTo>
                  <a:cubicBezTo>
                    <a:pt x="16" y="182"/>
                    <a:pt x="15" y="182"/>
                    <a:pt x="14" y="182"/>
                  </a:cubicBezTo>
                  <a:cubicBezTo>
                    <a:pt x="14" y="181"/>
                    <a:pt x="14" y="180"/>
                    <a:pt x="14" y="179"/>
                  </a:cubicBezTo>
                  <a:close/>
                  <a:moveTo>
                    <a:pt x="22" y="179"/>
                  </a:moveTo>
                  <a:cubicBezTo>
                    <a:pt x="23" y="179"/>
                    <a:pt x="24" y="179"/>
                    <a:pt x="26" y="179"/>
                  </a:cubicBezTo>
                  <a:cubicBezTo>
                    <a:pt x="26" y="180"/>
                    <a:pt x="26" y="181"/>
                    <a:pt x="26" y="182"/>
                  </a:cubicBezTo>
                  <a:cubicBezTo>
                    <a:pt x="24" y="182"/>
                    <a:pt x="23" y="182"/>
                    <a:pt x="22" y="182"/>
                  </a:cubicBezTo>
                  <a:cubicBezTo>
                    <a:pt x="22" y="181"/>
                    <a:pt x="22" y="180"/>
                    <a:pt x="22" y="179"/>
                  </a:cubicBezTo>
                  <a:close/>
                  <a:moveTo>
                    <a:pt x="10" y="185"/>
                  </a:moveTo>
                  <a:cubicBezTo>
                    <a:pt x="11" y="185"/>
                    <a:pt x="12" y="185"/>
                    <a:pt x="13" y="185"/>
                  </a:cubicBezTo>
                  <a:cubicBezTo>
                    <a:pt x="13" y="186"/>
                    <a:pt x="13" y="187"/>
                    <a:pt x="13" y="187"/>
                  </a:cubicBezTo>
                  <a:cubicBezTo>
                    <a:pt x="12" y="187"/>
                    <a:pt x="11" y="187"/>
                    <a:pt x="10" y="187"/>
                  </a:cubicBezTo>
                  <a:cubicBezTo>
                    <a:pt x="10" y="187"/>
                    <a:pt x="10" y="186"/>
                    <a:pt x="10" y="185"/>
                  </a:cubicBezTo>
                  <a:close/>
                  <a:moveTo>
                    <a:pt x="6" y="185"/>
                  </a:moveTo>
                  <a:cubicBezTo>
                    <a:pt x="7" y="185"/>
                    <a:pt x="8" y="185"/>
                    <a:pt x="9" y="185"/>
                  </a:cubicBezTo>
                  <a:cubicBezTo>
                    <a:pt x="9" y="186"/>
                    <a:pt x="9" y="187"/>
                    <a:pt x="9" y="187"/>
                  </a:cubicBezTo>
                  <a:cubicBezTo>
                    <a:pt x="8" y="187"/>
                    <a:pt x="7" y="187"/>
                    <a:pt x="6" y="187"/>
                  </a:cubicBezTo>
                  <a:cubicBezTo>
                    <a:pt x="6" y="187"/>
                    <a:pt x="6" y="186"/>
                    <a:pt x="6" y="185"/>
                  </a:cubicBezTo>
                  <a:close/>
                  <a:moveTo>
                    <a:pt x="18" y="185"/>
                  </a:moveTo>
                  <a:cubicBezTo>
                    <a:pt x="19" y="185"/>
                    <a:pt x="20" y="185"/>
                    <a:pt x="21" y="185"/>
                  </a:cubicBezTo>
                  <a:cubicBezTo>
                    <a:pt x="21" y="186"/>
                    <a:pt x="21" y="187"/>
                    <a:pt x="21" y="187"/>
                  </a:cubicBezTo>
                  <a:cubicBezTo>
                    <a:pt x="20" y="187"/>
                    <a:pt x="19" y="187"/>
                    <a:pt x="18" y="187"/>
                  </a:cubicBezTo>
                  <a:cubicBezTo>
                    <a:pt x="18" y="187"/>
                    <a:pt x="18" y="186"/>
                    <a:pt x="18" y="185"/>
                  </a:cubicBezTo>
                  <a:close/>
                  <a:moveTo>
                    <a:pt x="22" y="185"/>
                  </a:moveTo>
                  <a:cubicBezTo>
                    <a:pt x="23" y="185"/>
                    <a:pt x="24" y="185"/>
                    <a:pt x="26" y="185"/>
                  </a:cubicBezTo>
                  <a:cubicBezTo>
                    <a:pt x="26" y="186"/>
                    <a:pt x="26" y="187"/>
                    <a:pt x="26" y="187"/>
                  </a:cubicBezTo>
                  <a:cubicBezTo>
                    <a:pt x="24" y="187"/>
                    <a:pt x="23" y="187"/>
                    <a:pt x="22" y="187"/>
                  </a:cubicBezTo>
                  <a:cubicBezTo>
                    <a:pt x="22" y="187"/>
                    <a:pt x="22" y="186"/>
                    <a:pt x="22" y="185"/>
                  </a:cubicBezTo>
                  <a:close/>
                  <a:moveTo>
                    <a:pt x="6" y="191"/>
                  </a:moveTo>
                  <a:cubicBezTo>
                    <a:pt x="7" y="191"/>
                    <a:pt x="8" y="191"/>
                    <a:pt x="9" y="191"/>
                  </a:cubicBezTo>
                  <a:cubicBezTo>
                    <a:pt x="9" y="192"/>
                    <a:pt x="9" y="193"/>
                    <a:pt x="9" y="193"/>
                  </a:cubicBezTo>
                  <a:cubicBezTo>
                    <a:pt x="8" y="193"/>
                    <a:pt x="7" y="193"/>
                    <a:pt x="6" y="193"/>
                  </a:cubicBezTo>
                  <a:cubicBezTo>
                    <a:pt x="6" y="193"/>
                    <a:pt x="6" y="192"/>
                    <a:pt x="6" y="191"/>
                  </a:cubicBezTo>
                  <a:close/>
                  <a:moveTo>
                    <a:pt x="14" y="191"/>
                  </a:moveTo>
                  <a:cubicBezTo>
                    <a:pt x="15" y="191"/>
                    <a:pt x="16" y="191"/>
                    <a:pt x="17" y="191"/>
                  </a:cubicBezTo>
                  <a:cubicBezTo>
                    <a:pt x="17" y="192"/>
                    <a:pt x="17" y="193"/>
                    <a:pt x="17" y="193"/>
                  </a:cubicBezTo>
                  <a:cubicBezTo>
                    <a:pt x="16" y="193"/>
                    <a:pt x="15" y="193"/>
                    <a:pt x="14" y="193"/>
                  </a:cubicBezTo>
                  <a:cubicBezTo>
                    <a:pt x="14" y="193"/>
                    <a:pt x="14" y="192"/>
                    <a:pt x="14" y="191"/>
                  </a:cubicBezTo>
                  <a:close/>
                  <a:moveTo>
                    <a:pt x="6" y="74"/>
                  </a:moveTo>
                  <a:cubicBezTo>
                    <a:pt x="9" y="74"/>
                    <a:pt x="9" y="74"/>
                    <a:pt x="9" y="74"/>
                  </a:cubicBezTo>
                  <a:cubicBezTo>
                    <a:pt x="9" y="77"/>
                    <a:pt x="9" y="77"/>
                    <a:pt x="9" y="77"/>
                  </a:cubicBezTo>
                  <a:cubicBezTo>
                    <a:pt x="6" y="77"/>
                    <a:pt x="6" y="77"/>
                    <a:pt x="6" y="77"/>
                  </a:cubicBezTo>
                  <a:cubicBezTo>
                    <a:pt x="6" y="74"/>
                    <a:pt x="6" y="74"/>
                    <a:pt x="6" y="74"/>
                  </a:cubicBezTo>
                  <a:close/>
                  <a:moveTo>
                    <a:pt x="14" y="74"/>
                  </a:moveTo>
                  <a:cubicBezTo>
                    <a:pt x="15" y="74"/>
                    <a:pt x="16" y="74"/>
                    <a:pt x="17" y="74"/>
                  </a:cubicBezTo>
                  <a:cubicBezTo>
                    <a:pt x="17" y="75"/>
                    <a:pt x="17" y="76"/>
                    <a:pt x="17" y="77"/>
                  </a:cubicBezTo>
                  <a:cubicBezTo>
                    <a:pt x="16" y="77"/>
                    <a:pt x="15" y="77"/>
                    <a:pt x="14" y="77"/>
                  </a:cubicBezTo>
                  <a:cubicBezTo>
                    <a:pt x="14" y="76"/>
                    <a:pt x="14" y="75"/>
                    <a:pt x="14" y="74"/>
                  </a:cubicBezTo>
                  <a:close/>
                  <a:moveTo>
                    <a:pt x="18" y="74"/>
                  </a:moveTo>
                  <a:cubicBezTo>
                    <a:pt x="19" y="74"/>
                    <a:pt x="20" y="74"/>
                    <a:pt x="21" y="74"/>
                  </a:cubicBezTo>
                  <a:cubicBezTo>
                    <a:pt x="21" y="75"/>
                    <a:pt x="21" y="76"/>
                    <a:pt x="21" y="77"/>
                  </a:cubicBezTo>
                  <a:cubicBezTo>
                    <a:pt x="20" y="77"/>
                    <a:pt x="19" y="77"/>
                    <a:pt x="18" y="77"/>
                  </a:cubicBezTo>
                  <a:cubicBezTo>
                    <a:pt x="18" y="76"/>
                    <a:pt x="18" y="75"/>
                    <a:pt x="1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3" name="Freeform 2609"/>
            <p:cNvSpPr>
              <a:spLocks noEditPoints="1"/>
            </p:cNvSpPr>
            <p:nvPr/>
          </p:nvSpPr>
          <p:spPr bwMode="auto">
            <a:xfrm>
              <a:off x="-2203449" y="682625"/>
              <a:ext cx="312738" cy="473075"/>
            </a:xfrm>
            <a:custGeom>
              <a:avLst/>
              <a:gdLst>
                <a:gd name="T0" fmla="*/ 13 w 96"/>
                <a:gd name="T1" fmla="*/ 22 h 145"/>
                <a:gd name="T2" fmla="*/ 25 w 96"/>
                <a:gd name="T3" fmla="*/ 17 h 145"/>
                <a:gd name="T4" fmla="*/ 55 w 96"/>
                <a:gd name="T5" fmla="*/ 20 h 145"/>
                <a:gd name="T6" fmla="*/ 84 w 96"/>
                <a:gd name="T7" fmla="*/ 20 h 145"/>
                <a:gd name="T8" fmla="*/ 17 w 96"/>
                <a:gd name="T9" fmla="*/ 42 h 145"/>
                <a:gd name="T10" fmla="*/ 13 w 96"/>
                <a:gd name="T11" fmla="*/ 62 h 145"/>
                <a:gd name="T12" fmla="*/ 13 w 96"/>
                <a:gd name="T13" fmla="*/ 106 h 145"/>
                <a:gd name="T14" fmla="*/ 79 w 96"/>
                <a:gd name="T15" fmla="*/ 124 h 145"/>
                <a:gd name="T16" fmla="*/ 23 w 96"/>
                <a:gd name="T17" fmla="*/ 119 h 145"/>
                <a:gd name="T18" fmla="*/ 47 w 96"/>
                <a:gd name="T19" fmla="*/ 116 h 145"/>
                <a:gd name="T20" fmla="*/ 61 w 96"/>
                <a:gd name="T21" fmla="*/ 116 h 145"/>
                <a:gd name="T22" fmla="*/ 25 w 96"/>
                <a:gd name="T23" fmla="*/ 111 h 145"/>
                <a:gd name="T24" fmla="*/ 61 w 96"/>
                <a:gd name="T25" fmla="*/ 114 h 145"/>
                <a:gd name="T26" fmla="*/ 11 w 96"/>
                <a:gd name="T27" fmla="*/ 109 h 145"/>
                <a:gd name="T28" fmla="*/ 35 w 96"/>
                <a:gd name="T29" fmla="*/ 106 h 145"/>
                <a:gd name="T30" fmla="*/ 49 w 96"/>
                <a:gd name="T31" fmla="*/ 106 h 145"/>
                <a:gd name="T32" fmla="*/ 25 w 96"/>
                <a:gd name="T33" fmla="*/ 101 h 145"/>
                <a:gd name="T34" fmla="*/ 49 w 96"/>
                <a:gd name="T35" fmla="*/ 104 h 145"/>
                <a:gd name="T36" fmla="*/ 84 w 96"/>
                <a:gd name="T37" fmla="*/ 104 h 145"/>
                <a:gd name="T38" fmla="*/ 29 w 96"/>
                <a:gd name="T39" fmla="*/ 96 h 145"/>
                <a:gd name="T40" fmla="*/ 43 w 96"/>
                <a:gd name="T41" fmla="*/ 96 h 145"/>
                <a:gd name="T42" fmla="*/ 79 w 96"/>
                <a:gd name="T43" fmla="*/ 96 h 145"/>
                <a:gd name="T44" fmla="*/ 19 w 96"/>
                <a:gd name="T45" fmla="*/ 94 h 145"/>
                <a:gd name="T46" fmla="*/ 47 w 96"/>
                <a:gd name="T47" fmla="*/ 94 h 145"/>
                <a:gd name="T48" fmla="*/ 72 w 96"/>
                <a:gd name="T49" fmla="*/ 91 h 145"/>
                <a:gd name="T50" fmla="*/ 31 w 96"/>
                <a:gd name="T51" fmla="*/ 86 h 145"/>
                <a:gd name="T52" fmla="*/ 55 w 96"/>
                <a:gd name="T53" fmla="*/ 86 h 145"/>
                <a:gd name="T54" fmla="*/ 79 w 96"/>
                <a:gd name="T55" fmla="*/ 89 h 145"/>
                <a:gd name="T56" fmla="*/ 29 w 96"/>
                <a:gd name="T57" fmla="*/ 84 h 145"/>
                <a:gd name="T58" fmla="*/ 53 w 96"/>
                <a:gd name="T59" fmla="*/ 81 h 145"/>
                <a:gd name="T60" fmla="*/ 67 w 96"/>
                <a:gd name="T61" fmla="*/ 81 h 145"/>
                <a:gd name="T62" fmla="*/ 19 w 96"/>
                <a:gd name="T63" fmla="*/ 77 h 145"/>
                <a:gd name="T64" fmla="*/ 37 w 96"/>
                <a:gd name="T65" fmla="*/ 79 h 145"/>
                <a:gd name="T66" fmla="*/ 78 w 96"/>
                <a:gd name="T67" fmla="*/ 79 h 145"/>
                <a:gd name="T68" fmla="*/ 29 w 96"/>
                <a:gd name="T69" fmla="*/ 72 h 145"/>
                <a:gd name="T70" fmla="*/ 49 w 96"/>
                <a:gd name="T71" fmla="*/ 72 h 145"/>
                <a:gd name="T72" fmla="*/ 73 w 96"/>
                <a:gd name="T73" fmla="*/ 72 h 145"/>
                <a:gd name="T74" fmla="*/ 79 w 96"/>
                <a:gd name="T75" fmla="*/ 69 h 145"/>
                <a:gd name="T76" fmla="*/ 29 w 96"/>
                <a:gd name="T77" fmla="*/ 65 h 145"/>
                <a:gd name="T78" fmla="*/ 53 w 96"/>
                <a:gd name="T79" fmla="*/ 62 h 145"/>
                <a:gd name="T80" fmla="*/ 67 w 96"/>
                <a:gd name="T81" fmla="*/ 62 h 145"/>
                <a:gd name="T82" fmla="*/ 19 w 96"/>
                <a:gd name="T83" fmla="*/ 57 h 145"/>
                <a:gd name="T84" fmla="*/ 43 w 96"/>
                <a:gd name="T85" fmla="*/ 60 h 145"/>
                <a:gd name="T86" fmla="*/ 72 w 96"/>
                <a:gd name="T87" fmla="*/ 60 h 145"/>
                <a:gd name="T88" fmla="*/ 41 w 96"/>
                <a:gd name="T89" fmla="*/ 52 h 145"/>
                <a:gd name="T90" fmla="*/ 61 w 96"/>
                <a:gd name="T91" fmla="*/ 52 h 145"/>
                <a:gd name="T92" fmla="*/ 37 w 96"/>
                <a:gd name="T93" fmla="*/ 47 h 145"/>
                <a:gd name="T94" fmla="*/ 67 w 96"/>
                <a:gd name="T95" fmla="*/ 50 h 145"/>
                <a:gd name="T96" fmla="*/ 90 w 96"/>
                <a:gd name="T97" fmla="*/ 50 h 145"/>
                <a:gd name="T98" fmla="*/ 29 w 96"/>
                <a:gd name="T99" fmla="*/ 42 h 145"/>
                <a:gd name="T100" fmla="*/ 61 w 96"/>
                <a:gd name="T101" fmla="*/ 42 h 145"/>
                <a:gd name="T102" fmla="*/ 86 w 96"/>
                <a:gd name="T103" fmla="*/ 42 h 145"/>
                <a:gd name="T104" fmla="*/ 73 w 96"/>
                <a:gd name="T105" fmla="*/ 40 h 145"/>
                <a:gd name="T106" fmla="*/ 41 w 96"/>
                <a:gd name="T107" fmla="*/ 35 h 145"/>
                <a:gd name="T108" fmla="*/ 78 w 96"/>
                <a:gd name="T109" fmla="*/ 32 h 145"/>
                <a:gd name="T110" fmla="*/ 7 w 96"/>
                <a:gd name="T111" fmla="*/ 27 h 145"/>
                <a:gd name="T112" fmla="*/ 61 w 96"/>
                <a:gd name="T113" fmla="*/ 27 h 145"/>
                <a:gd name="T114" fmla="*/ 86 w 96"/>
                <a:gd name="T115" fmla="*/ 30 h 145"/>
                <a:gd name="T116" fmla="*/ 29 w 96"/>
                <a:gd name="T117" fmla="*/ 25 h 145"/>
                <a:gd name="T118" fmla="*/ 66 w 96"/>
                <a:gd name="T119" fmla="*/ 2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45">
                  <a:moveTo>
                    <a:pt x="96" y="145"/>
                  </a:moveTo>
                  <a:cubicBezTo>
                    <a:pt x="0" y="145"/>
                    <a:pt x="0" y="145"/>
                    <a:pt x="0" y="145"/>
                  </a:cubicBezTo>
                  <a:cubicBezTo>
                    <a:pt x="0" y="0"/>
                    <a:pt x="0" y="0"/>
                    <a:pt x="0" y="0"/>
                  </a:cubicBezTo>
                  <a:cubicBezTo>
                    <a:pt x="50" y="12"/>
                    <a:pt x="50" y="12"/>
                    <a:pt x="50" y="12"/>
                  </a:cubicBezTo>
                  <a:cubicBezTo>
                    <a:pt x="96" y="0"/>
                    <a:pt x="96" y="0"/>
                    <a:pt x="96" y="0"/>
                  </a:cubicBezTo>
                  <a:cubicBezTo>
                    <a:pt x="96" y="145"/>
                    <a:pt x="96" y="145"/>
                    <a:pt x="96" y="145"/>
                  </a:cubicBezTo>
                  <a:close/>
                  <a:moveTo>
                    <a:pt x="86" y="22"/>
                  </a:moveTo>
                  <a:cubicBezTo>
                    <a:pt x="86" y="23"/>
                    <a:pt x="86" y="24"/>
                    <a:pt x="86" y="25"/>
                  </a:cubicBezTo>
                  <a:cubicBezTo>
                    <a:pt x="87" y="25"/>
                    <a:pt x="88" y="25"/>
                    <a:pt x="90" y="25"/>
                  </a:cubicBezTo>
                  <a:cubicBezTo>
                    <a:pt x="90" y="24"/>
                    <a:pt x="90" y="23"/>
                    <a:pt x="90" y="22"/>
                  </a:cubicBezTo>
                  <a:cubicBezTo>
                    <a:pt x="88" y="22"/>
                    <a:pt x="87" y="22"/>
                    <a:pt x="86" y="22"/>
                  </a:cubicBezTo>
                  <a:close/>
                  <a:moveTo>
                    <a:pt x="13" y="22"/>
                  </a:moveTo>
                  <a:cubicBezTo>
                    <a:pt x="13" y="23"/>
                    <a:pt x="13" y="24"/>
                    <a:pt x="13" y="25"/>
                  </a:cubicBezTo>
                  <a:cubicBezTo>
                    <a:pt x="14" y="25"/>
                    <a:pt x="16" y="25"/>
                    <a:pt x="17" y="25"/>
                  </a:cubicBezTo>
                  <a:cubicBezTo>
                    <a:pt x="17" y="24"/>
                    <a:pt x="17" y="23"/>
                    <a:pt x="17" y="22"/>
                  </a:cubicBezTo>
                  <a:cubicBezTo>
                    <a:pt x="16" y="22"/>
                    <a:pt x="14" y="22"/>
                    <a:pt x="13" y="22"/>
                  </a:cubicBezTo>
                  <a:close/>
                  <a:moveTo>
                    <a:pt x="13" y="17"/>
                  </a:moveTo>
                  <a:cubicBezTo>
                    <a:pt x="13" y="18"/>
                    <a:pt x="13" y="19"/>
                    <a:pt x="13" y="20"/>
                  </a:cubicBezTo>
                  <a:cubicBezTo>
                    <a:pt x="14" y="20"/>
                    <a:pt x="16" y="20"/>
                    <a:pt x="17" y="20"/>
                  </a:cubicBezTo>
                  <a:cubicBezTo>
                    <a:pt x="17" y="19"/>
                    <a:pt x="17" y="18"/>
                    <a:pt x="17" y="17"/>
                  </a:cubicBezTo>
                  <a:cubicBezTo>
                    <a:pt x="16" y="17"/>
                    <a:pt x="14" y="17"/>
                    <a:pt x="13" y="17"/>
                  </a:cubicBezTo>
                  <a:close/>
                  <a:moveTo>
                    <a:pt x="7" y="17"/>
                  </a:moveTo>
                  <a:cubicBezTo>
                    <a:pt x="7" y="20"/>
                    <a:pt x="7" y="20"/>
                    <a:pt x="7" y="20"/>
                  </a:cubicBezTo>
                  <a:cubicBezTo>
                    <a:pt x="11" y="20"/>
                    <a:pt x="11" y="20"/>
                    <a:pt x="11" y="20"/>
                  </a:cubicBezTo>
                  <a:cubicBezTo>
                    <a:pt x="11" y="17"/>
                    <a:pt x="11" y="17"/>
                    <a:pt x="11" y="17"/>
                  </a:cubicBezTo>
                  <a:cubicBezTo>
                    <a:pt x="7" y="17"/>
                    <a:pt x="7" y="17"/>
                    <a:pt x="7" y="17"/>
                  </a:cubicBezTo>
                  <a:close/>
                  <a:moveTo>
                    <a:pt x="19" y="17"/>
                  </a:moveTo>
                  <a:cubicBezTo>
                    <a:pt x="19" y="18"/>
                    <a:pt x="19" y="19"/>
                    <a:pt x="19" y="20"/>
                  </a:cubicBezTo>
                  <a:cubicBezTo>
                    <a:pt x="20" y="20"/>
                    <a:pt x="22" y="20"/>
                    <a:pt x="23" y="20"/>
                  </a:cubicBezTo>
                  <a:cubicBezTo>
                    <a:pt x="23" y="19"/>
                    <a:pt x="23" y="18"/>
                    <a:pt x="23" y="17"/>
                  </a:cubicBezTo>
                  <a:cubicBezTo>
                    <a:pt x="22" y="17"/>
                    <a:pt x="20" y="17"/>
                    <a:pt x="19" y="17"/>
                  </a:cubicBezTo>
                  <a:close/>
                  <a:moveTo>
                    <a:pt x="25" y="17"/>
                  </a:moveTo>
                  <a:cubicBezTo>
                    <a:pt x="25" y="18"/>
                    <a:pt x="25" y="19"/>
                    <a:pt x="25" y="20"/>
                  </a:cubicBezTo>
                  <a:cubicBezTo>
                    <a:pt x="26" y="20"/>
                    <a:pt x="28" y="20"/>
                    <a:pt x="29" y="20"/>
                  </a:cubicBezTo>
                  <a:cubicBezTo>
                    <a:pt x="29" y="19"/>
                    <a:pt x="29" y="18"/>
                    <a:pt x="29" y="17"/>
                  </a:cubicBezTo>
                  <a:cubicBezTo>
                    <a:pt x="28" y="17"/>
                    <a:pt x="26" y="17"/>
                    <a:pt x="25" y="17"/>
                  </a:cubicBezTo>
                  <a:close/>
                  <a:moveTo>
                    <a:pt x="31" y="17"/>
                  </a:moveTo>
                  <a:cubicBezTo>
                    <a:pt x="31" y="18"/>
                    <a:pt x="31" y="19"/>
                    <a:pt x="31" y="20"/>
                  </a:cubicBezTo>
                  <a:cubicBezTo>
                    <a:pt x="32" y="20"/>
                    <a:pt x="34" y="20"/>
                    <a:pt x="35" y="20"/>
                  </a:cubicBezTo>
                  <a:cubicBezTo>
                    <a:pt x="35" y="19"/>
                    <a:pt x="35" y="18"/>
                    <a:pt x="35" y="17"/>
                  </a:cubicBezTo>
                  <a:cubicBezTo>
                    <a:pt x="34" y="17"/>
                    <a:pt x="32" y="17"/>
                    <a:pt x="31" y="17"/>
                  </a:cubicBezTo>
                  <a:close/>
                  <a:moveTo>
                    <a:pt x="37" y="17"/>
                  </a:moveTo>
                  <a:cubicBezTo>
                    <a:pt x="37" y="18"/>
                    <a:pt x="37" y="19"/>
                    <a:pt x="37" y="20"/>
                  </a:cubicBezTo>
                  <a:cubicBezTo>
                    <a:pt x="38" y="20"/>
                    <a:pt x="40" y="20"/>
                    <a:pt x="41" y="20"/>
                  </a:cubicBezTo>
                  <a:cubicBezTo>
                    <a:pt x="41" y="19"/>
                    <a:pt x="41" y="18"/>
                    <a:pt x="41" y="17"/>
                  </a:cubicBezTo>
                  <a:cubicBezTo>
                    <a:pt x="40" y="17"/>
                    <a:pt x="38" y="17"/>
                    <a:pt x="37" y="17"/>
                  </a:cubicBezTo>
                  <a:close/>
                  <a:moveTo>
                    <a:pt x="55" y="17"/>
                  </a:moveTo>
                  <a:cubicBezTo>
                    <a:pt x="55" y="18"/>
                    <a:pt x="55" y="19"/>
                    <a:pt x="55" y="20"/>
                  </a:cubicBezTo>
                  <a:cubicBezTo>
                    <a:pt x="57" y="20"/>
                    <a:pt x="58" y="20"/>
                    <a:pt x="60" y="20"/>
                  </a:cubicBezTo>
                  <a:cubicBezTo>
                    <a:pt x="60" y="19"/>
                    <a:pt x="60" y="18"/>
                    <a:pt x="60" y="17"/>
                  </a:cubicBezTo>
                  <a:cubicBezTo>
                    <a:pt x="58" y="17"/>
                    <a:pt x="57" y="17"/>
                    <a:pt x="55" y="17"/>
                  </a:cubicBezTo>
                  <a:close/>
                  <a:moveTo>
                    <a:pt x="61" y="17"/>
                  </a:moveTo>
                  <a:cubicBezTo>
                    <a:pt x="61" y="18"/>
                    <a:pt x="61" y="19"/>
                    <a:pt x="61" y="20"/>
                  </a:cubicBezTo>
                  <a:cubicBezTo>
                    <a:pt x="63" y="20"/>
                    <a:pt x="64" y="20"/>
                    <a:pt x="66" y="20"/>
                  </a:cubicBezTo>
                  <a:cubicBezTo>
                    <a:pt x="66" y="19"/>
                    <a:pt x="66" y="18"/>
                    <a:pt x="66" y="17"/>
                  </a:cubicBezTo>
                  <a:cubicBezTo>
                    <a:pt x="64" y="17"/>
                    <a:pt x="63" y="17"/>
                    <a:pt x="61" y="17"/>
                  </a:cubicBezTo>
                  <a:close/>
                  <a:moveTo>
                    <a:pt x="73" y="17"/>
                  </a:moveTo>
                  <a:cubicBezTo>
                    <a:pt x="73" y="18"/>
                    <a:pt x="73" y="19"/>
                    <a:pt x="73" y="20"/>
                  </a:cubicBezTo>
                  <a:cubicBezTo>
                    <a:pt x="75" y="20"/>
                    <a:pt x="76" y="20"/>
                    <a:pt x="78" y="20"/>
                  </a:cubicBezTo>
                  <a:cubicBezTo>
                    <a:pt x="78" y="19"/>
                    <a:pt x="78" y="18"/>
                    <a:pt x="78" y="17"/>
                  </a:cubicBezTo>
                  <a:cubicBezTo>
                    <a:pt x="76" y="17"/>
                    <a:pt x="75" y="17"/>
                    <a:pt x="73" y="17"/>
                  </a:cubicBezTo>
                  <a:close/>
                  <a:moveTo>
                    <a:pt x="79" y="17"/>
                  </a:moveTo>
                  <a:cubicBezTo>
                    <a:pt x="79" y="18"/>
                    <a:pt x="79" y="19"/>
                    <a:pt x="79" y="20"/>
                  </a:cubicBezTo>
                  <a:cubicBezTo>
                    <a:pt x="81" y="20"/>
                    <a:pt x="82" y="20"/>
                    <a:pt x="84" y="20"/>
                  </a:cubicBezTo>
                  <a:cubicBezTo>
                    <a:pt x="84" y="19"/>
                    <a:pt x="84" y="18"/>
                    <a:pt x="84" y="17"/>
                  </a:cubicBezTo>
                  <a:cubicBezTo>
                    <a:pt x="82" y="17"/>
                    <a:pt x="81" y="17"/>
                    <a:pt x="79" y="17"/>
                  </a:cubicBezTo>
                  <a:close/>
                  <a:moveTo>
                    <a:pt x="86" y="17"/>
                  </a:moveTo>
                  <a:cubicBezTo>
                    <a:pt x="86" y="20"/>
                    <a:pt x="86" y="20"/>
                    <a:pt x="86" y="20"/>
                  </a:cubicBezTo>
                  <a:cubicBezTo>
                    <a:pt x="90" y="20"/>
                    <a:pt x="90" y="20"/>
                    <a:pt x="90" y="20"/>
                  </a:cubicBezTo>
                  <a:cubicBezTo>
                    <a:pt x="90" y="17"/>
                    <a:pt x="90" y="17"/>
                    <a:pt x="90" y="17"/>
                  </a:cubicBezTo>
                  <a:cubicBezTo>
                    <a:pt x="86" y="17"/>
                    <a:pt x="86" y="17"/>
                    <a:pt x="86" y="17"/>
                  </a:cubicBezTo>
                  <a:close/>
                  <a:moveTo>
                    <a:pt x="13" y="27"/>
                  </a:moveTo>
                  <a:cubicBezTo>
                    <a:pt x="13" y="28"/>
                    <a:pt x="13" y="29"/>
                    <a:pt x="13" y="30"/>
                  </a:cubicBezTo>
                  <a:cubicBezTo>
                    <a:pt x="14" y="30"/>
                    <a:pt x="16" y="30"/>
                    <a:pt x="17" y="30"/>
                  </a:cubicBezTo>
                  <a:cubicBezTo>
                    <a:pt x="17" y="29"/>
                    <a:pt x="17" y="28"/>
                    <a:pt x="17" y="27"/>
                  </a:cubicBezTo>
                  <a:cubicBezTo>
                    <a:pt x="16" y="27"/>
                    <a:pt x="14" y="27"/>
                    <a:pt x="13" y="27"/>
                  </a:cubicBezTo>
                  <a:close/>
                  <a:moveTo>
                    <a:pt x="13" y="42"/>
                  </a:moveTo>
                  <a:cubicBezTo>
                    <a:pt x="13" y="43"/>
                    <a:pt x="13" y="44"/>
                    <a:pt x="13" y="45"/>
                  </a:cubicBezTo>
                  <a:cubicBezTo>
                    <a:pt x="14" y="45"/>
                    <a:pt x="16" y="45"/>
                    <a:pt x="17" y="45"/>
                  </a:cubicBezTo>
                  <a:cubicBezTo>
                    <a:pt x="17" y="44"/>
                    <a:pt x="17" y="43"/>
                    <a:pt x="17" y="42"/>
                  </a:cubicBezTo>
                  <a:cubicBezTo>
                    <a:pt x="16" y="42"/>
                    <a:pt x="14" y="42"/>
                    <a:pt x="13" y="42"/>
                  </a:cubicBezTo>
                  <a:close/>
                  <a:moveTo>
                    <a:pt x="13" y="47"/>
                  </a:moveTo>
                  <a:cubicBezTo>
                    <a:pt x="13" y="48"/>
                    <a:pt x="13" y="49"/>
                    <a:pt x="13" y="50"/>
                  </a:cubicBezTo>
                  <a:cubicBezTo>
                    <a:pt x="14" y="50"/>
                    <a:pt x="16" y="50"/>
                    <a:pt x="17" y="50"/>
                  </a:cubicBezTo>
                  <a:cubicBezTo>
                    <a:pt x="17" y="49"/>
                    <a:pt x="17" y="48"/>
                    <a:pt x="17" y="47"/>
                  </a:cubicBezTo>
                  <a:cubicBezTo>
                    <a:pt x="16" y="47"/>
                    <a:pt x="14" y="47"/>
                    <a:pt x="13" y="47"/>
                  </a:cubicBezTo>
                  <a:close/>
                  <a:moveTo>
                    <a:pt x="13" y="52"/>
                  </a:moveTo>
                  <a:cubicBezTo>
                    <a:pt x="13" y="53"/>
                    <a:pt x="13" y="54"/>
                    <a:pt x="13" y="55"/>
                  </a:cubicBezTo>
                  <a:cubicBezTo>
                    <a:pt x="14" y="55"/>
                    <a:pt x="16" y="55"/>
                    <a:pt x="17" y="55"/>
                  </a:cubicBezTo>
                  <a:cubicBezTo>
                    <a:pt x="17" y="54"/>
                    <a:pt x="17" y="53"/>
                    <a:pt x="17" y="52"/>
                  </a:cubicBezTo>
                  <a:cubicBezTo>
                    <a:pt x="16" y="52"/>
                    <a:pt x="14" y="52"/>
                    <a:pt x="13" y="52"/>
                  </a:cubicBezTo>
                  <a:close/>
                  <a:moveTo>
                    <a:pt x="13" y="62"/>
                  </a:moveTo>
                  <a:cubicBezTo>
                    <a:pt x="13" y="63"/>
                    <a:pt x="13" y="64"/>
                    <a:pt x="13" y="65"/>
                  </a:cubicBezTo>
                  <a:cubicBezTo>
                    <a:pt x="14" y="65"/>
                    <a:pt x="16" y="65"/>
                    <a:pt x="17" y="65"/>
                  </a:cubicBezTo>
                  <a:cubicBezTo>
                    <a:pt x="17" y="64"/>
                    <a:pt x="17" y="63"/>
                    <a:pt x="17" y="62"/>
                  </a:cubicBezTo>
                  <a:cubicBezTo>
                    <a:pt x="16" y="62"/>
                    <a:pt x="14" y="62"/>
                    <a:pt x="13" y="62"/>
                  </a:cubicBezTo>
                  <a:close/>
                  <a:moveTo>
                    <a:pt x="13" y="77"/>
                  </a:moveTo>
                  <a:cubicBezTo>
                    <a:pt x="13" y="77"/>
                    <a:pt x="13" y="78"/>
                    <a:pt x="13" y="79"/>
                  </a:cubicBezTo>
                  <a:cubicBezTo>
                    <a:pt x="14" y="79"/>
                    <a:pt x="16" y="79"/>
                    <a:pt x="17" y="79"/>
                  </a:cubicBezTo>
                  <a:cubicBezTo>
                    <a:pt x="17" y="78"/>
                    <a:pt x="17" y="77"/>
                    <a:pt x="17" y="77"/>
                  </a:cubicBezTo>
                  <a:cubicBezTo>
                    <a:pt x="16" y="77"/>
                    <a:pt x="14" y="77"/>
                    <a:pt x="13" y="77"/>
                  </a:cubicBezTo>
                  <a:close/>
                  <a:moveTo>
                    <a:pt x="13" y="91"/>
                  </a:moveTo>
                  <a:cubicBezTo>
                    <a:pt x="13" y="92"/>
                    <a:pt x="13" y="93"/>
                    <a:pt x="13" y="94"/>
                  </a:cubicBezTo>
                  <a:cubicBezTo>
                    <a:pt x="14" y="94"/>
                    <a:pt x="16" y="94"/>
                    <a:pt x="17" y="94"/>
                  </a:cubicBezTo>
                  <a:cubicBezTo>
                    <a:pt x="17" y="93"/>
                    <a:pt x="17" y="92"/>
                    <a:pt x="17" y="91"/>
                  </a:cubicBezTo>
                  <a:cubicBezTo>
                    <a:pt x="16" y="91"/>
                    <a:pt x="14" y="91"/>
                    <a:pt x="13" y="91"/>
                  </a:cubicBezTo>
                  <a:close/>
                  <a:moveTo>
                    <a:pt x="13" y="101"/>
                  </a:moveTo>
                  <a:cubicBezTo>
                    <a:pt x="13" y="102"/>
                    <a:pt x="13" y="103"/>
                    <a:pt x="13" y="104"/>
                  </a:cubicBezTo>
                  <a:cubicBezTo>
                    <a:pt x="14" y="104"/>
                    <a:pt x="16" y="104"/>
                    <a:pt x="17" y="104"/>
                  </a:cubicBezTo>
                  <a:cubicBezTo>
                    <a:pt x="17" y="103"/>
                    <a:pt x="17" y="102"/>
                    <a:pt x="17" y="101"/>
                  </a:cubicBezTo>
                  <a:cubicBezTo>
                    <a:pt x="16" y="101"/>
                    <a:pt x="14" y="101"/>
                    <a:pt x="13" y="101"/>
                  </a:cubicBezTo>
                  <a:close/>
                  <a:moveTo>
                    <a:pt x="13" y="106"/>
                  </a:moveTo>
                  <a:cubicBezTo>
                    <a:pt x="13" y="107"/>
                    <a:pt x="13" y="108"/>
                    <a:pt x="13" y="109"/>
                  </a:cubicBezTo>
                  <a:cubicBezTo>
                    <a:pt x="14" y="109"/>
                    <a:pt x="16" y="109"/>
                    <a:pt x="17" y="109"/>
                  </a:cubicBezTo>
                  <a:cubicBezTo>
                    <a:pt x="17" y="108"/>
                    <a:pt x="17" y="107"/>
                    <a:pt x="17" y="106"/>
                  </a:cubicBezTo>
                  <a:cubicBezTo>
                    <a:pt x="16" y="106"/>
                    <a:pt x="14" y="106"/>
                    <a:pt x="13" y="106"/>
                  </a:cubicBezTo>
                  <a:close/>
                  <a:moveTo>
                    <a:pt x="13" y="111"/>
                  </a:moveTo>
                  <a:cubicBezTo>
                    <a:pt x="13" y="112"/>
                    <a:pt x="13" y="113"/>
                    <a:pt x="13" y="114"/>
                  </a:cubicBezTo>
                  <a:cubicBezTo>
                    <a:pt x="14" y="114"/>
                    <a:pt x="16" y="114"/>
                    <a:pt x="17" y="114"/>
                  </a:cubicBezTo>
                  <a:cubicBezTo>
                    <a:pt x="17" y="113"/>
                    <a:pt x="17" y="112"/>
                    <a:pt x="17" y="111"/>
                  </a:cubicBezTo>
                  <a:cubicBezTo>
                    <a:pt x="16" y="111"/>
                    <a:pt x="14" y="111"/>
                    <a:pt x="13" y="111"/>
                  </a:cubicBezTo>
                  <a:close/>
                  <a:moveTo>
                    <a:pt x="13" y="116"/>
                  </a:moveTo>
                  <a:cubicBezTo>
                    <a:pt x="13" y="117"/>
                    <a:pt x="13" y="118"/>
                    <a:pt x="13" y="119"/>
                  </a:cubicBezTo>
                  <a:cubicBezTo>
                    <a:pt x="14" y="119"/>
                    <a:pt x="16" y="119"/>
                    <a:pt x="17" y="119"/>
                  </a:cubicBezTo>
                  <a:cubicBezTo>
                    <a:pt x="17" y="118"/>
                    <a:pt x="17" y="117"/>
                    <a:pt x="17" y="116"/>
                  </a:cubicBezTo>
                  <a:cubicBezTo>
                    <a:pt x="16" y="116"/>
                    <a:pt x="14" y="116"/>
                    <a:pt x="13" y="116"/>
                  </a:cubicBezTo>
                  <a:close/>
                  <a:moveTo>
                    <a:pt x="79" y="121"/>
                  </a:moveTo>
                  <a:cubicBezTo>
                    <a:pt x="79" y="122"/>
                    <a:pt x="79" y="123"/>
                    <a:pt x="79" y="124"/>
                  </a:cubicBezTo>
                  <a:cubicBezTo>
                    <a:pt x="81" y="124"/>
                    <a:pt x="82" y="124"/>
                    <a:pt x="84" y="124"/>
                  </a:cubicBezTo>
                  <a:cubicBezTo>
                    <a:pt x="84" y="123"/>
                    <a:pt x="84" y="122"/>
                    <a:pt x="84" y="121"/>
                  </a:cubicBezTo>
                  <a:cubicBezTo>
                    <a:pt x="82" y="121"/>
                    <a:pt x="81" y="121"/>
                    <a:pt x="79" y="121"/>
                  </a:cubicBezTo>
                  <a:close/>
                  <a:moveTo>
                    <a:pt x="86" y="121"/>
                  </a:moveTo>
                  <a:cubicBezTo>
                    <a:pt x="86" y="124"/>
                    <a:pt x="86" y="124"/>
                    <a:pt x="86" y="124"/>
                  </a:cubicBezTo>
                  <a:cubicBezTo>
                    <a:pt x="90" y="124"/>
                    <a:pt x="90" y="124"/>
                    <a:pt x="90" y="124"/>
                  </a:cubicBezTo>
                  <a:cubicBezTo>
                    <a:pt x="90" y="121"/>
                    <a:pt x="90" y="121"/>
                    <a:pt x="90" y="121"/>
                  </a:cubicBezTo>
                  <a:cubicBezTo>
                    <a:pt x="86" y="121"/>
                    <a:pt x="86" y="121"/>
                    <a:pt x="86" y="121"/>
                  </a:cubicBezTo>
                  <a:close/>
                  <a:moveTo>
                    <a:pt x="7" y="116"/>
                  </a:moveTo>
                  <a:cubicBezTo>
                    <a:pt x="7" y="117"/>
                    <a:pt x="7" y="118"/>
                    <a:pt x="7" y="119"/>
                  </a:cubicBezTo>
                  <a:cubicBezTo>
                    <a:pt x="8" y="119"/>
                    <a:pt x="10" y="119"/>
                    <a:pt x="11" y="119"/>
                  </a:cubicBezTo>
                  <a:cubicBezTo>
                    <a:pt x="11" y="118"/>
                    <a:pt x="11" y="117"/>
                    <a:pt x="11" y="116"/>
                  </a:cubicBezTo>
                  <a:cubicBezTo>
                    <a:pt x="10" y="116"/>
                    <a:pt x="8" y="116"/>
                    <a:pt x="7" y="116"/>
                  </a:cubicBezTo>
                  <a:close/>
                  <a:moveTo>
                    <a:pt x="19" y="116"/>
                  </a:moveTo>
                  <a:cubicBezTo>
                    <a:pt x="19" y="117"/>
                    <a:pt x="19" y="118"/>
                    <a:pt x="19" y="119"/>
                  </a:cubicBezTo>
                  <a:cubicBezTo>
                    <a:pt x="20" y="119"/>
                    <a:pt x="22" y="119"/>
                    <a:pt x="23" y="119"/>
                  </a:cubicBezTo>
                  <a:cubicBezTo>
                    <a:pt x="23" y="118"/>
                    <a:pt x="23" y="117"/>
                    <a:pt x="23" y="116"/>
                  </a:cubicBezTo>
                  <a:cubicBezTo>
                    <a:pt x="22" y="116"/>
                    <a:pt x="20" y="116"/>
                    <a:pt x="19" y="116"/>
                  </a:cubicBezTo>
                  <a:close/>
                  <a:moveTo>
                    <a:pt x="25" y="116"/>
                  </a:moveTo>
                  <a:cubicBezTo>
                    <a:pt x="25" y="117"/>
                    <a:pt x="25" y="118"/>
                    <a:pt x="25" y="119"/>
                  </a:cubicBezTo>
                  <a:cubicBezTo>
                    <a:pt x="26" y="119"/>
                    <a:pt x="28" y="119"/>
                    <a:pt x="29" y="119"/>
                  </a:cubicBezTo>
                  <a:cubicBezTo>
                    <a:pt x="29" y="118"/>
                    <a:pt x="29" y="117"/>
                    <a:pt x="29" y="116"/>
                  </a:cubicBezTo>
                  <a:cubicBezTo>
                    <a:pt x="28" y="116"/>
                    <a:pt x="26" y="116"/>
                    <a:pt x="25" y="116"/>
                  </a:cubicBezTo>
                  <a:close/>
                  <a:moveTo>
                    <a:pt x="37" y="116"/>
                  </a:moveTo>
                  <a:cubicBezTo>
                    <a:pt x="37" y="117"/>
                    <a:pt x="37" y="118"/>
                    <a:pt x="37" y="119"/>
                  </a:cubicBezTo>
                  <a:cubicBezTo>
                    <a:pt x="38" y="119"/>
                    <a:pt x="40" y="119"/>
                    <a:pt x="41" y="119"/>
                  </a:cubicBezTo>
                  <a:cubicBezTo>
                    <a:pt x="41" y="118"/>
                    <a:pt x="41" y="117"/>
                    <a:pt x="41" y="116"/>
                  </a:cubicBezTo>
                  <a:cubicBezTo>
                    <a:pt x="40" y="116"/>
                    <a:pt x="38" y="116"/>
                    <a:pt x="37" y="116"/>
                  </a:cubicBezTo>
                  <a:close/>
                  <a:moveTo>
                    <a:pt x="43" y="116"/>
                  </a:moveTo>
                  <a:cubicBezTo>
                    <a:pt x="43" y="117"/>
                    <a:pt x="43" y="118"/>
                    <a:pt x="43" y="119"/>
                  </a:cubicBezTo>
                  <a:cubicBezTo>
                    <a:pt x="45" y="119"/>
                    <a:pt x="46" y="119"/>
                    <a:pt x="47" y="119"/>
                  </a:cubicBezTo>
                  <a:cubicBezTo>
                    <a:pt x="47" y="118"/>
                    <a:pt x="47" y="117"/>
                    <a:pt x="47" y="116"/>
                  </a:cubicBezTo>
                  <a:cubicBezTo>
                    <a:pt x="46" y="116"/>
                    <a:pt x="45" y="116"/>
                    <a:pt x="43" y="116"/>
                  </a:cubicBezTo>
                  <a:close/>
                  <a:moveTo>
                    <a:pt x="49" y="116"/>
                  </a:moveTo>
                  <a:cubicBezTo>
                    <a:pt x="49" y="117"/>
                    <a:pt x="49" y="118"/>
                    <a:pt x="49" y="119"/>
                  </a:cubicBezTo>
                  <a:cubicBezTo>
                    <a:pt x="51" y="119"/>
                    <a:pt x="52" y="119"/>
                    <a:pt x="53" y="119"/>
                  </a:cubicBezTo>
                  <a:cubicBezTo>
                    <a:pt x="53" y="118"/>
                    <a:pt x="53" y="117"/>
                    <a:pt x="53" y="116"/>
                  </a:cubicBezTo>
                  <a:cubicBezTo>
                    <a:pt x="52" y="116"/>
                    <a:pt x="51" y="116"/>
                    <a:pt x="49" y="116"/>
                  </a:cubicBezTo>
                  <a:close/>
                  <a:moveTo>
                    <a:pt x="55" y="116"/>
                  </a:moveTo>
                  <a:cubicBezTo>
                    <a:pt x="55" y="117"/>
                    <a:pt x="55" y="118"/>
                    <a:pt x="55" y="119"/>
                  </a:cubicBezTo>
                  <a:cubicBezTo>
                    <a:pt x="57" y="119"/>
                    <a:pt x="58" y="119"/>
                    <a:pt x="60" y="119"/>
                  </a:cubicBezTo>
                  <a:cubicBezTo>
                    <a:pt x="60" y="118"/>
                    <a:pt x="60" y="117"/>
                    <a:pt x="60" y="116"/>
                  </a:cubicBezTo>
                  <a:cubicBezTo>
                    <a:pt x="58" y="116"/>
                    <a:pt x="57" y="116"/>
                    <a:pt x="55" y="116"/>
                  </a:cubicBezTo>
                  <a:close/>
                  <a:moveTo>
                    <a:pt x="61" y="116"/>
                  </a:moveTo>
                  <a:cubicBezTo>
                    <a:pt x="61" y="117"/>
                    <a:pt x="61" y="118"/>
                    <a:pt x="61" y="119"/>
                  </a:cubicBezTo>
                  <a:cubicBezTo>
                    <a:pt x="63" y="119"/>
                    <a:pt x="64" y="119"/>
                    <a:pt x="66" y="119"/>
                  </a:cubicBezTo>
                  <a:cubicBezTo>
                    <a:pt x="66" y="118"/>
                    <a:pt x="66" y="117"/>
                    <a:pt x="66" y="116"/>
                  </a:cubicBezTo>
                  <a:cubicBezTo>
                    <a:pt x="64" y="116"/>
                    <a:pt x="63" y="116"/>
                    <a:pt x="61" y="116"/>
                  </a:cubicBezTo>
                  <a:close/>
                  <a:moveTo>
                    <a:pt x="79" y="116"/>
                  </a:moveTo>
                  <a:cubicBezTo>
                    <a:pt x="79" y="117"/>
                    <a:pt x="79" y="118"/>
                    <a:pt x="79" y="119"/>
                  </a:cubicBezTo>
                  <a:cubicBezTo>
                    <a:pt x="81" y="119"/>
                    <a:pt x="82" y="119"/>
                    <a:pt x="84" y="119"/>
                  </a:cubicBezTo>
                  <a:cubicBezTo>
                    <a:pt x="84" y="118"/>
                    <a:pt x="84" y="117"/>
                    <a:pt x="84" y="116"/>
                  </a:cubicBezTo>
                  <a:cubicBezTo>
                    <a:pt x="82" y="116"/>
                    <a:pt x="81" y="116"/>
                    <a:pt x="79" y="116"/>
                  </a:cubicBezTo>
                  <a:close/>
                  <a:moveTo>
                    <a:pt x="86" y="116"/>
                  </a:moveTo>
                  <a:cubicBezTo>
                    <a:pt x="86" y="117"/>
                    <a:pt x="86" y="118"/>
                    <a:pt x="86" y="119"/>
                  </a:cubicBezTo>
                  <a:cubicBezTo>
                    <a:pt x="87" y="119"/>
                    <a:pt x="88" y="119"/>
                    <a:pt x="90" y="119"/>
                  </a:cubicBezTo>
                  <a:cubicBezTo>
                    <a:pt x="90" y="118"/>
                    <a:pt x="90" y="117"/>
                    <a:pt x="90" y="116"/>
                  </a:cubicBezTo>
                  <a:cubicBezTo>
                    <a:pt x="88" y="116"/>
                    <a:pt x="87" y="116"/>
                    <a:pt x="86" y="116"/>
                  </a:cubicBezTo>
                  <a:close/>
                  <a:moveTo>
                    <a:pt x="19" y="111"/>
                  </a:moveTo>
                  <a:cubicBezTo>
                    <a:pt x="19" y="112"/>
                    <a:pt x="19" y="113"/>
                    <a:pt x="19" y="114"/>
                  </a:cubicBezTo>
                  <a:cubicBezTo>
                    <a:pt x="20" y="114"/>
                    <a:pt x="22" y="114"/>
                    <a:pt x="23" y="114"/>
                  </a:cubicBezTo>
                  <a:cubicBezTo>
                    <a:pt x="23" y="113"/>
                    <a:pt x="23" y="112"/>
                    <a:pt x="23" y="111"/>
                  </a:cubicBezTo>
                  <a:cubicBezTo>
                    <a:pt x="22" y="111"/>
                    <a:pt x="20" y="111"/>
                    <a:pt x="19" y="111"/>
                  </a:cubicBezTo>
                  <a:close/>
                  <a:moveTo>
                    <a:pt x="25" y="111"/>
                  </a:moveTo>
                  <a:cubicBezTo>
                    <a:pt x="25" y="112"/>
                    <a:pt x="25" y="113"/>
                    <a:pt x="25" y="114"/>
                  </a:cubicBezTo>
                  <a:cubicBezTo>
                    <a:pt x="26" y="114"/>
                    <a:pt x="28" y="114"/>
                    <a:pt x="29" y="114"/>
                  </a:cubicBezTo>
                  <a:cubicBezTo>
                    <a:pt x="29" y="113"/>
                    <a:pt x="29" y="112"/>
                    <a:pt x="29" y="111"/>
                  </a:cubicBezTo>
                  <a:cubicBezTo>
                    <a:pt x="28" y="111"/>
                    <a:pt x="26" y="111"/>
                    <a:pt x="25" y="111"/>
                  </a:cubicBezTo>
                  <a:close/>
                  <a:moveTo>
                    <a:pt x="37" y="111"/>
                  </a:moveTo>
                  <a:cubicBezTo>
                    <a:pt x="37" y="112"/>
                    <a:pt x="37" y="113"/>
                    <a:pt x="37" y="114"/>
                  </a:cubicBezTo>
                  <a:cubicBezTo>
                    <a:pt x="38" y="114"/>
                    <a:pt x="40" y="114"/>
                    <a:pt x="41" y="114"/>
                  </a:cubicBezTo>
                  <a:cubicBezTo>
                    <a:pt x="41" y="113"/>
                    <a:pt x="41" y="112"/>
                    <a:pt x="41" y="111"/>
                  </a:cubicBezTo>
                  <a:cubicBezTo>
                    <a:pt x="40" y="111"/>
                    <a:pt x="38" y="111"/>
                    <a:pt x="37" y="111"/>
                  </a:cubicBezTo>
                  <a:close/>
                  <a:moveTo>
                    <a:pt x="55" y="111"/>
                  </a:moveTo>
                  <a:cubicBezTo>
                    <a:pt x="55" y="112"/>
                    <a:pt x="55" y="113"/>
                    <a:pt x="55" y="114"/>
                  </a:cubicBezTo>
                  <a:cubicBezTo>
                    <a:pt x="57" y="114"/>
                    <a:pt x="58" y="114"/>
                    <a:pt x="60" y="114"/>
                  </a:cubicBezTo>
                  <a:cubicBezTo>
                    <a:pt x="60" y="113"/>
                    <a:pt x="60" y="112"/>
                    <a:pt x="60" y="111"/>
                  </a:cubicBezTo>
                  <a:cubicBezTo>
                    <a:pt x="58" y="111"/>
                    <a:pt x="57" y="111"/>
                    <a:pt x="55" y="111"/>
                  </a:cubicBezTo>
                  <a:close/>
                  <a:moveTo>
                    <a:pt x="61" y="111"/>
                  </a:moveTo>
                  <a:cubicBezTo>
                    <a:pt x="61" y="112"/>
                    <a:pt x="61" y="113"/>
                    <a:pt x="61" y="114"/>
                  </a:cubicBezTo>
                  <a:cubicBezTo>
                    <a:pt x="63" y="114"/>
                    <a:pt x="64" y="114"/>
                    <a:pt x="66" y="114"/>
                  </a:cubicBezTo>
                  <a:cubicBezTo>
                    <a:pt x="66" y="113"/>
                    <a:pt x="66" y="112"/>
                    <a:pt x="66" y="111"/>
                  </a:cubicBezTo>
                  <a:cubicBezTo>
                    <a:pt x="64" y="111"/>
                    <a:pt x="63" y="111"/>
                    <a:pt x="61" y="111"/>
                  </a:cubicBezTo>
                  <a:close/>
                  <a:moveTo>
                    <a:pt x="79" y="111"/>
                  </a:moveTo>
                  <a:cubicBezTo>
                    <a:pt x="79" y="112"/>
                    <a:pt x="79" y="113"/>
                    <a:pt x="79" y="114"/>
                  </a:cubicBezTo>
                  <a:cubicBezTo>
                    <a:pt x="81" y="114"/>
                    <a:pt x="82" y="114"/>
                    <a:pt x="84" y="114"/>
                  </a:cubicBezTo>
                  <a:cubicBezTo>
                    <a:pt x="84" y="113"/>
                    <a:pt x="84" y="112"/>
                    <a:pt x="84" y="111"/>
                  </a:cubicBezTo>
                  <a:cubicBezTo>
                    <a:pt x="82" y="111"/>
                    <a:pt x="81" y="111"/>
                    <a:pt x="79" y="111"/>
                  </a:cubicBezTo>
                  <a:close/>
                  <a:moveTo>
                    <a:pt x="86" y="111"/>
                  </a:moveTo>
                  <a:cubicBezTo>
                    <a:pt x="86" y="112"/>
                    <a:pt x="86" y="113"/>
                    <a:pt x="86" y="114"/>
                  </a:cubicBezTo>
                  <a:cubicBezTo>
                    <a:pt x="87" y="114"/>
                    <a:pt x="88" y="114"/>
                    <a:pt x="90" y="114"/>
                  </a:cubicBezTo>
                  <a:cubicBezTo>
                    <a:pt x="90" y="113"/>
                    <a:pt x="90" y="112"/>
                    <a:pt x="90" y="111"/>
                  </a:cubicBezTo>
                  <a:cubicBezTo>
                    <a:pt x="88" y="111"/>
                    <a:pt x="87" y="111"/>
                    <a:pt x="86" y="111"/>
                  </a:cubicBezTo>
                  <a:close/>
                  <a:moveTo>
                    <a:pt x="7" y="106"/>
                  </a:moveTo>
                  <a:cubicBezTo>
                    <a:pt x="7" y="107"/>
                    <a:pt x="7" y="108"/>
                    <a:pt x="7" y="109"/>
                  </a:cubicBezTo>
                  <a:cubicBezTo>
                    <a:pt x="8" y="109"/>
                    <a:pt x="10" y="109"/>
                    <a:pt x="11" y="109"/>
                  </a:cubicBezTo>
                  <a:cubicBezTo>
                    <a:pt x="11" y="108"/>
                    <a:pt x="11" y="107"/>
                    <a:pt x="11" y="106"/>
                  </a:cubicBezTo>
                  <a:cubicBezTo>
                    <a:pt x="10" y="106"/>
                    <a:pt x="8" y="106"/>
                    <a:pt x="7" y="106"/>
                  </a:cubicBezTo>
                  <a:close/>
                  <a:moveTo>
                    <a:pt x="19" y="106"/>
                  </a:moveTo>
                  <a:cubicBezTo>
                    <a:pt x="19" y="107"/>
                    <a:pt x="19" y="108"/>
                    <a:pt x="19" y="109"/>
                  </a:cubicBezTo>
                  <a:cubicBezTo>
                    <a:pt x="20" y="109"/>
                    <a:pt x="22" y="109"/>
                    <a:pt x="23" y="109"/>
                  </a:cubicBezTo>
                  <a:cubicBezTo>
                    <a:pt x="23" y="108"/>
                    <a:pt x="23" y="107"/>
                    <a:pt x="23" y="106"/>
                  </a:cubicBezTo>
                  <a:cubicBezTo>
                    <a:pt x="22" y="106"/>
                    <a:pt x="20" y="106"/>
                    <a:pt x="19" y="106"/>
                  </a:cubicBezTo>
                  <a:close/>
                  <a:moveTo>
                    <a:pt x="25" y="106"/>
                  </a:moveTo>
                  <a:cubicBezTo>
                    <a:pt x="25" y="107"/>
                    <a:pt x="25" y="108"/>
                    <a:pt x="25" y="109"/>
                  </a:cubicBezTo>
                  <a:cubicBezTo>
                    <a:pt x="26" y="109"/>
                    <a:pt x="28" y="109"/>
                    <a:pt x="29" y="109"/>
                  </a:cubicBezTo>
                  <a:cubicBezTo>
                    <a:pt x="29" y="108"/>
                    <a:pt x="29" y="107"/>
                    <a:pt x="29" y="106"/>
                  </a:cubicBezTo>
                  <a:cubicBezTo>
                    <a:pt x="28" y="106"/>
                    <a:pt x="26" y="106"/>
                    <a:pt x="25" y="106"/>
                  </a:cubicBezTo>
                  <a:close/>
                  <a:moveTo>
                    <a:pt x="31" y="106"/>
                  </a:moveTo>
                  <a:cubicBezTo>
                    <a:pt x="31" y="107"/>
                    <a:pt x="31" y="108"/>
                    <a:pt x="31" y="109"/>
                  </a:cubicBezTo>
                  <a:cubicBezTo>
                    <a:pt x="32" y="109"/>
                    <a:pt x="34" y="109"/>
                    <a:pt x="35" y="109"/>
                  </a:cubicBezTo>
                  <a:cubicBezTo>
                    <a:pt x="35" y="108"/>
                    <a:pt x="35" y="107"/>
                    <a:pt x="35" y="106"/>
                  </a:cubicBezTo>
                  <a:cubicBezTo>
                    <a:pt x="34" y="106"/>
                    <a:pt x="32" y="106"/>
                    <a:pt x="31" y="106"/>
                  </a:cubicBezTo>
                  <a:close/>
                  <a:moveTo>
                    <a:pt x="37" y="106"/>
                  </a:moveTo>
                  <a:cubicBezTo>
                    <a:pt x="37" y="107"/>
                    <a:pt x="37" y="108"/>
                    <a:pt x="37" y="109"/>
                  </a:cubicBezTo>
                  <a:cubicBezTo>
                    <a:pt x="38" y="109"/>
                    <a:pt x="40" y="109"/>
                    <a:pt x="41" y="109"/>
                  </a:cubicBezTo>
                  <a:cubicBezTo>
                    <a:pt x="41" y="108"/>
                    <a:pt x="41" y="107"/>
                    <a:pt x="41" y="106"/>
                  </a:cubicBezTo>
                  <a:cubicBezTo>
                    <a:pt x="40" y="106"/>
                    <a:pt x="38" y="106"/>
                    <a:pt x="37" y="106"/>
                  </a:cubicBezTo>
                  <a:close/>
                  <a:moveTo>
                    <a:pt x="43" y="106"/>
                  </a:moveTo>
                  <a:cubicBezTo>
                    <a:pt x="43" y="107"/>
                    <a:pt x="43" y="108"/>
                    <a:pt x="43" y="109"/>
                  </a:cubicBezTo>
                  <a:cubicBezTo>
                    <a:pt x="45" y="109"/>
                    <a:pt x="46" y="109"/>
                    <a:pt x="47" y="109"/>
                  </a:cubicBezTo>
                  <a:cubicBezTo>
                    <a:pt x="47" y="108"/>
                    <a:pt x="47" y="107"/>
                    <a:pt x="47" y="106"/>
                  </a:cubicBezTo>
                  <a:cubicBezTo>
                    <a:pt x="46" y="106"/>
                    <a:pt x="45" y="106"/>
                    <a:pt x="43" y="106"/>
                  </a:cubicBezTo>
                  <a:close/>
                  <a:moveTo>
                    <a:pt x="49" y="106"/>
                  </a:moveTo>
                  <a:cubicBezTo>
                    <a:pt x="49" y="107"/>
                    <a:pt x="49" y="108"/>
                    <a:pt x="49" y="109"/>
                  </a:cubicBezTo>
                  <a:cubicBezTo>
                    <a:pt x="51" y="109"/>
                    <a:pt x="52" y="109"/>
                    <a:pt x="53" y="109"/>
                  </a:cubicBezTo>
                  <a:cubicBezTo>
                    <a:pt x="53" y="108"/>
                    <a:pt x="53" y="107"/>
                    <a:pt x="53" y="106"/>
                  </a:cubicBezTo>
                  <a:cubicBezTo>
                    <a:pt x="52" y="106"/>
                    <a:pt x="51" y="106"/>
                    <a:pt x="49" y="106"/>
                  </a:cubicBezTo>
                  <a:close/>
                  <a:moveTo>
                    <a:pt x="61" y="106"/>
                  </a:moveTo>
                  <a:cubicBezTo>
                    <a:pt x="61" y="107"/>
                    <a:pt x="61" y="108"/>
                    <a:pt x="61" y="109"/>
                  </a:cubicBezTo>
                  <a:cubicBezTo>
                    <a:pt x="63" y="109"/>
                    <a:pt x="64" y="109"/>
                    <a:pt x="66" y="109"/>
                  </a:cubicBezTo>
                  <a:cubicBezTo>
                    <a:pt x="66" y="108"/>
                    <a:pt x="66" y="107"/>
                    <a:pt x="66" y="106"/>
                  </a:cubicBezTo>
                  <a:cubicBezTo>
                    <a:pt x="64" y="106"/>
                    <a:pt x="63" y="106"/>
                    <a:pt x="61" y="106"/>
                  </a:cubicBezTo>
                  <a:close/>
                  <a:moveTo>
                    <a:pt x="86" y="106"/>
                  </a:moveTo>
                  <a:cubicBezTo>
                    <a:pt x="86" y="107"/>
                    <a:pt x="86" y="108"/>
                    <a:pt x="86" y="109"/>
                  </a:cubicBezTo>
                  <a:cubicBezTo>
                    <a:pt x="87" y="109"/>
                    <a:pt x="88" y="109"/>
                    <a:pt x="90" y="109"/>
                  </a:cubicBezTo>
                  <a:cubicBezTo>
                    <a:pt x="90" y="108"/>
                    <a:pt x="90" y="107"/>
                    <a:pt x="90" y="106"/>
                  </a:cubicBezTo>
                  <a:cubicBezTo>
                    <a:pt x="88" y="106"/>
                    <a:pt x="87" y="106"/>
                    <a:pt x="86" y="106"/>
                  </a:cubicBezTo>
                  <a:close/>
                  <a:moveTo>
                    <a:pt x="7" y="101"/>
                  </a:moveTo>
                  <a:cubicBezTo>
                    <a:pt x="7" y="102"/>
                    <a:pt x="7" y="103"/>
                    <a:pt x="7" y="104"/>
                  </a:cubicBezTo>
                  <a:cubicBezTo>
                    <a:pt x="8" y="104"/>
                    <a:pt x="10" y="104"/>
                    <a:pt x="11" y="104"/>
                  </a:cubicBezTo>
                  <a:cubicBezTo>
                    <a:pt x="11" y="103"/>
                    <a:pt x="11" y="102"/>
                    <a:pt x="11" y="101"/>
                  </a:cubicBezTo>
                  <a:cubicBezTo>
                    <a:pt x="10" y="101"/>
                    <a:pt x="8" y="101"/>
                    <a:pt x="7" y="101"/>
                  </a:cubicBezTo>
                  <a:close/>
                  <a:moveTo>
                    <a:pt x="25" y="101"/>
                  </a:moveTo>
                  <a:cubicBezTo>
                    <a:pt x="25" y="102"/>
                    <a:pt x="25" y="103"/>
                    <a:pt x="25" y="104"/>
                  </a:cubicBezTo>
                  <a:cubicBezTo>
                    <a:pt x="26" y="104"/>
                    <a:pt x="28" y="104"/>
                    <a:pt x="29" y="104"/>
                  </a:cubicBezTo>
                  <a:cubicBezTo>
                    <a:pt x="29" y="103"/>
                    <a:pt x="29" y="102"/>
                    <a:pt x="29" y="101"/>
                  </a:cubicBezTo>
                  <a:cubicBezTo>
                    <a:pt x="28" y="101"/>
                    <a:pt x="26" y="101"/>
                    <a:pt x="25" y="101"/>
                  </a:cubicBezTo>
                  <a:close/>
                  <a:moveTo>
                    <a:pt x="31" y="101"/>
                  </a:moveTo>
                  <a:cubicBezTo>
                    <a:pt x="31" y="102"/>
                    <a:pt x="31" y="103"/>
                    <a:pt x="31" y="104"/>
                  </a:cubicBezTo>
                  <a:cubicBezTo>
                    <a:pt x="32" y="104"/>
                    <a:pt x="34" y="104"/>
                    <a:pt x="35" y="104"/>
                  </a:cubicBezTo>
                  <a:cubicBezTo>
                    <a:pt x="35" y="103"/>
                    <a:pt x="35" y="102"/>
                    <a:pt x="35" y="101"/>
                  </a:cubicBezTo>
                  <a:cubicBezTo>
                    <a:pt x="34" y="101"/>
                    <a:pt x="32" y="101"/>
                    <a:pt x="31" y="101"/>
                  </a:cubicBezTo>
                  <a:close/>
                  <a:moveTo>
                    <a:pt x="43" y="101"/>
                  </a:moveTo>
                  <a:cubicBezTo>
                    <a:pt x="43" y="102"/>
                    <a:pt x="43" y="103"/>
                    <a:pt x="43" y="104"/>
                  </a:cubicBezTo>
                  <a:cubicBezTo>
                    <a:pt x="45" y="104"/>
                    <a:pt x="46" y="104"/>
                    <a:pt x="47" y="104"/>
                  </a:cubicBezTo>
                  <a:cubicBezTo>
                    <a:pt x="47" y="103"/>
                    <a:pt x="47" y="102"/>
                    <a:pt x="47" y="101"/>
                  </a:cubicBezTo>
                  <a:cubicBezTo>
                    <a:pt x="46" y="101"/>
                    <a:pt x="45" y="101"/>
                    <a:pt x="43" y="101"/>
                  </a:cubicBezTo>
                  <a:close/>
                  <a:moveTo>
                    <a:pt x="49" y="101"/>
                  </a:moveTo>
                  <a:cubicBezTo>
                    <a:pt x="49" y="102"/>
                    <a:pt x="49" y="103"/>
                    <a:pt x="49" y="104"/>
                  </a:cubicBezTo>
                  <a:cubicBezTo>
                    <a:pt x="51" y="104"/>
                    <a:pt x="52" y="104"/>
                    <a:pt x="53" y="104"/>
                  </a:cubicBezTo>
                  <a:cubicBezTo>
                    <a:pt x="53" y="103"/>
                    <a:pt x="53" y="102"/>
                    <a:pt x="53" y="101"/>
                  </a:cubicBezTo>
                  <a:cubicBezTo>
                    <a:pt x="52" y="101"/>
                    <a:pt x="51" y="101"/>
                    <a:pt x="49" y="101"/>
                  </a:cubicBezTo>
                  <a:close/>
                  <a:moveTo>
                    <a:pt x="55" y="101"/>
                  </a:moveTo>
                  <a:cubicBezTo>
                    <a:pt x="55" y="102"/>
                    <a:pt x="55" y="103"/>
                    <a:pt x="55" y="104"/>
                  </a:cubicBezTo>
                  <a:cubicBezTo>
                    <a:pt x="57" y="104"/>
                    <a:pt x="58" y="104"/>
                    <a:pt x="60" y="104"/>
                  </a:cubicBezTo>
                  <a:cubicBezTo>
                    <a:pt x="60" y="103"/>
                    <a:pt x="60" y="102"/>
                    <a:pt x="60" y="101"/>
                  </a:cubicBezTo>
                  <a:cubicBezTo>
                    <a:pt x="58" y="101"/>
                    <a:pt x="57" y="101"/>
                    <a:pt x="55" y="101"/>
                  </a:cubicBezTo>
                  <a:close/>
                  <a:moveTo>
                    <a:pt x="61" y="101"/>
                  </a:moveTo>
                  <a:cubicBezTo>
                    <a:pt x="61" y="102"/>
                    <a:pt x="61" y="103"/>
                    <a:pt x="61" y="104"/>
                  </a:cubicBezTo>
                  <a:cubicBezTo>
                    <a:pt x="63" y="104"/>
                    <a:pt x="64" y="104"/>
                    <a:pt x="66" y="104"/>
                  </a:cubicBezTo>
                  <a:cubicBezTo>
                    <a:pt x="66" y="103"/>
                    <a:pt x="66" y="102"/>
                    <a:pt x="66" y="101"/>
                  </a:cubicBezTo>
                  <a:cubicBezTo>
                    <a:pt x="64" y="101"/>
                    <a:pt x="63" y="101"/>
                    <a:pt x="61" y="101"/>
                  </a:cubicBezTo>
                  <a:close/>
                  <a:moveTo>
                    <a:pt x="79" y="101"/>
                  </a:moveTo>
                  <a:cubicBezTo>
                    <a:pt x="79" y="102"/>
                    <a:pt x="79" y="103"/>
                    <a:pt x="79" y="104"/>
                  </a:cubicBezTo>
                  <a:cubicBezTo>
                    <a:pt x="81" y="104"/>
                    <a:pt x="82" y="104"/>
                    <a:pt x="84" y="104"/>
                  </a:cubicBezTo>
                  <a:cubicBezTo>
                    <a:pt x="84" y="103"/>
                    <a:pt x="84" y="102"/>
                    <a:pt x="84" y="101"/>
                  </a:cubicBezTo>
                  <a:cubicBezTo>
                    <a:pt x="82" y="101"/>
                    <a:pt x="81" y="101"/>
                    <a:pt x="79" y="101"/>
                  </a:cubicBezTo>
                  <a:close/>
                  <a:moveTo>
                    <a:pt x="86" y="101"/>
                  </a:moveTo>
                  <a:cubicBezTo>
                    <a:pt x="86" y="102"/>
                    <a:pt x="86" y="103"/>
                    <a:pt x="86" y="104"/>
                  </a:cubicBezTo>
                  <a:cubicBezTo>
                    <a:pt x="87" y="104"/>
                    <a:pt x="88" y="104"/>
                    <a:pt x="90" y="104"/>
                  </a:cubicBezTo>
                  <a:cubicBezTo>
                    <a:pt x="90" y="103"/>
                    <a:pt x="90" y="102"/>
                    <a:pt x="90" y="101"/>
                  </a:cubicBezTo>
                  <a:cubicBezTo>
                    <a:pt x="88" y="101"/>
                    <a:pt x="87" y="101"/>
                    <a:pt x="86" y="101"/>
                  </a:cubicBezTo>
                  <a:close/>
                  <a:moveTo>
                    <a:pt x="7" y="96"/>
                  </a:moveTo>
                  <a:cubicBezTo>
                    <a:pt x="7" y="97"/>
                    <a:pt x="7" y="98"/>
                    <a:pt x="7" y="99"/>
                  </a:cubicBezTo>
                  <a:cubicBezTo>
                    <a:pt x="8" y="99"/>
                    <a:pt x="10" y="99"/>
                    <a:pt x="11" y="99"/>
                  </a:cubicBezTo>
                  <a:cubicBezTo>
                    <a:pt x="11" y="98"/>
                    <a:pt x="11" y="97"/>
                    <a:pt x="11" y="96"/>
                  </a:cubicBezTo>
                  <a:cubicBezTo>
                    <a:pt x="10" y="96"/>
                    <a:pt x="8" y="96"/>
                    <a:pt x="7" y="96"/>
                  </a:cubicBezTo>
                  <a:close/>
                  <a:moveTo>
                    <a:pt x="25" y="96"/>
                  </a:moveTo>
                  <a:cubicBezTo>
                    <a:pt x="25" y="97"/>
                    <a:pt x="25" y="98"/>
                    <a:pt x="25" y="99"/>
                  </a:cubicBezTo>
                  <a:cubicBezTo>
                    <a:pt x="26" y="99"/>
                    <a:pt x="28" y="99"/>
                    <a:pt x="29" y="99"/>
                  </a:cubicBezTo>
                  <a:cubicBezTo>
                    <a:pt x="29" y="98"/>
                    <a:pt x="29" y="97"/>
                    <a:pt x="29" y="96"/>
                  </a:cubicBezTo>
                  <a:cubicBezTo>
                    <a:pt x="28" y="96"/>
                    <a:pt x="26" y="96"/>
                    <a:pt x="25" y="96"/>
                  </a:cubicBezTo>
                  <a:close/>
                  <a:moveTo>
                    <a:pt x="31" y="96"/>
                  </a:moveTo>
                  <a:cubicBezTo>
                    <a:pt x="31" y="97"/>
                    <a:pt x="31" y="98"/>
                    <a:pt x="31" y="99"/>
                  </a:cubicBezTo>
                  <a:cubicBezTo>
                    <a:pt x="32" y="99"/>
                    <a:pt x="34" y="99"/>
                    <a:pt x="35" y="99"/>
                  </a:cubicBezTo>
                  <a:cubicBezTo>
                    <a:pt x="35" y="98"/>
                    <a:pt x="35" y="97"/>
                    <a:pt x="35" y="96"/>
                  </a:cubicBezTo>
                  <a:cubicBezTo>
                    <a:pt x="34" y="96"/>
                    <a:pt x="32" y="96"/>
                    <a:pt x="31" y="96"/>
                  </a:cubicBezTo>
                  <a:close/>
                  <a:moveTo>
                    <a:pt x="37" y="96"/>
                  </a:moveTo>
                  <a:cubicBezTo>
                    <a:pt x="37" y="97"/>
                    <a:pt x="37" y="98"/>
                    <a:pt x="37" y="99"/>
                  </a:cubicBezTo>
                  <a:cubicBezTo>
                    <a:pt x="38" y="99"/>
                    <a:pt x="40" y="99"/>
                    <a:pt x="41" y="99"/>
                  </a:cubicBezTo>
                  <a:cubicBezTo>
                    <a:pt x="41" y="98"/>
                    <a:pt x="41" y="97"/>
                    <a:pt x="41" y="96"/>
                  </a:cubicBezTo>
                  <a:cubicBezTo>
                    <a:pt x="40" y="96"/>
                    <a:pt x="38" y="96"/>
                    <a:pt x="37" y="96"/>
                  </a:cubicBezTo>
                  <a:close/>
                  <a:moveTo>
                    <a:pt x="43" y="96"/>
                  </a:moveTo>
                  <a:cubicBezTo>
                    <a:pt x="43" y="97"/>
                    <a:pt x="43" y="98"/>
                    <a:pt x="43" y="99"/>
                  </a:cubicBezTo>
                  <a:cubicBezTo>
                    <a:pt x="45" y="99"/>
                    <a:pt x="46" y="99"/>
                    <a:pt x="47" y="99"/>
                  </a:cubicBezTo>
                  <a:cubicBezTo>
                    <a:pt x="47" y="98"/>
                    <a:pt x="47" y="97"/>
                    <a:pt x="47" y="96"/>
                  </a:cubicBezTo>
                  <a:cubicBezTo>
                    <a:pt x="46" y="96"/>
                    <a:pt x="45" y="96"/>
                    <a:pt x="43" y="96"/>
                  </a:cubicBezTo>
                  <a:close/>
                  <a:moveTo>
                    <a:pt x="49" y="96"/>
                  </a:moveTo>
                  <a:cubicBezTo>
                    <a:pt x="49" y="97"/>
                    <a:pt x="49" y="98"/>
                    <a:pt x="49" y="99"/>
                  </a:cubicBezTo>
                  <a:cubicBezTo>
                    <a:pt x="51" y="99"/>
                    <a:pt x="52" y="99"/>
                    <a:pt x="53" y="99"/>
                  </a:cubicBezTo>
                  <a:cubicBezTo>
                    <a:pt x="53" y="98"/>
                    <a:pt x="53" y="97"/>
                    <a:pt x="53" y="96"/>
                  </a:cubicBezTo>
                  <a:cubicBezTo>
                    <a:pt x="52" y="96"/>
                    <a:pt x="51" y="96"/>
                    <a:pt x="49" y="96"/>
                  </a:cubicBezTo>
                  <a:close/>
                  <a:moveTo>
                    <a:pt x="61" y="96"/>
                  </a:moveTo>
                  <a:cubicBezTo>
                    <a:pt x="61" y="97"/>
                    <a:pt x="61" y="98"/>
                    <a:pt x="61" y="99"/>
                  </a:cubicBezTo>
                  <a:cubicBezTo>
                    <a:pt x="63" y="99"/>
                    <a:pt x="64" y="99"/>
                    <a:pt x="66" y="99"/>
                  </a:cubicBezTo>
                  <a:cubicBezTo>
                    <a:pt x="66" y="98"/>
                    <a:pt x="66" y="97"/>
                    <a:pt x="66" y="96"/>
                  </a:cubicBezTo>
                  <a:cubicBezTo>
                    <a:pt x="64" y="96"/>
                    <a:pt x="63" y="96"/>
                    <a:pt x="61" y="96"/>
                  </a:cubicBezTo>
                  <a:close/>
                  <a:moveTo>
                    <a:pt x="73" y="96"/>
                  </a:moveTo>
                  <a:cubicBezTo>
                    <a:pt x="73" y="97"/>
                    <a:pt x="73" y="98"/>
                    <a:pt x="73" y="99"/>
                  </a:cubicBezTo>
                  <a:cubicBezTo>
                    <a:pt x="75" y="99"/>
                    <a:pt x="76" y="99"/>
                    <a:pt x="78" y="99"/>
                  </a:cubicBezTo>
                  <a:cubicBezTo>
                    <a:pt x="78" y="98"/>
                    <a:pt x="78" y="97"/>
                    <a:pt x="78" y="96"/>
                  </a:cubicBezTo>
                  <a:cubicBezTo>
                    <a:pt x="76" y="96"/>
                    <a:pt x="75" y="96"/>
                    <a:pt x="73" y="96"/>
                  </a:cubicBezTo>
                  <a:close/>
                  <a:moveTo>
                    <a:pt x="79" y="96"/>
                  </a:moveTo>
                  <a:cubicBezTo>
                    <a:pt x="79" y="97"/>
                    <a:pt x="79" y="98"/>
                    <a:pt x="79" y="99"/>
                  </a:cubicBezTo>
                  <a:cubicBezTo>
                    <a:pt x="81" y="99"/>
                    <a:pt x="82" y="99"/>
                    <a:pt x="84" y="99"/>
                  </a:cubicBezTo>
                  <a:cubicBezTo>
                    <a:pt x="84" y="98"/>
                    <a:pt x="84" y="97"/>
                    <a:pt x="84" y="96"/>
                  </a:cubicBezTo>
                  <a:cubicBezTo>
                    <a:pt x="82" y="96"/>
                    <a:pt x="81" y="96"/>
                    <a:pt x="79" y="96"/>
                  </a:cubicBezTo>
                  <a:close/>
                  <a:moveTo>
                    <a:pt x="86" y="96"/>
                  </a:moveTo>
                  <a:cubicBezTo>
                    <a:pt x="86" y="97"/>
                    <a:pt x="86" y="98"/>
                    <a:pt x="86" y="99"/>
                  </a:cubicBezTo>
                  <a:cubicBezTo>
                    <a:pt x="87" y="99"/>
                    <a:pt x="88" y="99"/>
                    <a:pt x="90" y="99"/>
                  </a:cubicBezTo>
                  <a:cubicBezTo>
                    <a:pt x="90" y="98"/>
                    <a:pt x="90" y="97"/>
                    <a:pt x="90" y="96"/>
                  </a:cubicBezTo>
                  <a:cubicBezTo>
                    <a:pt x="88" y="96"/>
                    <a:pt x="87" y="96"/>
                    <a:pt x="86" y="96"/>
                  </a:cubicBezTo>
                  <a:close/>
                  <a:moveTo>
                    <a:pt x="7" y="91"/>
                  </a:moveTo>
                  <a:cubicBezTo>
                    <a:pt x="7" y="92"/>
                    <a:pt x="7" y="93"/>
                    <a:pt x="7" y="94"/>
                  </a:cubicBezTo>
                  <a:cubicBezTo>
                    <a:pt x="8" y="94"/>
                    <a:pt x="10" y="94"/>
                    <a:pt x="11" y="94"/>
                  </a:cubicBezTo>
                  <a:cubicBezTo>
                    <a:pt x="11" y="93"/>
                    <a:pt x="11" y="92"/>
                    <a:pt x="11" y="91"/>
                  </a:cubicBezTo>
                  <a:cubicBezTo>
                    <a:pt x="10" y="91"/>
                    <a:pt x="8" y="91"/>
                    <a:pt x="7" y="91"/>
                  </a:cubicBezTo>
                  <a:close/>
                  <a:moveTo>
                    <a:pt x="19" y="91"/>
                  </a:moveTo>
                  <a:cubicBezTo>
                    <a:pt x="19" y="92"/>
                    <a:pt x="19" y="93"/>
                    <a:pt x="19" y="94"/>
                  </a:cubicBezTo>
                  <a:cubicBezTo>
                    <a:pt x="20" y="94"/>
                    <a:pt x="22" y="94"/>
                    <a:pt x="23" y="94"/>
                  </a:cubicBezTo>
                  <a:cubicBezTo>
                    <a:pt x="23" y="93"/>
                    <a:pt x="23" y="92"/>
                    <a:pt x="23" y="91"/>
                  </a:cubicBezTo>
                  <a:cubicBezTo>
                    <a:pt x="22" y="91"/>
                    <a:pt x="20" y="91"/>
                    <a:pt x="19" y="91"/>
                  </a:cubicBezTo>
                  <a:close/>
                  <a:moveTo>
                    <a:pt x="31" y="91"/>
                  </a:moveTo>
                  <a:cubicBezTo>
                    <a:pt x="31" y="92"/>
                    <a:pt x="31" y="93"/>
                    <a:pt x="31" y="94"/>
                  </a:cubicBezTo>
                  <a:cubicBezTo>
                    <a:pt x="32" y="94"/>
                    <a:pt x="34" y="94"/>
                    <a:pt x="35" y="94"/>
                  </a:cubicBezTo>
                  <a:cubicBezTo>
                    <a:pt x="35" y="93"/>
                    <a:pt x="35" y="92"/>
                    <a:pt x="35" y="91"/>
                  </a:cubicBezTo>
                  <a:cubicBezTo>
                    <a:pt x="34" y="91"/>
                    <a:pt x="32" y="91"/>
                    <a:pt x="31" y="91"/>
                  </a:cubicBezTo>
                  <a:close/>
                  <a:moveTo>
                    <a:pt x="37" y="91"/>
                  </a:moveTo>
                  <a:cubicBezTo>
                    <a:pt x="37" y="92"/>
                    <a:pt x="37" y="93"/>
                    <a:pt x="37" y="94"/>
                  </a:cubicBezTo>
                  <a:cubicBezTo>
                    <a:pt x="38" y="94"/>
                    <a:pt x="40" y="94"/>
                    <a:pt x="41" y="94"/>
                  </a:cubicBezTo>
                  <a:cubicBezTo>
                    <a:pt x="41" y="93"/>
                    <a:pt x="41" y="92"/>
                    <a:pt x="41" y="91"/>
                  </a:cubicBezTo>
                  <a:cubicBezTo>
                    <a:pt x="40" y="91"/>
                    <a:pt x="38" y="91"/>
                    <a:pt x="37" y="91"/>
                  </a:cubicBezTo>
                  <a:close/>
                  <a:moveTo>
                    <a:pt x="43" y="91"/>
                  </a:moveTo>
                  <a:cubicBezTo>
                    <a:pt x="43" y="92"/>
                    <a:pt x="43" y="93"/>
                    <a:pt x="43" y="94"/>
                  </a:cubicBezTo>
                  <a:cubicBezTo>
                    <a:pt x="45" y="94"/>
                    <a:pt x="46" y="94"/>
                    <a:pt x="47" y="94"/>
                  </a:cubicBezTo>
                  <a:cubicBezTo>
                    <a:pt x="47" y="93"/>
                    <a:pt x="47" y="92"/>
                    <a:pt x="47" y="91"/>
                  </a:cubicBezTo>
                  <a:cubicBezTo>
                    <a:pt x="46" y="91"/>
                    <a:pt x="45" y="91"/>
                    <a:pt x="43" y="91"/>
                  </a:cubicBezTo>
                  <a:close/>
                  <a:moveTo>
                    <a:pt x="55" y="91"/>
                  </a:moveTo>
                  <a:cubicBezTo>
                    <a:pt x="55" y="92"/>
                    <a:pt x="55" y="93"/>
                    <a:pt x="55" y="94"/>
                  </a:cubicBezTo>
                  <a:cubicBezTo>
                    <a:pt x="57" y="94"/>
                    <a:pt x="58" y="94"/>
                    <a:pt x="60" y="94"/>
                  </a:cubicBezTo>
                  <a:cubicBezTo>
                    <a:pt x="60" y="93"/>
                    <a:pt x="60" y="92"/>
                    <a:pt x="60" y="91"/>
                  </a:cubicBezTo>
                  <a:cubicBezTo>
                    <a:pt x="58" y="91"/>
                    <a:pt x="57" y="91"/>
                    <a:pt x="55" y="91"/>
                  </a:cubicBezTo>
                  <a:close/>
                  <a:moveTo>
                    <a:pt x="61" y="91"/>
                  </a:moveTo>
                  <a:cubicBezTo>
                    <a:pt x="61" y="92"/>
                    <a:pt x="61" y="93"/>
                    <a:pt x="61" y="94"/>
                  </a:cubicBezTo>
                  <a:cubicBezTo>
                    <a:pt x="63" y="94"/>
                    <a:pt x="64" y="94"/>
                    <a:pt x="66" y="94"/>
                  </a:cubicBezTo>
                  <a:cubicBezTo>
                    <a:pt x="66" y="93"/>
                    <a:pt x="66" y="92"/>
                    <a:pt x="66" y="91"/>
                  </a:cubicBezTo>
                  <a:cubicBezTo>
                    <a:pt x="64" y="91"/>
                    <a:pt x="63" y="91"/>
                    <a:pt x="61" y="91"/>
                  </a:cubicBezTo>
                  <a:close/>
                  <a:moveTo>
                    <a:pt x="67" y="91"/>
                  </a:moveTo>
                  <a:cubicBezTo>
                    <a:pt x="67" y="92"/>
                    <a:pt x="67" y="93"/>
                    <a:pt x="67" y="94"/>
                  </a:cubicBezTo>
                  <a:cubicBezTo>
                    <a:pt x="69" y="94"/>
                    <a:pt x="70" y="94"/>
                    <a:pt x="72" y="94"/>
                  </a:cubicBezTo>
                  <a:cubicBezTo>
                    <a:pt x="72" y="93"/>
                    <a:pt x="72" y="92"/>
                    <a:pt x="72" y="91"/>
                  </a:cubicBezTo>
                  <a:cubicBezTo>
                    <a:pt x="70" y="91"/>
                    <a:pt x="69" y="91"/>
                    <a:pt x="67" y="91"/>
                  </a:cubicBezTo>
                  <a:close/>
                  <a:moveTo>
                    <a:pt x="19" y="86"/>
                  </a:moveTo>
                  <a:cubicBezTo>
                    <a:pt x="19" y="87"/>
                    <a:pt x="19" y="88"/>
                    <a:pt x="19" y="89"/>
                  </a:cubicBezTo>
                  <a:cubicBezTo>
                    <a:pt x="20" y="89"/>
                    <a:pt x="22" y="89"/>
                    <a:pt x="23" y="89"/>
                  </a:cubicBezTo>
                  <a:cubicBezTo>
                    <a:pt x="23" y="88"/>
                    <a:pt x="23" y="87"/>
                    <a:pt x="23" y="86"/>
                  </a:cubicBezTo>
                  <a:cubicBezTo>
                    <a:pt x="22" y="86"/>
                    <a:pt x="20" y="86"/>
                    <a:pt x="19" y="86"/>
                  </a:cubicBezTo>
                  <a:close/>
                  <a:moveTo>
                    <a:pt x="25" y="86"/>
                  </a:moveTo>
                  <a:cubicBezTo>
                    <a:pt x="25" y="87"/>
                    <a:pt x="25" y="88"/>
                    <a:pt x="25" y="89"/>
                  </a:cubicBezTo>
                  <a:cubicBezTo>
                    <a:pt x="26" y="89"/>
                    <a:pt x="28" y="89"/>
                    <a:pt x="29" y="89"/>
                  </a:cubicBezTo>
                  <a:cubicBezTo>
                    <a:pt x="29" y="88"/>
                    <a:pt x="29" y="87"/>
                    <a:pt x="29" y="86"/>
                  </a:cubicBezTo>
                  <a:cubicBezTo>
                    <a:pt x="28" y="86"/>
                    <a:pt x="26" y="86"/>
                    <a:pt x="25" y="86"/>
                  </a:cubicBezTo>
                  <a:close/>
                  <a:moveTo>
                    <a:pt x="31" y="86"/>
                  </a:moveTo>
                  <a:cubicBezTo>
                    <a:pt x="31" y="87"/>
                    <a:pt x="31" y="88"/>
                    <a:pt x="31" y="89"/>
                  </a:cubicBezTo>
                  <a:cubicBezTo>
                    <a:pt x="32" y="89"/>
                    <a:pt x="34" y="89"/>
                    <a:pt x="35" y="89"/>
                  </a:cubicBezTo>
                  <a:cubicBezTo>
                    <a:pt x="35" y="88"/>
                    <a:pt x="35" y="87"/>
                    <a:pt x="35" y="86"/>
                  </a:cubicBezTo>
                  <a:cubicBezTo>
                    <a:pt x="34" y="86"/>
                    <a:pt x="32" y="86"/>
                    <a:pt x="31" y="86"/>
                  </a:cubicBezTo>
                  <a:close/>
                  <a:moveTo>
                    <a:pt x="37" y="86"/>
                  </a:moveTo>
                  <a:cubicBezTo>
                    <a:pt x="37" y="87"/>
                    <a:pt x="37" y="88"/>
                    <a:pt x="37" y="89"/>
                  </a:cubicBezTo>
                  <a:cubicBezTo>
                    <a:pt x="38" y="89"/>
                    <a:pt x="40" y="89"/>
                    <a:pt x="41" y="89"/>
                  </a:cubicBezTo>
                  <a:cubicBezTo>
                    <a:pt x="41" y="88"/>
                    <a:pt x="41" y="87"/>
                    <a:pt x="41" y="86"/>
                  </a:cubicBezTo>
                  <a:cubicBezTo>
                    <a:pt x="40" y="86"/>
                    <a:pt x="38" y="86"/>
                    <a:pt x="37" y="86"/>
                  </a:cubicBezTo>
                  <a:close/>
                  <a:moveTo>
                    <a:pt x="43" y="86"/>
                  </a:moveTo>
                  <a:cubicBezTo>
                    <a:pt x="43" y="87"/>
                    <a:pt x="43" y="88"/>
                    <a:pt x="43" y="89"/>
                  </a:cubicBezTo>
                  <a:cubicBezTo>
                    <a:pt x="45" y="89"/>
                    <a:pt x="46" y="89"/>
                    <a:pt x="47" y="89"/>
                  </a:cubicBezTo>
                  <a:cubicBezTo>
                    <a:pt x="47" y="88"/>
                    <a:pt x="47" y="87"/>
                    <a:pt x="47" y="86"/>
                  </a:cubicBezTo>
                  <a:cubicBezTo>
                    <a:pt x="46" y="86"/>
                    <a:pt x="45" y="86"/>
                    <a:pt x="43" y="86"/>
                  </a:cubicBezTo>
                  <a:close/>
                  <a:moveTo>
                    <a:pt x="49" y="86"/>
                  </a:moveTo>
                  <a:cubicBezTo>
                    <a:pt x="49" y="87"/>
                    <a:pt x="49" y="88"/>
                    <a:pt x="49" y="89"/>
                  </a:cubicBezTo>
                  <a:cubicBezTo>
                    <a:pt x="51" y="89"/>
                    <a:pt x="52" y="89"/>
                    <a:pt x="53" y="89"/>
                  </a:cubicBezTo>
                  <a:cubicBezTo>
                    <a:pt x="53" y="88"/>
                    <a:pt x="53" y="87"/>
                    <a:pt x="53" y="86"/>
                  </a:cubicBezTo>
                  <a:cubicBezTo>
                    <a:pt x="52" y="86"/>
                    <a:pt x="51" y="86"/>
                    <a:pt x="49" y="86"/>
                  </a:cubicBezTo>
                  <a:close/>
                  <a:moveTo>
                    <a:pt x="55" y="86"/>
                  </a:moveTo>
                  <a:cubicBezTo>
                    <a:pt x="55" y="87"/>
                    <a:pt x="55" y="88"/>
                    <a:pt x="55" y="89"/>
                  </a:cubicBezTo>
                  <a:cubicBezTo>
                    <a:pt x="57" y="89"/>
                    <a:pt x="58" y="89"/>
                    <a:pt x="60" y="89"/>
                  </a:cubicBezTo>
                  <a:cubicBezTo>
                    <a:pt x="60" y="88"/>
                    <a:pt x="60" y="87"/>
                    <a:pt x="60" y="86"/>
                  </a:cubicBezTo>
                  <a:cubicBezTo>
                    <a:pt x="58" y="86"/>
                    <a:pt x="57" y="86"/>
                    <a:pt x="55" y="86"/>
                  </a:cubicBezTo>
                  <a:close/>
                  <a:moveTo>
                    <a:pt x="67" y="86"/>
                  </a:moveTo>
                  <a:cubicBezTo>
                    <a:pt x="67" y="87"/>
                    <a:pt x="67" y="88"/>
                    <a:pt x="67" y="89"/>
                  </a:cubicBezTo>
                  <a:cubicBezTo>
                    <a:pt x="69" y="89"/>
                    <a:pt x="70" y="89"/>
                    <a:pt x="72" y="89"/>
                  </a:cubicBezTo>
                  <a:cubicBezTo>
                    <a:pt x="72" y="88"/>
                    <a:pt x="72" y="87"/>
                    <a:pt x="72" y="86"/>
                  </a:cubicBezTo>
                  <a:cubicBezTo>
                    <a:pt x="70" y="86"/>
                    <a:pt x="69" y="86"/>
                    <a:pt x="67" y="86"/>
                  </a:cubicBezTo>
                  <a:close/>
                  <a:moveTo>
                    <a:pt x="73" y="86"/>
                  </a:moveTo>
                  <a:cubicBezTo>
                    <a:pt x="73" y="87"/>
                    <a:pt x="73" y="88"/>
                    <a:pt x="73" y="89"/>
                  </a:cubicBezTo>
                  <a:cubicBezTo>
                    <a:pt x="75" y="89"/>
                    <a:pt x="76" y="89"/>
                    <a:pt x="78" y="89"/>
                  </a:cubicBezTo>
                  <a:cubicBezTo>
                    <a:pt x="78" y="88"/>
                    <a:pt x="78" y="87"/>
                    <a:pt x="78" y="86"/>
                  </a:cubicBezTo>
                  <a:cubicBezTo>
                    <a:pt x="76" y="86"/>
                    <a:pt x="75" y="86"/>
                    <a:pt x="73" y="86"/>
                  </a:cubicBezTo>
                  <a:close/>
                  <a:moveTo>
                    <a:pt x="79" y="86"/>
                  </a:moveTo>
                  <a:cubicBezTo>
                    <a:pt x="79" y="87"/>
                    <a:pt x="79" y="88"/>
                    <a:pt x="79" y="89"/>
                  </a:cubicBezTo>
                  <a:cubicBezTo>
                    <a:pt x="81" y="89"/>
                    <a:pt x="82" y="89"/>
                    <a:pt x="84" y="89"/>
                  </a:cubicBezTo>
                  <a:cubicBezTo>
                    <a:pt x="84" y="88"/>
                    <a:pt x="84" y="87"/>
                    <a:pt x="84" y="86"/>
                  </a:cubicBezTo>
                  <a:cubicBezTo>
                    <a:pt x="82" y="86"/>
                    <a:pt x="81" y="86"/>
                    <a:pt x="79" y="86"/>
                  </a:cubicBezTo>
                  <a:close/>
                  <a:moveTo>
                    <a:pt x="7" y="81"/>
                  </a:moveTo>
                  <a:cubicBezTo>
                    <a:pt x="7" y="82"/>
                    <a:pt x="7" y="83"/>
                    <a:pt x="7" y="84"/>
                  </a:cubicBezTo>
                  <a:cubicBezTo>
                    <a:pt x="8" y="84"/>
                    <a:pt x="10" y="84"/>
                    <a:pt x="11" y="84"/>
                  </a:cubicBezTo>
                  <a:cubicBezTo>
                    <a:pt x="11" y="83"/>
                    <a:pt x="11" y="82"/>
                    <a:pt x="11" y="81"/>
                  </a:cubicBezTo>
                  <a:cubicBezTo>
                    <a:pt x="10" y="81"/>
                    <a:pt x="8" y="81"/>
                    <a:pt x="7" y="81"/>
                  </a:cubicBezTo>
                  <a:close/>
                  <a:moveTo>
                    <a:pt x="19" y="81"/>
                  </a:moveTo>
                  <a:cubicBezTo>
                    <a:pt x="19" y="82"/>
                    <a:pt x="19" y="83"/>
                    <a:pt x="19" y="84"/>
                  </a:cubicBezTo>
                  <a:cubicBezTo>
                    <a:pt x="20" y="84"/>
                    <a:pt x="22" y="84"/>
                    <a:pt x="23" y="84"/>
                  </a:cubicBezTo>
                  <a:cubicBezTo>
                    <a:pt x="23" y="83"/>
                    <a:pt x="23" y="82"/>
                    <a:pt x="23" y="81"/>
                  </a:cubicBezTo>
                  <a:cubicBezTo>
                    <a:pt x="22" y="81"/>
                    <a:pt x="20" y="81"/>
                    <a:pt x="19" y="81"/>
                  </a:cubicBezTo>
                  <a:close/>
                  <a:moveTo>
                    <a:pt x="25" y="81"/>
                  </a:moveTo>
                  <a:cubicBezTo>
                    <a:pt x="25" y="82"/>
                    <a:pt x="25" y="83"/>
                    <a:pt x="25" y="84"/>
                  </a:cubicBezTo>
                  <a:cubicBezTo>
                    <a:pt x="26" y="84"/>
                    <a:pt x="28" y="84"/>
                    <a:pt x="29" y="84"/>
                  </a:cubicBezTo>
                  <a:cubicBezTo>
                    <a:pt x="29" y="83"/>
                    <a:pt x="29" y="82"/>
                    <a:pt x="29" y="81"/>
                  </a:cubicBezTo>
                  <a:cubicBezTo>
                    <a:pt x="28" y="81"/>
                    <a:pt x="26" y="81"/>
                    <a:pt x="25" y="81"/>
                  </a:cubicBezTo>
                  <a:close/>
                  <a:moveTo>
                    <a:pt x="31" y="81"/>
                  </a:moveTo>
                  <a:cubicBezTo>
                    <a:pt x="31" y="82"/>
                    <a:pt x="31" y="83"/>
                    <a:pt x="31" y="84"/>
                  </a:cubicBezTo>
                  <a:cubicBezTo>
                    <a:pt x="32" y="84"/>
                    <a:pt x="34" y="84"/>
                    <a:pt x="35" y="84"/>
                  </a:cubicBezTo>
                  <a:cubicBezTo>
                    <a:pt x="35" y="83"/>
                    <a:pt x="35" y="82"/>
                    <a:pt x="35" y="81"/>
                  </a:cubicBezTo>
                  <a:cubicBezTo>
                    <a:pt x="34" y="81"/>
                    <a:pt x="32" y="81"/>
                    <a:pt x="31" y="81"/>
                  </a:cubicBezTo>
                  <a:close/>
                  <a:moveTo>
                    <a:pt x="37" y="81"/>
                  </a:moveTo>
                  <a:cubicBezTo>
                    <a:pt x="37" y="82"/>
                    <a:pt x="37" y="83"/>
                    <a:pt x="37" y="84"/>
                  </a:cubicBezTo>
                  <a:cubicBezTo>
                    <a:pt x="38" y="84"/>
                    <a:pt x="40" y="84"/>
                    <a:pt x="41" y="84"/>
                  </a:cubicBezTo>
                  <a:cubicBezTo>
                    <a:pt x="41" y="83"/>
                    <a:pt x="41" y="82"/>
                    <a:pt x="41" y="81"/>
                  </a:cubicBezTo>
                  <a:cubicBezTo>
                    <a:pt x="40" y="81"/>
                    <a:pt x="38" y="81"/>
                    <a:pt x="37" y="81"/>
                  </a:cubicBezTo>
                  <a:close/>
                  <a:moveTo>
                    <a:pt x="49" y="81"/>
                  </a:moveTo>
                  <a:cubicBezTo>
                    <a:pt x="49" y="82"/>
                    <a:pt x="49" y="83"/>
                    <a:pt x="49" y="84"/>
                  </a:cubicBezTo>
                  <a:cubicBezTo>
                    <a:pt x="51" y="84"/>
                    <a:pt x="52" y="84"/>
                    <a:pt x="53" y="84"/>
                  </a:cubicBezTo>
                  <a:cubicBezTo>
                    <a:pt x="53" y="83"/>
                    <a:pt x="53" y="82"/>
                    <a:pt x="53" y="81"/>
                  </a:cubicBezTo>
                  <a:cubicBezTo>
                    <a:pt x="52" y="81"/>
                    <a:pt x="51" y="81"/>
                    <a:pt x="49" y="81"/>
                  </a:cubicBezTo>
                  <a:close/>
                  <a:moveTo>
                    <a:pt x="55" y="81"/>
                  </a:moveTo>
                  <a:cubicBezTo>
                    <a:pt x="55" y="82"/>
                    <a:pt x="55" y="83"/>
                    <a:pt x="55" y="84"/>
                  </a:cubicBezTo>
                  <a:cubicBezTo>
                    <a:pt x="57" y="84"/>
                    <a:pt x="58" y="84"/>
                    <a:pt x="60" y="84"/>
                  </a:cubicBezTo>
                  <a:cubicBezTo>
                    <a:pt x="60" y="83"/>
                    <a:pt x="60" y="82"/>
                    <a:pt x="60" y="81"/>
                  </a:cubicBezTo>
                  <a:cubicBezTo>
                    <a:pt x="58" y="81"/>
                    <a:pt x="57" y="81"/>
                    <a:pt x="55" y="81"/>
                  </a:cubicBezTo>
                  <a:close/>
                  <a:moveTo>
                    <a:pt x="61" y="81"/>
                  </a:moveTo>
                  <a:cubicBezTo>
                    <a:pt x="61" y="82"/>
                    <a:pt x="61" y="83"/>
                    <a:pt x="61" y="84"/>
                  </a:cubicBezTo>
                  <a:cubicBezTo>
                    <a:pt x="63" y="84"/>
                    <a:pt x="64" y="84"/>
                    <a:pt x="66" y="84"/>
                  </a:cubicBezTo>
                  <a:cubicBezTo>
                    <a:pt x="66" y="83"/>
                    <a:pt x="66" y="82"/>
                    <a:pt x="66" y="81"/>
                  </a:cubicBezTo>
                  <a:cubicBezTo>
                    <a:pt x="64" y="81"/>
                    <a:pt x="63" y="81"/>
                    <a:pt x="61" y="81"/>
                  </a:cubicBezTo>
                  <a:close/>
                  <a:moveTo>
                    <a:pt x="67" y="81"/>
                  </a:moveTo>
                  <a:cubicBezTo>
                    <a:pt x="67" y="82"/>
                    <a:pt x="67" y="83"/>
                    <a:pt x="67" y="84"/>
                  </a:cubicBezTo>
                  <a:cubicBezTo>
                    <a:pt x="69" y="84"/>
                    <a:pt x="70" y="84"/>
                    <a:pt x="72" y="84"/>
                  </a:cubicBezTo>
                  <a:cubicBezTo>
                    <a:pt x="72" y="83"/>
                    <a:pt x="72" y="82"/>
                    <a:pt x="72" y="81"/>
                  </a:cubicBezTo>
                  <a:cubicBezTo>
                    <a:pt x="70" y="81"/>
                    <a:pt x="69" y="81"/>
                    <a:pt x="67" y="81"/>
                  </a:cubicBezTo>
                  <a:close/>
                  <a:moveTo>
                    <a:pt x="73" y="81"/>
                  </a:moveTo>
                  <a:cubicBezTo>
                    <a:pt x="73" y="82"/>
                    <a:pt x="73" y="83"/>
                    <a:pt x="73" y="84"/>
                  </a:cubicBezTo>
                  <a:cubicBezTo>
                    <a:pt x="75" y="84"/>
                    <a:pt x="76" y="84"/>
                    <a:pt x="78" y="84"/>
                  </a:cubicBezTo>
                  <a:cubicBezTo>
                    <a:pt x="78" y="83"/>
                    <a:pt x="78" y="82"/>
                    <a:pt x="78" y="81"/>
                  </a:cubicBezTo>
                  <a:cubicBezTo>
                    <a:pt x="76" y="81"/>
                    <a:pt x="75" y="81"/>
                    <a:pt x="73" y="81"/>
                  </a:cubicBezTo>
                  <a:close/>
                  <a:moveTo>
                    <a:pt x="79" y="81"/>
                  </a:moveTo>
                  <a:cubicBezTo>
                    <a:pt x="79" y="82"/>
                    <a:pt x="79" y="83"/>
                    <a:pt x="79" y="84"/>
                  </a:cubicBezTo>
                  <a:cubicBezTo>
                    <a:pt x="81" y="84"/>
                    <a:pt x="82" y="84"/>
                    <a:pt x="84" y="84"/>
                  </a:cubicBezTo>
                  <a:cubicBezTo>
                    <a:pt x="84" y="83"/>
                    <a:pt x="84" y="82"/>
                    <a:pt x="84" y="81"/>
                  </a:cubicBezTo>
                  <a:cubicBezTo>
                    <a:pt x="82" y="81"/>
                    <a:pt x="81" y="81"/>
                    <a:pt x="79" y="81"/>
                  </a:cubicBezTo>
                  <a:close/>
                  <a:moveTo>
                    <a:pt x="7" y="77"/>
                  </a:moveTo>
                  <a:cubicBezTo>
                    <a:pt x="7" y="77"/>
                    <a:pt x="7" y="78"/>
                    <a:pt x="7" y="79"/>
                  </a:cubicBezTo>
                  <a:cubicBezTo>
                    <a:pt x="8" y="79"/>
                    <a:pt x="10" y="79"/>
                    <a:pt x="11" y="79"/>
                  </a:cubicBezTo>
                  <a:cubicBezTo>
                    <a:pt x="11" y="78"/>
                    <a:pt x="11" y="77"/>
                    <a:pt x="11" y="77"/>
                  </a:cubicBezTo>
                  <a:cubicBezTo>
                    <a:pt x="10" y="77"/>
                    <a:pt x="8" y="77"/>
                    <a:pt x="7" y="77"/>
                  </a:cubicBezTo>
                  <a:close/>
                  <a:moveTo>
                    <a:pt x="19" y="77"/>
                  </a:moveTo>
                  <a:cubicBezTo>
                    <a:pt x="19" y="77"/>
                    <a:pt x="19" y="78"/>
                    <a:pt x="19" y="79"/>
                  </a:cubicBezTo>
                  <a:cubicBezTo>
                    <a:pt x="20" y="79"/>
                    <a:pt x="22" y="79"/>
                    <a:pt x="23" y="79"/>
                  </a:cubicBezTo>
                  <a:cubicBezTo>
                    <a:pt x="23" y="78"/>
                    <a:pt x="23" y="77"/>
                    <a:pt x="23" y="77"/>
                  </a:cubicBezTo>
                  <a:cubicBezTo>
                    <a:pt x="22" y="77"/>
                    <a:pt x="20" y="77"/>
                    <a:pt x="19" y="77"/>
                  </a:cubicBezTo>
                  <a:close/>
                  <a:moveTo>
                    <a:pt x="25" y="77"/>
                  </a:moveTo>
                  <a:cubicBezTo>
                    <a:pt x="25" y="77"/>
                    <a:pt x="25" y="78"/>
                    <a:pt x="25" y="79"/>
                  </a:cubicBezTo>
                  <a:cubicBezTo>
                    <a:pt x="26" y="79"/>
                    <a:pt x="28" y="79"/>
                    <a:pt x="29" y="79"/>
                  </a:cubicBezTo>
                  <a:cubicBezTo>
                    <a:pt x="29" y="78"/>
                    <a:pt x="29" y="77"/>
                    <a:pt x="29" y="77"/>
                  </a:cubicBezTo>
                  <a:cubicBezTo>
                    <a:pt x="28" y="77"/>
                    <a:pt x="26" y="77"/>
                    <a:pt x="25" y="77"/>
                  </a:cubicBezTo>
                  <a:close/>
                  <a:moveTo>
                    <a:pt x="31" y="77"/>
                  </a:moveTo>
                  <a:cubicBezTo>
                    <a:pt x="31" y="77"/>
                    <a:pt x="31" y="78"/>
                    <a:pt x="31" y="79"/>
                  </a:cubicBezTo>
                  <a:cubicBezTo>
                    <a:pt x="32" y="79"/>
                    <a:pt x="34" y="79"/>
                    <a:pt x="35" y="79"/>
                  </a:cubicBezTo>
                  <a:cubicBezTo>
                    <a:pt x="35" y="78"/>
                    <a:pt x="35" y="77"/>
                    <a:pt x="35" y="77"/>
                  </a:cubicBezTo>
                  <a:cubicBezTo>
                    <a:pt x="34" y="77"/>
                    <a:pt x="32" y="77"/>
                    <a:pt x="31" y="77"/>
                  </a:cubicBezTo>
                  <a:close/>
                  <a:moveTo>
                    <a:pt x="37" y="77"/>
                  </a:moveTo>
                  <a:cubicBezTo>
                    <a:pt x="37" y="77"/>
                    <a:pt x="37" y="78"/>
                    <a:pt x="37" y="79"/>
                  </a:cubicBezTo>
                  <a:cubicBezTo>
                    <a:pt x="38" y="79"/>
                    <a:pt x="40" y="79"/>
                    <a:pt x="41" y="79"/>
                  </a:cubicBezTo>
                  <a:cubicBezTo>
                    <a:pt x="41" y="78"/>
                    <a:pt x="41" y="77"/>
                    <a:pt x="41" y="77"/>
                  </a:cubicBezTo>
                  <a:cubicBezTo>
                    <a:pt x="40" y="77"/>
                    <a:pt x="38" y="77"/>
                    <a:pt x="37" y="77"/>
                  </a:cubicBezTo>
                  <a:close/>
                  <a:moveTo>
                    <a:pt x="43" y="77"/>
                  </a:moveTo>
                  <a:cubicBezTo>
                    <a:pt x="43" y="77"/>
                    <a:pt x="43" y="78"/>
                    <a:pt x="43" y="79"/>
                  </a:cubicBezTo>
                  <a:cubicBezTo>
                    <a:pt x="45" y="79"/>
                    <a:pt x="46" y="79"/>
                    <a:pt x="47" y="79"/>
                  </a:cubicBezTo>
                  <a:cubicBezTo>
                    <a:pt x="47" y="78"/>
                    <a:pt x="47" y="77"/>
                    <a:pt x="47" y="77"/>
                  </a:cubicBezTo>
                  <a:cubicBezTo>
                    <a:pt x="46" y="77"/>
                    <a:pt x="45" y="77"/>
                    <a:pt x="43" y="77"/>
                  </a:cubicBezTo>
                  <a:close/>
                  <a:moveTo>
                    <a:pt x="67" y="77"/>
                  </a:moveTo>
                  <a:cubicBezTo>
                    <a:pt x="67" y="77"/>
                    <a:pt x="67" y="78"/>
                    <a:pt x="67" y="79"/>
                  </a:cubicBezTo>
                  <a:cubicBezTo>
                    <a:pt x="69" y="79"/>
                    <a:pt x="70" y="79"/>
                    <a:pt x="72" y="79"/>
                  </a:cubicBezTo>
                  <a:cubicBezTo>
                    <a:pt x="72" y="78"/>
                    <a:pt x="72" y="77"/>
                    <a:pt x="72" y="77"/>
                  </a:cubicBezTo>
                  <a:cubicBezTo>
                    <a:pt x="70" y="77"/>
                    <a:pt x="69" y="77"/>
                    <a:pt x="67" y="77"/>
                  </a:cubicBezTo>
                  <a:close/>
                  <a:moveTo>
                    <a:pt x="73" y="77"/>
                  </a:moveTo>
                  <a:cubicBezTo>
                    <a:pt x="73" y="77"/>
                    <a:pt x="73" y="78"/>
                    <a:pt x="73" y="79"/>
                  </a:cubicBezTo>
                  <a:cubicBezTo>
                    <a:pt x="75" y="79"/>
                    <a:pt x="76" y="79"/>
                    <a:pt x="78" y="79"/>
                  </a:cubicBezTo>
                  <a:cubicBezTo>
                    <a:pt x="78" y="78"/>
                    <a:pt x="78" y="77"/>
                    <a:pt x="78" y="77"/>
                  </a:cubicBezTo>
                  <a:cubicBezTo>
                    <a:pt x="76" y="77"/>
                    <a:pt x="75" y="77"/>
                    <a:pt x="73" y="77"/>
                  </a:cubicBezTo>
                  <a:close/>
                  <a:moveTo>
                    <a:pt x="7" y="72"/>
                  </a:moveTo>
                  <a:cubicBezTo>
                    <a:pt x="7" y="73"/>
                    <a:pt x="7" y="73"/>
                    <a:pt x="7" y="74"/>
                  </a:cubicBezTo>
                  <a:cubicBezTo>
                    <a:pt x="8" y="74"/>
                    <a:pt x="10" y="74"/>
                    <a:pt x="11" y="74"/>
                  </a:cubicBezTo>
                  <a:cubicBezTo>
                    <a:pt x="11" y="73"/>
                    <a:pt x="11" y="73"/>
                    <a:pt x="11" y="72"/>
                  </a:cubicBezTo>
                  <a:cubicBezTo>
                    <a:pt x="10" y="72"/>
                    <a:pt x="8" y="72"/>
                    <a:pt x="7" y="72"/>
                  </a:cubicBezTo>
                  <a:close/>
                  <a:moveTo>
                    <a:pt x="19" y="72"/>
                  </a:moveTo>
                  <a:cubicBezTo>
                    <a:pt x="19" y="73"/>
                    <a:pt x="19" y="73"/>
                    <a:pt x="19" y="74"/>
                  </a:cubicBezTo>
                  <a:cubicBezTo>
                    <a:pt x="20" y="74"/>
                    <a:pt x="22" y="74"/>
                    <a:pt x="23" y="74"/>
                  </a:cubicBezTo>
                  <a:cubicBezTo>
                    <a:pt x="23" y="73"/>
                    <a:pt x="23" y="73"/>
                    <a:pt x="23" y="72"/>
                  </a:cubicBezTo>
                  <a:cubicBezTo>
                    <a:pt x="22" y="72"/>
                    <a:pt x="20" y="72"/>
                    <a:pt x="19" y="72"/>
                  </a:cubicBezTo>
                  <a:close/>
                  <a:moveTo>
                    <a:pt x="25" y="72"/>
                  </a:moveTo>
                  <a:cubicBezTo>
                    <a:pt x="25" y="73"/>
                    <a:pt x="25" y="73"/>
                    <a:pt x="25" y="74"/>
                  </a:cubicBezTo>
                  <a:cubicBezTo>
                    <a:pt x="26" y="74"/>
                    <a:pt x="28" y="74"/>
                    <a:pt x="29" y="74"/>
                  </a:cubicBezTo>
                  <a:cubicBezTo>
                    <a:pt x="29" y="73"/>
                    <a:pt x="29" y="73"/>
                    <a:pt x="29" y="72"/>
                  </a:cubicBezTo>
                  <a:cubicBezTo>
                    <a:pt x="28" y="72"/>
                    <a:pt x="26" y="72"/>
                    <a:pt x="25" y="72"/>
                  </a:cubicBezTo>
                  <a:close/>
                  <a:moveTo>
                    <a:pt x="37" y="72"/>
                  </a:moveTo>
                  <a:cubicBezTo>
                    <a:pt x="37" y="73"/>
                    <a:pt x="37" y="73"/>
                    <a:pt x="37" y="74"/>
                  </a:cubicBezTo>
                  <a:cubicBezTo>
                    <a:pt x="38" y="74"/>
                    <a:pt x="40" y="74"/>
                    <a:pt x="41" y="74"/>
                  </a:cubicBezTo>
                  <a:cubicBezTo>
                    <a:pt x="41" y="73"/>
                    <a:pt x="41" y="73"/>
                    <a:pt x="41" y="72"/>
                  </a:cubicBezTo>
                  <a:cubicBezTo>
                    <a:pt x="40" y="72"/>
                    <a:pt x="38" y="72"/>
                    <a:pt x="37" y="72"/>
                  </a:cubicBezTo>
                  <a:close/>
                  <a:moveTo>
                    <a:pt x="43" y="72"/>
                  </a:moveTo>
                  <a:cubicBezTo>
                    <a:pt x="43" y="73"/>
                    <a:pt x="43" y="73"/>
                    <a:pt x="43" y="74"/>
                  </a:cubicBezTo>
                  <a:cubicBezTo>
                    <a:pt x="45" y="74"/>
                    <a:pt x="46" y="74"/>
                    <a:pt x="47" y="74"/>
                  </a:cubicBezTo>
                  <a:cubicBezTo>
                    <a:pt x="47" y="73"/>
                    <a:pt x="47" y="73"/>
                    <a:pt x="47" y="72"/>
                  </a:cubicBezTo>
                  <a:cubicBezTo>
                    <a:pt x="46" y="72"/>
                    <a:pt x="45" y="72"/>
                    <a:pt x="43" y="72"/>
                  </a:cubicBezTo>
                  <a:close/>
                  <a:moveTo>
                    <a:pt x="49" y="72"/>
                  </a:moveTo>
                  <a:cubicBezTo>
                    <a:pt x="49" y="73"/>
                    <a:pt x="49" y="73"/>
                    <a:pt x="49" y="74"/>
                  </a:cubicBezTo>
                  <a:cubicBezTo>
                    <a:pt x="51" y="74"/>
                    <a:pt x="52" y="74"/>
                    <a:pt x="53" y="74"/>
                  </a:cubicBezTo>
                  <a:cubicBezTo>
                    <a:pt x="53" y="73"/>
                    <a:pt x="53" y="73"/>
                    <a:pt x="53" y="72"/>
                  </a:cubicBezTo>
                  <a:cubicBezTo>
                    <a:pt x="52" y="72"/>
                    <a:pt x="51" y="72"/>
                    <a:pt x="49" y="72"/>
                  </a:cubicBezTo>
                  <a:close/>
                  <a:moveTo>
                    <a:pt x="55" y="72"/>
                  </a:moveTo>
                  <a:cubicBezTo>
                    <a:pt x="55" y="73"/>
                    <a:pt x="55" y="73"/>
                    <a:pt x="55" y="74"/>
                  </a:cubicBezTo>
                  <a:cubicBezTo>
                    <a:pt x="57" y="74"/>
                    <a:pt x="58" y="74"/>
                    <a:pt x="60" y="74"/>
                  </a:cubicBezTo>
                  <a:cubicBezTo>
                    <a:pt x="60" y="73"/>
                    <a:pt x="60" y="73"/>
                    <a:pt x="60" y="72"/>
                  </a:cubicBezTo>
                  <a:cubicBezTo>
                    <a:pt x="58" y="72"/>
                    <a:pt x="57" y="72"/>
                    <a:pt x="55" y="72"/>
                  </a:cubicBezTo>
                  <a:close/>
                  <a:moveTo>
                    <a:pt x="61" y="72"/>
                  </a:moveTo>
                  <a:cubicBezTo>
                    <a:pt x="61" y="73"/>
                    <a:pt x="61" y="73"/>
                    <a:pt x="61" y="74"/>
                  </a:cubicBezTo>
                  <a:cubicBezTo>
                    <a:pt x="63" y="74"/>
                    <a:pt x="64" y="74"/>
                    <a:pt x="66" y="74"/>
                  </a:cubicBezTo>
                  <a:cubicBezTo>
                    <a:pt x="66" y="73"/>
                    <a:pt x="66" y="73"/>
                    <a:pt x="66" y="72"/>
                  </a:cubicBezTo>
                  <a:cubicBezTo>
                    <a:pt x="64" y="72"/>
                    <a:pt x="63" y="72"/>
                    <a:pt x="61" y="72"/>
                  </a:cubicBezTo>
                  <a:close/>
                  <a:moveTo>
                    <a:pt x="67" y="72"/>
                  </a:moveTo>
                  <a:cubicBezTo>
                    <a:pt x="67" y="73"/>
                    <a:pt x="67" y="73"/>
                    <a:pt x="67" y="74"/>
                  </a:cubicBezTo>
                  <a:cubicBezTo>
                    <a:pt x="69" y="74"/>
                    <a:pt x="70" y="74"/>
                    <a:pt x="72" y="74"/>
                  </a:cubicBezTo>
                  <a:cubicBezTo>
                    <a:pt x="72" y="73"/>
                    <a:pt x="72" y="73"/>
                    <a:pt x="72" y="72"/>
                  </a:cubicBezTo>
                  <a:cubicBezTo>
                    <a:pt x="70" y="72"/>
                    <a:pt x="69" y="72"/>
                    <a:pt x="67" y="72"/>
                  </a:cubicBezTo>
                  <a:close/>
                  <a:moveTo>
                    <a:pt x="73" y="72"/>
                  </a:moveTo>
                  <a:cubicBezTo>
                    <a:pt x="73" y="73"/>
                    <a:pt x="73" y="73"/>
                    <a:pt x="73" y="74"/>
                  </a:cubicBezTo>
                  <a:cubicBezTo>
                    <a:pt x="75" y="74"/>
                    <a:pt x="76" y="74"/>
                    <a:pt x="78" y="74"/>
                  </a:cubicBezTo>
                  <a:cubicBezTo>
                    <a:pt x="78" y="73"/>
                    <a:pt x="78" y="73"/>
                    <a:pt x="78" y="72"/>
                  </a:cubicBezTo>
                  <a:cubicBezTo>
                    <a:pt x="76" y="72"/>
                    <a:pt x="75" y="72"/>
                    <a:pt x="73" y="72"/>
                  </a:cubicBezTo>
                  <a:close/>
                  <a:moveTo>
                    <a:pt x="79" y="72"/>
                  </a:moveTo>
                  <a:cubicBezTo>
                    <a:pt x="79" y="73"/>
                    <a:pt x="79" y="73"/>
                    <a:pt x="79" y="74"/>
                  </a:cubicBezTo>
                  <a:cubicBezTo>
                    <a:pt x="81" y="74"/>
                    <a:pt x="82" y="74"/>
                    <a:pt x="84" y="74"/>
                  </a:cubicBezTo>
                  <a:cubicBezTo>
                    <a:pt x="84" y="73"/>
                    <a:pt x="84" y="73"/>
                    <a:pt x="84" y="72"/>
                  </a:cubicBezTo>
                  <a:cubicBezTo>
                    <a:pt x="82" y="72"/>
                    <a:pt x="81" y="72"/>
                    <a:pt x="79" y="72"/>
                  </a:cubicBezTo>
                  <a:close/>
                  <a:moveTo>
                    <a:pt x="73" y="67"/>
                  </a:moveTo>
                  <a:cubicBezTo>
                    <a:pt x="73" y="68"/>
                    <a:pt x="73" y="69"/>
                    <a:pt x="73" y="69"/>
                  </a:cubicBezTo>
                  <a:cubicBezTo>
                    <a:pt x="75" y="69"/>
                    <a:pt x="76" y="69"/>
                    <a:pt x="78" y="69"/>
                  </a:cubicBezTo>
                  <a:cubicBezTo>
                    <a:pt x="78" y="69"/>
                    <a:pt x="78" y="68"/>
                    <a:pt x="78" y="67"/>
                  </a:cubicBezTo>
                  <a:cubicBezTo>
                    <a:pt x="76" y="67"/>
                    <a:pt x="75" y="67"/>
                    <a:pt x="73" y="67"/>
                  </a:cubicBezTo>
                  <a:close/>
                  <a:moveTo>
                    <a:pt x="79" y="67"/>
                  </a:moveTo>
                  <a:cubicBezTo>
                    <a:pt x="79" y="68"/>
                    <a:pt x="79" y="69"/>
                    <a:pt x="79" y="69"/>
                  </a:cubicBezTo>
                  <a:cubicBezTo>
                    <a:pt x="81" y="69"/>
                    <a:pt x="82" y="69"/>
                    <a:pt x="84" y="69"/>
                  </a:cubicBezTo>
                  <a:cubicBezTo>
                    <a:pt x="84" y="69"/>
                    <a:pt x="84" y="68"/>
                    <a:pt x="84" y="67"/>
                  </a:cubicBezTo>
                  <a:cubicBezTo>
                    <a:pt x="82" y="67"/>
                    <a:pt x="81" y="67"/>
                    <a:pt x="79" y="67"/>
                  </a:cubicBezTo>
                  <a:close/>
                  <a:moveTo>
                    <a:pt x="86" y="67"/>
                  </a:moveTo>
                  <a:cubicBezTo>
                    <a:pt x="86" y="68"/>
                    <a:pt x="86" y="69"/>
                    <a:pt x="86" y="69"/>
                  </a:cubicBezTo>
                  <a:cubicBezTo>
                    <a:pt x="87" y="69"/>
                    <a:pt x="88" y="69"/>
                    <a:pt x="90" y="69"/>
                  </a:cubicBezTo>
                  <a:cubicBezTo>
                    <a:pt x="90" y="69"/>
                    <a:pt x="90" y="68"/>
                    <a:pt x="90" y="67"/>
                  </a:cubicBezTo>
                  <a:cubicBezTo>
                    <a:pt x="88" y="67"/>
                    <a:pt x="87" y="67"/>
                    <a:pt x="86" y="67"/>
                  </a:cubicBezTo>
                  <a:close/>
                  <a:moveTo>
                    <a:pt x="7" y="62"/>
                  </a:moveTo>
                  <a:cubicBezTo>
                    <a:pt x="7" y="63"/>
                    <a:pt x="7" y="64"/>
                    <a:pt x="7" y="65"/>
                  </a:cubicBezTo>
                  <a:cubicBezTo>
                    <a:pt x="8" y="65"/>
                    <a:pt x="10" y="65"/>
                    <a:pt x="11" y="65"/>
                  </a:cubicBezTo>
                  <a:cubicBezTo>
                    <a:pt x="11" y="64"/>
                    <a:pt x="11" y="63"/>
                    <a:pt x="11" y="62"/>
                  </a:cubicBezTo>
                  <a:cubicBezTo>
                    <a:pt x="10" y="62"/>
                    <a:pt x="8" y="62"/>
                    <a:pt x="7" y="62"/>
                  </a:cubicBezTo>
                  <a:close/>
                  <a:moveTo>
                    <a:pt x="25" y="62"/>
                  </a:moveTo>
                  <a:cubicBezTo>
                    <a:pt x="25" y="63"/>
                    <a:pt x="25" y="64"/>
                    <a:pt x="25" y="65"/>
                  </a:cubicBezTo>
                  <a:cubicBezTo>
                    <a:pt x="26" y="65"/>
                    <a:pt x="28" y="65"/>
                    <a:pt x="29" y="65"/>
                  </a:cubicBezTo>
                  <a:cubicBezTo>
                    <a:pt x="29" y="64"/>
                    <a:pt x="29" y="63"/>
                    <a:pt x="29" y="62"/>
                  </a:cubicBezTo>
                  <a:cubicBezTo>
                    <a:pt x="28" y="62"/>
                    <a:pt x="26" y="62"/>
                    <a:pt x="25" y="62"/>
                  </a:cubicBezTo>
                  <a:close/>
                  <a:moveTo>
                    <a:pt x="37" y="62"/>
                  </a:moveTo>
                  <a:cubicBezTo>
                    <a:pt x="37" y="63"/>
                    <a:pt x="37" y="64"/>
                    <a:pt x="37" y="65"/>
                  </a:cubicBezTo>
                  <a:cubicBezTo>
                    <a:pt x="38" y="65"/>
                    <a:pt x="40" y="65"/>
                    <a:pt x="41" y="65"/>
                  </a:cubicBezTo>
                  <a:cubicBezTo>
                    <a:pt x="41" y="64"/>
                    <a:pt x="41" y="63"/>
                    <a:pt x="41" y="62"/>
                  </a:cubicBezTo>
                  <a:cubicBezTo>
                    <a:pt x="40" y="62"/>
                    <a:pt x="38" y="62"/>
                    <a:pt x="37" y="62"/>
                  </a:cubicBezTo>
                  <a:close/>
                  <a:moveTo>
                    <a:pt x="43" y="62"/>
                  </a:moveTo>
                  <a:cubicBezTo>
                    <a:pt x="43" y="63"/>
                    <a:pt x="43" y="64"/>
                    <a:pt x="43" y="65"/>
                  </a:cubicBezTo>
                  <a:cubicBezTo>
                    <a:pt x="45" y="65"/>
                    <a:pt x="46" y="65"/>
                    <a:pt x="47" y="65"/>
                  </a:cubicBezTo>
                  <a:cubicBezTo>
                    <a:pt x="47" y="64"/>
                    <a:pt x="47" y="63"/>
                    <a:pt x="47" y="62"/>
                  </a:cubicBezTo>
                  <a:cubicBezTo>
                    <a:pt x="46" y="62"/>
                    <a:pt x="45" y="62"/>
                    <a:pt x="43" y="62"/>
                  </a:cubicBezTo>
                  <a:close/>
                  <a:moveTo>
                    <a:pt x="49" y="62"/>
                  </a:moveTo>
                  <a:cubicBezTo>
                    <a:pt x="49" y="63"/>
                    <a:pt x="49" y="64"/>
                    <a:pt x="49" y="65"/>
                  </a:cubicBezTo>
                  <a:cubicBezTo>
                    <a:pt x="51" y="65"/>
                    <a:pt x="52" y="65"/>
                    <a:pt x="53" y="65"/>
                  </a:cubicBezTo>
                  <a:cubicBezTo>
                    <a:pt x="53" y="64"/>
                    <a:pt x="53" y="63"/>
                    <a:pt x="53" y="62"/>
                  </a:cubicBezTo>
                  <a:cubicBezTo>
                    <a:pt x="52" y="62"/>
                    <a:pt x="51" y="62"/>
                    <a:pt x="49" y="62"/>
                  </a:cubicBezTo>
                  <a:close/>
                  <a:moveTo>
                    <a:pt x="55" y="62"/>
                  </a:moveTo>
                  <a:cubicBezTo>
                    <a:pt x="55" y="63"/>
                    <a:pt x="55" y="64"/>
                    <a:pt x="55" y="65"/>
                  </a:cubicBezTo>
                  <a:cubicBezTo>
                    <a:pt x="57" y="65"/>
                    <a:pt x="58" y="65"/>
                    <a:pt x="60" y="65"/>
                  </a:cubicBezTo>
                  <a:cubicBezTo>
                    <a:pt x="60" y="64"/>
                    <a:pt x="60" y="63"/>
                    <a:pt x="60" y="62"/>
                  </a:cubicBezTo>
                  <a:cubicBezTo>
                    <a:pt x="58" y="62"/>
                    <a:pt x="57" y="62"/>
                    <a:pt x="55" y="62"/>
                  </a:cubicBezTo>
                  <a:close/>
                  <a:moveTo>
                    <a:pt x="61" y="62"/>
                  </a:moveTo>
                  <a:cubicBezTo>
                    <a:pt x="61" y="63"/>
                    <a:pt x="61" y="64"/>
                    <a:pt x="61" y="65"/>
                  </a:cubicBezTo>
                  <a:cubicBezTo>
                    <a:pt x="63" y="65"/>
                    <a:pt x="64" y="65"/>
                    <a:pt x="66" y="65"/>
                  </a:cubicBezTo>
                  <a:cubicBezTo>
                    <a:pt x="66" y="64"/>
                    <a:pt x="66" y="63"/>
                    <a:pt x="66" y="62"/>
                  </a:cubicBezTo>
                  <a:cubicBezTo>
                    <a:pt x="64" y="62"/>
                    <a:pt x="63" y="62"/>
                    <a:pt x="61" y="62"/>
                  </a:cubicBezTo>
                  <a:close/>
                  <a:moveTo>
                    <a:pt x="67" y="62"/>
                  </a:moveTo>
                  <a:cubicBezTo>
                    <a:pt x="67" y="63"/>
                    <a:pt x="67" y="64"/>
                    <a:pt x="67" y="65"/>
                  </a:cubicBezTo>
                  <a:cubicBezTo>
                    <a:pt x="69" y="65"/>
                    <a:pt x="70" y="65"/>
                    <a:pt x="72" y="65"/>
                  </a:cubicBezTo>
                  <a:cubicBezTo>
                    <a:pt x="72" y="64"/>
                    <a:pt x="72" y="63"/>
                    <a:pt x="72" y="62"/>
                  </a:cubicBezTo>
                  <a:cubicBezTo>
                    <a:pt x="70" y="62"/>
                    <a:pt x="69" y="62"/>
                    <a:pt x="67" y="62"/>
                  </a:cubicBezTo>
                  <a:close/>
                  <a:moveTo>
                    <a:pt x="73" y="62"/>
                  </a:moveTo>
                  <a:cubicBezTo>
                    <a:pt x="73" y="63"/>
                    <a:pt x="73" y="64"/>
                    <a:pt x="73" y="65"/>
                  </a:cubicBezTo>
                  <a:cubicBezTo>
                    <a:pt x="75" y="65"/>
                    <a:pt x="76" y="65"/>
                    <a:pt x="78" y="65"/>
                  </a:cubicBezTo>
                  <a:cubicBezTo>
                    <a:pt x="78" y="64"/>
                    <a:pt x="78" y="63"/>
                    <a:pt x="78" y="62"/>
                  </a:cubicBezTo>
                  <a:cubicBezTo>
                    <a:pt x="76" y="62"/>
                    <a:pt x="75" y="62"/>
                    <a:pt x="73" y="62"/>
                  </a:cubicBezTo>
                  <a:close/>
                  <a:moveTo>
                    <a:pt x="79" y="62"/>
                  </a:moveTo>
                  <a:cubicBezTo>
                    <a:pt x="79" y="63"/>
                    <a:pt x="79" y="64"/>
                    <a:pt x="79" y="65"/>
                  </a:cubicBezTo>
                  <a:cubicBezTo>
                    <a:pt x="81" y="65"/>
                    <a:pt x="82" y="65"/>
                    <a:pt x="84" y="65"/>
                  </a:cubicBezTo>
                  <a:cubicBezTo>
                    <a:pt x="84" y="64"/>
                    <a:pt x="84" y="63"/>
                    <a:pt x="84" y="62"/>
                  </a:cubicBezTo>
                  <a:cubicBezTo>
                    <a:pt x="82" y="62"/>
                    <a:pt x="81" y="62"/>
                    <a:pt x="79" y="62"/>
                  </a:cubicBezTo>
                  <a:close/>
                  <a:moveTo>
                    <a:pt x="86" y="62"/>
                  </a:moveTo>
                  <a:cubicBezTo>
                    <a:pt x="86" y="63"/>
                    <a:pt x="86" y="64"/>
                    <a:pt x="86" y="65"/>
                  </a:cubicBezTo>
                  <a:cubicBezTo>
                    <a:pt x="87" y="65"/>
                    <a:pt x="88" y="65"/>
                    <a:pt x="90" y="65"/>
                  </a:cubicBezTo>
                  <a:cubicBezTo>
                    <a:pt x="90" y="64"/>
                    <a:pt x="90" y="63"/>
                    <a:pt x="90" y="62"/>
                  </a:cubicBezTo>
                  <a:cubicBezTo>
                    <a:pt x="88" y="62"/>
                    <a:pt x="87" y="62"/>
                    <a:pt x="86" y="62"/>
                  </a:cubicBezTo>
                  <a:close/>
                  <a:moveTo>
                    <a:pt x="19" y="57"/>
                  </a:moveTo>
                  <a:cubicBezTo>
                    <a:pt x="19" y="58"/>
                    <a:pt x="19" y="59"/>
                    <a:pt x="19" y="60"/>
                  </a:cubicBezTo>
                  <a:cubicBezTo>
                    <a:pt x="20" y="60"/>
                    <a:pt x="22" y="60"/>
                    <a:pt x="23" y="60"/>
                  </a:cubicBezTo>
                  <a:cubicBezTo>
                    <a:pt x="23" y="59"/>
                    <a:pt x="23" y="58"/>
                    <a:pt x="23" y="57"/>
                  </a:cubicBezTo>
                  <a:cubicBezTo>
                    <a:pt x="22" y="57"/>
                    <a:pt x="20" y="57"/>
                    <a:pt x="19" y="57"/>
                  </a:cubicBezTo>
                  <a:close/>
                  <a:moveTo>
                    <a:pt x="25" y="57"/>
                  </a:moveTo>
                  <a:cubicBezTo>
                    <a:pt x="25" y="58"/>
                    <a:pt x="25" y="59"/>
                    <a:pt x="25" y="60"/>
                  </a:cubicBezTo>
                  <a:cubicBezTo>
                    <a:pt x="26" y="60"/>
                    <a:pt x="28" y="60"/>
                    <a:pt x="29" y="60"/>
                  </a:cubicBezTo>
                  <a:cubicBezTo>
                    <a:pt x="29" y="59"/>
                    <a:pt x="29" y="58"/>
                    <a:pt x="29" y="57"/>
                  </a:cubicBezTo>
                  <a:cubicBezTo>
                    <a:pt x="28" y="57"/>
                    <a:pt x="26" y="57"/>
                    <a:pt x="25" y="57"/>
                  </a:cubicBezTo>
                  <a:close/>
                  <a:moveTo>
                    <a:pt x="37" y="57"/>
                  </a:moveTo>
                  <a:cubicBezTo>
                    <a:pt x="37" y="58"/>
                    <a:pt x="37" y="59"/>
                    <a:pt x="37" y="60"/>
                  </a:cubicBezTo>
                  <a:cubicBezTo>
                    <a:pt x="38" y="60"/>
                    <a:pt x="40" y="60"/>
                    <a:pt x="41" y="60"/>
                  </a:cubicBezTo>
                  <a:cubicBezTo>
                    <a:pt x="41" y="59"/>
                    <a:pt x="41" y="58"/>
                    <a:pt x="41" y="57"/>
                  </a:cubicBezTo>
                  <a:cubicBezTo>
                    <a:pt x="40" y="57"/>
                    <a:pt x="38" y="57"/>
                    <a:pt x="37" y="57"/>
                  </a:cubicBezTo>
                  <a:close/>
                  <a:moveTo>
                    <a:pt x="43" y="57"/>
                  </a:moveTo>
                  <a:cubicBezTo>
                    <a:pt x="43" y="58"/>
                    <a:pt x="43" y="59"/>
                    <a:pt x="43" y="60"/>
                  </a:cubicBezTo>
                  <a:cubicBezTo>
                    <a:pt x="45" y="60"/>
                    <a:pt x="46" y="60"/>
                    <a:pt x="47" y="60"/>
                  </a:cubicBezTo>
                  <a:cubicBezTo>
                    <a:pt x="47" y="59"/>
                    <a:pt x="47" y="58"/>
                    <a:pt x="47" y="57"/>
                  </a:cubicBezTo>
                  <a:cubicBezTo>
                    <a:pt x="46" y="57"/>
                    <a:pt x="45" y="57"/>
                    <a:pt x="43" y="57"/>
                  </a:cubicBezTo>
                  <a:close/>
                  <a:moveTo>
                    <a:pt x="49" y="57"/>
                  </a:moveTo>
                  <a:cubicBezTo>
                    <a:pt x="49" y="58"/>
                    <a:pt x="49" y="59"/>
                    <a:pt x="49" y="60"/>
                  </a:cubicBezTo>
                  <a:cubicBezTo>
                    <a:pt x="51" y="60"/>
                    <a:pt x="52" y="60"/>
                    <a:pt x="53" y="60"/>
                  </a:cubicBezTo>
                  <a:cubicBezTo>
                    <a:pt x="53" y="59"/>
                    <a:pt x="53" y="58"/>
                    <a:pt x="53" y="57"/>
                  </a:cubicBezTo>
                  <a:cubicBezTo>
                    <a:pt x="52" y="57"/>
                    <a:pt x="51" y="57"/>
                    <a:pt x="49" y="57"/>
                  </a:cubicBezTo>
                  <a:close/>
                  <a:moveTo>
                    <a:pt x="55" y="57"/>
                  </a:moveTo>
                  <a:cubicBezTo>
                    <a:pt x="55" y="58"/>
                    <a:pt x="55" y="59"/>
                    <a:pt x="55" y="60"/>
                  </a:cubicBezTo>
                  <a:cubicBezTo>
                    <a:pt x="57" y="60"/>
                    <a:pt x="58" y="60"/>
                    <a:pt x="60" y="60"/>
                  </a:cubicBezTo>
                  <a:cubicBezTo>
                    <a:pt x="60" y="59"/>
                    <a:pt x="60" y="58"/>
                    <a:pt x="60" y="57"/>
                  </a:cubicBezTo>
                  <a:cubicBezTo>
                    <a:pt x="58" y="57"/>
                    <a:pt x="57" y="57"/>
                    <a:pt x="55" y="57"/>
                  </a:cubicBezTo>
                  <a:close/>
                  <a:moveTo>
                    <a:pt x="67" y="57"/>
                  </a:moveTo>
                  <a:cubicBezTo>
                    <a:pt x="67" y="58"/>
                    <a:pt x="67" y="59"/>
                    <a:pt x="67" y="60"/>
                  </a:cubicBezTo>
                  <a:cubicBezTo>
                    <a:pt x="69" y="60"/>
                    <a:pt x="70" y="60"/>
                    <a:pt x="72" y="60"/>
                  </a:cubicBezTo>
                  <a:cubicBezTo>
                    <a:pt x="72" y="59"/>
                    <a:pt x="72" y="58"/>
                    <a:pt x="72" y="57"/>
                  </a:cubicBezTo>
                  <a:cubicBezTo>
                    <a:pt x="70" y="57"/>
                    <a:pt x="69" y="57"/>
                    <a:pt x="67" y="57"/>
                  </a:cubicBezTo>
                  <a:close/>
                  <a:moveTo>
                    <a:pt x="19" y="52"/>
                  </a:moveTo>
                  <a:cubicBezTo>
                    <a:pt x="19" y="53"/>
                    <a:pt x="19" y="54"/>
                    <a:pt x="19" y="55"/>
                  </a:cubicBezTo>
                  <a:cubicBezTo>
                    <a:pt x="20" y="55"/>
                    <a:pt x="22" y="55"/>
                    <a:pt x="23" y="55"/>
                  </a:cubicBezTo>
                  <a:cubicBezTo>
                    <a:pt x="23" y="54"/>
                    <a:pt x="23" y="53"/>
                    <a:pt x="23" y="52"/>
                  </a:cubicBezTo>
                  <a:cubicBezTo>
                    <a:pt x="22" y="52"/>
                    <a:pt x="20" y="52"/>
                    <a:pt x="19" y="52"/>
                  </a:cubicBezTo>
                  <a:close/>
                  <a:moveTo>
                    <a:pt x="31" y="52"/>
                  </a:moveTo>
                  <a:cubicBezTo>
                    <a:pt x="31" y="53"/>
                    <a:pt x="31" y="54"/>
                    <a:pt x="31" y="55"/>
                  </a:cubicBezTo>
                  <a:cubicBezTo>
                    <a:pt x="32" y="55"/>
                    <a:pt x="34" y="55"/>
                    <a:pt x="35" y="55"/>
                  </a:cubicBezTo>
                  <a:cubicBezTo>
                    <a:pt x="35" y="54"/>
                    <a:pt x="35" y="53"/>
                    <a:pt x="35" y="52"/>
                  </a:cubicBezTo>
                  <a:cubicBezTo>
                    <a:pt x="34" y="52"/>
                    <a:pt x="32" y="52"/>
                    <a:pt x="31" y="52"/>
                  </a:cubicBezTo>
                  <a:close/>
                  <a:moveTo>
                    <a:pt x="37" y="52"/>
                  </a:moveTo>
                  <a:cubicBezTo>
                    <a:pt x="37" y="53"/>
                    <a:pt x="37" y="54"/>
                    <a:pt x="37" y="55"/>
                  </a:cubicBezTo>
                  <a:cubicBezTo>
                    <a:pt x="38" y="55"/>
                    <a:pt x="40" y="55"/>
                    <a:pt x="41" y="55"/>
                  </a:cubicBezTo>
                  <a:cubicBezTo>
                    <a:pt x="41" y="54"/>
                    <a:pt x="41" y="53"/>
                    <a:pt x="41" y="52"/>
                  </a:cubicBezTo>
                  <a:cubicBezTo>
                    <a:pt x="40" y="52"/>
                    <a:pt x="38" y="52"/>
                    <a:pt x="37" y="52"/>
                  </a:cubicBezTo>
                  <a:close/>
                  <a:moveTo>
                    <a:pt x="43" y="52"/>
                  </a:moveTo>
                  <a:cubicBezTo>
                    <a:pt x="43" y="53"/>
                    <a:pt x="43" y="54"/>
                    <a:pt x="43" y="55"/>
                  </a:cubicBezTo>
                  <a:cubicBezTo>
                    <a:pt x="45" y="55"/>
                    <a:pt x="46" y="55"/>
                    <a:pt x="47" y="55"/>
                  </a:cubicBezTo>
                  <a:cubicBezTo>
                    <a:pt x="47" y="54"/>
                    <a:pt x="47" y="53"/>
                    <a:pt x="47" y="52"/>
                  </a:cubicBezTo>
                  <a:cubicBezTo>
                    <a:pt x="46" y="52"/>
                    <a:pt x="45" y="52"/>
                    <a:pt x="43" y="52"/>
                  </a:cubicBezTo>
                  <a:close/>
                  <a:moveTo>
                    <a:pt x="49" y="52"/>
                  </a:moveTo>
                  <a:cubicBezTo>
                    <a:pt x="49" y="53"/>
                    <a:pt x="49" y="54"/>
                    <a:pt x="49" y="55"/>
                  </a:cubicBezTo>
                  <a:cubicBezTo>
                    <a:pt x="51" y="55"/>
                    <a:pt x="52" y="55"/>
                    <a:pt x="53" y="55"/>
                  </a:cubicBezTo>
                  <a:cubicBezTo>
                    <a:pt x="53" y="54"/>
                    <a:pt x="53" y="53"/>
                    <a:pt x="53" y="52"/>
                  </a:cubicBezTo>
                  <a:cubicBezTo>
                    <a:pt x="52" y="52"/>
                    <a:pt x="51" y="52"/>
                    <a:pt x="49" y="52"/>
                  </a:cubicBezTo>
                  <a:close/>
                  <a:moveTo>
                    <a:pt x="61" y="52"/>
                  </a:moveTo>
                  <a:cubicBezTo>
                    <a:pt x="61" y="53"/>
                    <a:pt x="61" y="54"/>
                    <a:pt x="61" y="55"/>
                  </a:cubicBezTo>
                  <a:cubicBezTo>
                    <a:pt x="63" y="55"/>
                    <a:pt x="64" y="55"/>
                    <a:pt x="66" y="55"/>
                  </a:cubicBezTo>
                  <a:cubicBezTo>
                    <a:pt x="66" y="54"/>
                    <a:pt x="66" y="53"/>
                    <a:pt x="66" y="52"/>
                  </a:cubicBezTo>
                  <a:cubicBezTo>
                    <a:pt x="64" y="52"/>
                    <a:pt x="63" y="52"/>
                    <a:pt x="61" y="52"/>
                  </a:cubicBezTo>
                  <a:close/>
                  <a:moveTo>
                    <a:pt x="67" y="52"/>
                  </a:moveTo>
                  <a:cubicBezTo>
                    <a:pt x="67" y="53"/>
                    <a:pt x="67" y="54"/>
                    <a:pt x="67" y="55"/>
                  </a:cubicBezTo>
                  <a:cubicBezTo>
                    <a:pt x="69" y="55"/>
                    <a:pt x="70" y="55"/>
                    <a:pt x="72" y="55"/>
                  </a:cubicBezTo>
                  <a:cubicBezTo>
                    <a:pt x="72" y="54"/>
                    <a:pt x="72" y="53"/>
                    <a:pt x="72" y="52"/>
                  </a:cubicBezTo>
                  <a:cubicBezTo>
                    <a:pt x="70" y="52"/>
                    <a:pt x="69" y="52"/>
                    <a:pt x="67" y="52"/>
                  </a:cubicBezTo>
                  <a:close/>
                  <a:moveTo>
                    <a:pt x="7" y="47"/>
                  </a:moveTo>
                  <a:cubicBezTo>
                    <a:pt x="7" y="48"/>
                    <a:pt x="7" y="49"/>
                    <a:pt x="7" y="50"/>
                  </a:cubicBezTo>
                  <a:cubicBezTo>
                    <a:pt x="8" y="50"/>
                    <a:pt x="10" y="50"/>
                    <a:pt x="11" y="50"/>
                  </a:cubicBezTo>
                  <a:cubicBezTo>
                    <a:pt x="11" y="49"/>
                    <a:pt x="11" y="48"/>
                    <a:pt x="11" y="47"/>
                  </a:cubicBezTo>
                  <a:cubicBezTo>
                    <a:pt x="10" y="47"/>
                    <a:pt x="8" y="47"/>
                    <a:pt x="7" y="47"/>
                  </a:cubicBezTo>
                  <a:close/>
                  <a:moveTo>
                    <a:pt x="25" y="47"/>
                  </a:moveTo>
                  <a:cubicBezTo>
                    <a:pt x="25" y="48"/>
                    <a:pt x="25" y="49"/>
                    <a:pt x="25" y="50"/>
                  </a:cubicBezTo>
                  <a:cubicBezTo>
                    <a:pt x="26" y="50"/>
                    <a:pt x="28" y="50"/>
                    <a:pt x="29" y="50"/>
                  </a:cubicBezTo>
                  <a:cubicBezTo>
                    <a:pt x="29" y="49"/>
                    <a:pt x="29" y="48"/>
                    <a:pt x="29" y="47"/>
                  </a:cubicBezTo>
                  <a:cubicBezTo>
                    <a:pt x="28" y="47"/>
                    <a:pt x="26" y="47"/>
                    <a:pt x="25" y="47"/>
                  </a:cubicBezTo>
                  <a:close/>
                  <a:moveTo>
                    <a:pt x="37" y="47"/>
                  </a:moveTo>
                  <a:cubicBezTo>
                    <a:pt x="37" y="48"/>
                    <a:pt x="37" y="49"/>
                    <a:pt x="37" y="50"/>
                  </a:cubicBezTo>
                  <a:cubicBezTo>
                    <a:pt x="38" y="50"/>
                    <a:pt x="40" y="50"/>
                    <a:pt x="41" y="50"/>
                  </a:cubicBezTo>
                  <a:cubicBezTo>
                    <a:pt x="41" y="49"/>
                    <a:pt x="41" y="48"/>
                    <a:pt x="41" y="47"/>
                  </a:cubicBezTo>
                  <a:cubicBezTo>
                    <a:pt x="40" y="47"/>
                    <a:pt x="38" y="47"/>
                    <a:pt x="37" y="47"/>
                  </a:cubicBezTo>
                  <a:close/>
                  <a:moveTo>
                    <a:pt x="55" y="47"/>
                  </a:moveTo>
                  <a:cubicBezTo>
                    <a:pt x="55" y="48"/>
                    <a:pt x="55" y="49"/>
                    <a:pt x="55" y="50"/>
                  </a:cubicBezTo>
                  <a:cubicBezTo>
                    <a:pt x="57" y="50"/>
                    <a:pt x="58" y="50"/>
                    <a:pt x="60" y="50"/>
                  </a:cubicBezTo>
                  <a:cubicBezTo>
                    <a:pt x="60" y="49"/>
                    <a:pt x="60" y="48"/>
                    <a:pt x="60" y="47"/>
                  </a:cubicBezTo>
                  <a:cubicBezTo>
                    <a:pt x="58" y="47"/>
                    <a:pt x="57" y="47"/>
                    <a:pt x="55" y="47"/>
                  </a:cubicBezTo>
                  <a:close/>
                  <a:moveTo>
                    <a:pt x="61" y="47"/>
                  </a:moveTo>
                  <a:cubicBezTo>
                    <a:pt x="61" y="48"/>
                    <a:pt x="61" y="49"/>
                    <a:pt x="61" y="50"/>
                  </a:cubicBezTo>
                  <a:cubicBezTo>
                    <a:pt x="63" y="50"/>
                    <a:pt x="64" y="50"/>
                    <a:pt x="66" y="50"/>
                  </a:cubicBezTo>
                  <a:cubicBezTo>
                    <a:pt x="66" y="49"/>
                    <a:pt x="66" y="48"/>
                    <a:pt x="66" y="47"/>
                  </a:cubicBezTo>
                  <a:cubicBezTo>
                    <a:pt x="64" y="47"/>
                    <a:pt x="63" y="47"/>
                    <a:pt x="61" y="47"/>
                  </a:cubicBezTo>
                  <a:close/>
                  <a:moveTo>
                    <a:pt x="67" y="47"/>
                  </a:moveTo>
                  <a:cubicBezTo>
                    <a:pt x="67" y="48"/>
                    <a:pt x="67" y="49"/>
                    <a:pt x="67" y="50"/>
                  </a:cubicBezTo>
                  <a:cubicBezTo>
                    <a:pt x="69" y="50"/>
                    <a:pt x="70" y="50"/>
                    <a:pt x="72" y="50"/>
                  </a:cubicBezTo>
                  <a:cubicBezTo>
                    <a:pt x="72" y="49"/>
                    <a:pt x="72" y="48"/>
                    <a:pt x="72" y="47"/>
                  </a:cubicBezTo>
                  <a:cubicBezTo>
                    <a:pt x="70" y="47"/>
                    <a:pt x="69" y="47"/>
                    <a:pt x="67" y="47"/>
                  </a:cubicBezTo>
                  <a:close/>
                  <a:moveTo>
                    <a:pt x="73" y="47"/>
                  </a:moveTo>
                  <a:cubicBezTo>
                    <a:pt x="73" y="48"/>
                    <a:pt x="73" y="49"/>
                    <a:pt x="73" y="50"/>
                  </a:cubicBezTo>
                  <a:cubicBezTo>
                    <a:pt x="75" y="50"/>
                    <a:pt x="76" y="50"/>
                    <a:pt x="78" y="50"/>
                  </a:cubicBezTo>
                  <a:cubicBezTo>
                    <a:pt x="78" y="49"/>
                    <a:pt x="78" y="48"/>
                    <a:pt x="78" y="47"/>
                  </a:cubicBezTo>
                  <a:cubicBezTo>
                    <a:pt x="76" y="47"/>
                    <a:pt x="75" y="47"/>
                    <a:pt x="73" y="47"/>
                  </a:cubicBezTo>
                  <a:close/>
                  <a:moveTo>
                    <a:pt x="79" y="47"/>
                  </a:moveTo>
                  <a:cubicBezTo>
                    <a:pt x="79" y="48"/>
                    <a:pt x="79" y="49"/>
                    <a:pt x="79" y="50"/>
                  </a:cubicBezTo>
                  <a:cubicBezTo>
                    <a:pt x="81" y="50"/>
                    <a:pt x="82" y="50"/>
                    <a:pt x="84" y="50"/>
                  </a:cubicBezTo>
                  <a:cubicBezTo>
                    <a:pt x="84" y="49"/>
                    <a:pt x="84" y="48"/>
                    <a:pt x="84" y="47"/>
                  </a:cubicBezTo>
                  <a:cubicBezTo>
                    <a:pt x="82" y="47"/>
                    <a:pt x="81" y="47"/>
                    <a:pt x="79" y="47"/>
                  </a:cubicBezTo>
                  <a:close/>
                  <a:moveTo>
                    <a:pt x="86" y="47"/>
                  </a:moveTo>
                  <a:cubicBezTo>
                    <a:pt x="86" y="48"/>
                    <a:pt x="86" y="49"/>
                    <a:pt x="86" y="50"/>
                  </a:cubicBezTo>
                  <a:cubicBezTo>
                    <a:pt x="87" y="50"/>
                    <a:pt x="88" y="50"/>
                    <a:pt x="90" y="50"/>
                  </a:cubicBezTo>
                  <a:cubicBezTo>
                    <a:pt x="90" y="49"/>
                    <a:pt x="90" y="48"/>
                    <a:pt x="90" y="47"/>
                  </a:cubicBezTo>
                  <a:cubicBezTo>
                    <a:pt x="88" y="47"/>
                    <a:pt x="87" y="47"/>
                    <a:pt x="86" y="47"/>
                  </a:cubicBezTo>
                  <a:close/>
                  <a:moveTo>
                    <a:pt x="7" y="42"/>
                  </a:moveTo>
                  <a:cubicBezTo>
                    <a:pt x="7" y="43"/>
                    <a:pt x="7" y="44"/>
                    <a:pt x="7" y="45"/>
                  </a:cubicBezTo>
                  <a:cubicBezTo>
                    <a:pt x="8" y="45"/>
                    <a:pt x="10" y="45"/>
                    <a:pt x="11" y="45"/>
                  </a:cubicBezTo>
                  <a:cubicBezTo>
                    <a:pt x="11" y="44"/>
                    <a:pt x="11" y="43"/>
                    <a:pt x="11" y="42"/>
                  </a:cubicBezTo>
                  <a:cubicBezTo>
                    <a:pt x="10" y="42"/>
                    <a:pt x="8" y="42"/>
                    <a:pt x="7" y="42"/>
                  </a:cubicBezTo>
                  <a:close/>
                  <a:moveTo>
                    <a:pt x="19" y="42"/>
                  </a:moveTo>
                  <a:cubicBezTo>
                    <a:pt x="19" y="43"/>
                    <a:pt x="19" y="44"/>
                    <a:pt x="19" y="45"/>
                  </a:cubicBezTo>
                  <a:cubicBezTo>
                    <a:pt x="20" y="45"/>
                    <a:pt x="22" y="45"/>
                    <a:pt x="23" y="45"/>
                  </a:cubicBezTo>
                  <a:cubicBezTo>
                    <a:pt x="23" y="44"/>
                    <a:pt x="23" y="43"/>
                    <a:pt x="23" y="42"/>
                  </a:cubicBezTo>
                  <a:cubicBezTo>
                    <a:pt x="22" y="42"/>
                    <a:pt x="20" y="42"/>
                    <a:pt x="19" y="42"/>
                  </a:cubicBezTo>
                  <a:close/>
                  <a:moveTo>
                    <a:pt x="25" y="42"/>
                  </a:moveTo>
                  <a:cubicBezTo>
                    <a:pt x="25" y="43"/>
                    <a:pt x="25" y="44"/>
                    <a:pt x="25" y="45"/>
                  </a:cubicBezTo>
                  <a:cubicBezTo>
                    <a:pt x="26" y="45"/>
                    <a:pt x="28" y="45"/>
                    <a:pt x="29" y="45"/>
                  </a:cubicBezTo>
                  <a:cubicBezTo>
                    <a:pt x="29" y="44"/>
                    <a:pt x="29" y="43"/>
                    <a:pt x="29" y="42"/>
                  </a:cubicBezTo>
                  <a:cubicBezTo>
                    <a:pt x="28" y="42"/>
                    <a:pt x="26" y="42"/>
                    <a:pt x="25" y="42"/>
                  </a:cubicBezTo>
                  <a:close/>
                  <a:moveTo>
                    <a:pt x="37" y="42"/>
                  </a:moveTo>
                  <a:cubicBezTo>
                    <a:pt x="37" y="43"/>
                    <a:pt x="37" y="44"/>
                    <a:pt x="37" y="45"/>
                  </a:cubicBezTo>
                  <a:cubicBezTo>
                    <a:pt x="38" y="45"/>
                    <a:pt x="40" y="45"/>
                    <a:pt x="41" y="45"/>
                  </a:cubicBezTo>
                  <a:cubicBezTo>
                    <a:pt x="41" y="44"/>
                    <a:pt x="41" y="43"/>
                    <a:pt x="41" y="42"/>
                  </a:cubicBezTo>
                  <a:cubicBezTo>
                    <a:pt x="40" y="42"/>
                    <a:pt x="38" y="42"/>
                    <a:pt x="37" y="42"/>
                  </a:cubicBezTo>
                  <a:close/>
                  <a:moveTo>
                    <a:pt x="55" y="42"/>
                  </a:moveTo>
                  <a:cubicBezTo>
                    <a:pt x="55" y="43"/>
                    <a:pt x="55" y="44"/>
                    <a:pt x="55" y="45"/>
                  </a:cubicBezTo>
                  <a:cubicBezTo>
                    <a:pt x="57" y="45"/>
                    <a:pt x="58" y="45"/>
                    <a:pt x="60" y="45"/>
                  </a:cubicBezTo>
                  <a:cubicBezTo>
                    <a:pt x="60" y="44"/>
                    <a:pt x="60" y="43"/>
                    <a:pt x="60" y="42"/>
                  </a:cubicBezTo>
                  <a:cubicBezTo>
                    <a:pt x="58" y="42"/>
                    <a:pt x="57" y="42"/>
                    <a:pt x="55" y="42"/>
                  </a:cubicBezTo>
                  <a:close/>
                  <a:moveTo>
                    <a:pt x="61" y="42"/>
                  </a:moveTo>
                  <a:cubicBezTo>
                    <a:pt x="61" y="43"/>
                    <a:pt x="61" y="44"/>
                    <a:pt x="61" y="45"/>
                  </a:cubicBezTo>
                  <a:cubicBezTo>
                    <a:pt x="63" y="45"/>
                    <a:pt x="64" y="45"/>
                    <a:pt x="66" y="45"/>
                  </a:cubicBezTo>
                  <a:cubicBezTo>
                    <a:pt x="66" y="44"/>
                    <a:pt x="66" y="43"/>
                    <a:pt x="66" y="42"/>
                  </a:cubicBezTo>
                  <a:cubicBezTo>
                    <a:pt x="64" y="42"/>
                    <a:pt x="63" y="42"/>
                    <a:pt x="61" y="42"/>
                  </a:cubicBezTo>
                  <a:close/>
                  <a:moveTo>
                    <a:pt x="67" y="42"/>
                  </a:moveTo>
                  <a:cubicBezTo>
                    <a:pt x="67" y="43"/>
                    <a:pt x="67" y="44"/>
                    <a:pt x="67" y="45"/>
                  </a:cubicBezTo>
                  <a:cubicBezTo>
                    <a:pt x="69" y="45"/>
                    <a:pt x="70" y="45"/>
                    <a:pt x="72" y="45"/>
                  </a:cubicBezTo>
                  <a:cubicBezTo>
                    <a:pt x="72" y="44"/>
                    <a:pt x="72" y="43"/>
                    <a:pt x="72" y="42"/>
                  </a:cubicBezTo>
                  <a:cubicBezTo>
                    <a:pt x="70" y="42"/>
                    <a:pt x="69" y="42"/>
                    <a:pt x="67" y="42"/>
                  </a:cubicBezTo>
                  <a:close/>
                  <a:moveTo>
                    <a:pt x="73" y="42"/>
                  </a:moveTo>
                  <a:cubicBezTo>
                    <a:pt x="73" y="43"/>
                    <a:pt x="73" y="44"/>
                    <a:pt x="73" y="45"/>
                  </a:cubicBezTo>
                  <a:cubicBezTo>
                    <a:pt x="75" y="45"/>
                    <a:pt x="76" y="45"/>
                    <a:pt x="78" y="45"/>
                  </a:cubicBezTo>
                  <a:cubicBezTo>
                    <a:pt x="78" y="44"/>
                    <a:pt x="78" y="43"/>
                    <a:pt x="78" y="42"/>
                  </a:cubicBezTo>
                  <a:cubicBezTo>
                    <a:pt x="76" y="42"/>
                    <a:pt x="75" y="42"/>
                    <a:pt x="73" y="42"/>
                  </a:cubicBezTo>
                  <a:close/>
                  <a:moveTo>
                    <a:pt x="79" y="42"/>
                  </a:moveTo>
                  <a:cubicBezTo>
                    <a:pt x="79" y="43"/>
                    <a:pt x="79" y="44"/>
                    <a:pt x="79" y="45"/>
                  </a:cubicBezTo>
                  <a:cubicBezTo>
                    <a:pt x="81" y="45"/>
                    <a:pt x="82" y="45"/>
                    <a:pt x="84" y="45"/>
                  </a:cubicBezTo>
                  <a:cubicBezTo>
                    <a:pt x="84" y="44"/>
                    <a:pt x="84" y="43"/>
                    <a:pt x="84" y="42"/>
                  </a:cubicBezTo>
                  <a:cubicBezTo>
                    <a:pt x="82" y="42"/>
                    <a:pt x="81" y="42"/>
                    <a:pt x="79" y="42"/>
                  </a:cubicBezTo>
                  <a:close/>
                  <a:moveTo>
                    <a:pt x="86" y="42"/>
                  </a:moveTo>
                  <a:cubicBezTo>
                    <a:pt x="86" y="43"/>
                    <a:pt x="86" y="44"/>
                    <a:pt x="86" y="45"/>
                  </a:cubicBezTo>
                  <a:cubicBezTo>
                    <a:pt x="87" y="45"/>
                    <a:pt x="88" y="45"/>
                    <a:pt x="90" y="45"/>
                  </a:cubicBezTo>
                  <a:cubicBezTo>
                    <a:pt x="90" y="44"/>
                    <a:pt x="90" y="43"/>
                    <a:pt x="90" y="42"/>
                  </a:cubicBezTo>
                  <a:cubicBezTo>
                    <a:pt x="88" y="42"/>
                    <a:pt x="87" y="42"/>
                    <a:pt x="86" y="42"/>
                  </a:cubicBezTo>
                  <a:close/>
                  <a:moveTo>
                    <a:pt x="37" y="37"/>
                  </a:moveTo>
                  <a:cubicBezTo>
                    <a:pt x="37" y="38"/>
                    <a:pt x="37" y="39"/>
                    <a:pt x="37" y="40"/>
                  </a:cubicBezTo>
                  <a:cubicBezTo>
                    <a:pt x="38" y="40"/>
                    <a:pt x="40" y="40"/>
                    <a:pt x="41" y="40"/>
                  </a:cubicBezTo>
                  <a:cubicBezTo>
                    <a:pt x="41" y="39"/>
                    <a:pt x="41" y="38"/>
                    <a:pt x="41" y="37"/>
                  </a:cubicBezTo>
                  <a:cubicBezTo>
                    <a:pt x="40" y="37"/>
                    <a:pt x="38" y="37"/>
                    <a:pt x="37" y="37"/>
                  </a:cubicBezTo>
                  <a:close/>
                  <a:moveTo>
                    <a:pt x="55" y="37"/>
                  </a:moveTo>
                  <a:cubicBezTo>
                    <a:pt x="55" y="38"/>
                    <a:pt x="55" y="39"/>
                    <a:pt x="55" y="40"/>
                  </a:cubicBezTo>
                  <a:cubicBezTo>
                    <a:pt x="57" y="40"/>
                    <a:pt x="58" y="40"/>
                    <a:pt x="60" y="40"/>
                  </a:cubicBezTo>
                  <a:cubicBezTo>
                    <a:pt x="60" y="39"/>
                    <a:pt x="60" y="38"/>
                    <a:pt x="60" y="37"/>
                  </a:cubicBezTo>
                  <a:cubicBezTo>
                    <a:pt x="58" y="37"/>
                    <a:pt x="57" y="37"/>
                    <a:pt x="55" y="37"/>
                  </a:cubicBezTo>
                  <a:close/>
                  <a:moveTo>
                    <a:pt x="73" y="37"/>
                  </a:moveTo>
                  <a:cubicBezTo>
                    <a:pt x="73" y="38"/>
                    <a:pt x="73" y="39"/>
                    <a:pt x="73" y="40"/>
                  </a:cubicBezTo>
                  <a:cubicBezTo>
                    <a:pt x="75" y="40"/>
                    <a:pt x="76" y="40"/>
                    <a:pt x="78" y="40"/>
                  </a:cubicBezTo>
                  <a:cubicBezTo>
                    <a:pt x="78" y="39"/>
                    <a:pt x="78" y="38"/>
                    <a:pt x="78" y="37"/>
                  </a:cubicBezTo>
                  <a:cubicBezTo>
                    <a:pt x="76" y="37"/>
                    <a:pt x="75" y="37"/>
                    <a:pt x="73" y="37"/>
                  </a:cubicBezTo>
                  <a:close/>
                  <a:moveTo>
                    <a:pt x="79" y="37"/>
                  </a:moveTo>
                  <a:cubicBezTo>
                    <a:pt x="79" y="38"/>
                    <a:pt x="79" y="39"/>
                    <a:pt x="79" y="40"/>
                  </a:cubicBezTo>
                  <a:cubicBezTo>
                    <a:pt x="81" y="40"/>
                    <a:pt x="82" y="40"/>
                    <a:pt x="84" y="40"/>
                  </a:cubicBezTo>
                  <a:cubicBezTo>
                    <a:pt x="84" y="39"/>
                    <a:pt x="84" y="38"/>
                    <a:pt x="84" y="37"/>
                  </a:cubicBezTo>
                  <a:cubicBezTo>
                    <a:pt x="82" y="37"/>
                    <a:pt x="81" y="37"/>
                    <a:pt x="79" y="37"/>
                  </a:cubicBezTo>
                  <a:close/>
                  <a:moveTo>
                    <a:pt x="86" y="37"/>
                  </a:moveTo>
                  <a:cubicBezTo>
                    <a:pt x="86" y="38"/>
                    <a:pt x="86" y="39"/>
                    <a:pt x="86" y="40"/>
                  </a:cubicBezTo>
                  <a:cubicBezTo>
                    <a:pt x="87" y="40"/>
                    <a:pt x="88" y="40"/>
                    <a:pt x="90" y="40"/>
                  </a:cubicBezTo>
                  <a:cubicBezTo>
                    <a:pt x="90" y="39"/>
                    <a:pt x="90" y="38"/>
                    <a:pt x="90" y="37"/>
                  </a:cubicBezTo>
                  <a:cubicBezTo>
                    <a:pt x="88" y="37"/>
                    <a:pt x="87" y="37"/>
                    <a:pt x="86" y="37"/>
                  </a:cubicBezTo>
                  <a:close/>
                  <a:moveTo>
                    <a:pt x="37" y="32"/>
                  </a:moveTo>
                  <a:cubicBezTo>
                    <a:pt x="37" y="33"/>
                    <a:pt x="37" y="34"/>
                    <a:pt x="37" y="35"/>
                  </a:cubicBezTo>
                  <a:cubicBezTo>
                    <a:pt x="38" y="35"/>
                    <a:pt x="40" y="35"/>
                    <a:pt x="41" y="35"/>
                  </a:cubicBezTo>
                  <a:cubicBezTo>
                    <a:pt x="41" y="34"/>
                    <a:pt x="41" y="33"/>
                    <a:pt x="41" y="32"/>
                  </a:cubicBezTo>
                  <a:cubicBezTo>
                    <a:pt x="40" y="32"/>
                    <a:pt x="38" y="32"/>
                    <a:pt x="37" y="32"/>
                  </a:cubicBezTo>
                  <a:close/>
                  <a:moveTo>
                    <a:pt x="55" y="32"/>
                  </a:moveTo>
                  <a:cubicBezTo>
                    <a:pt x="55" y="33"/>
                    <a:pt x="55" y="34"/>
                    <a:pt x="55" y="35"/>
                  </a:cubicBezTo>
                  <a:cubicBezTo>
                    <a:pt x="57" y="35"/>
                    <a:pt x="58" y="35"/>
                    <a:pt x="60" y="35"/>
                  </a:cubicBezTo>
                  <a:cubicBezTo>
                    <a:pt x="60" y="34"/>
                    <a:pt x="60" y="33"/>
                    <a:pt x="60" y="32"/>
                  </a:cubicBezTo>
                  <a:cubicBezTo>
                    <a:pt x="58" y="32"/>
                    <a:pt x="57" y="32"/>
                    <a:pt x="55" y="32"/>
                  </a:cubicBezTo>
                  <a:close/>
                  <a:moveTo>
                    <a:pt x="61" y="32"/>
                  </a:moveTo>
                  <a:cubicBezTo>
                    <a:pt x="61" y="33"/>
                    <a:pt x="61" y="34"/>
                    <a:pt x="61" y="35"/>
                  </a:cubicBezTo>
                  <a:cubicBezTo>
                    <a:pt x="63" y="35"/>
                    <a:pt x="64" y="35"/>
                    <a:pt x="66" y="35"/>
                  </a:cubicBezTo>
                  <a:cubicBezTo>
                    <a:pt x="66" y="34"/>
                    <a:pt x="66" y="33"/>
                    <a:pt x="66" y="32"/>
                  </a:cubicBezTo>
                  <a:cubicBezTo>
                    <a:pt x="64" y="32"/>
                    <a:pt x="63" y="32"/>
                    <a:pt x="61" y="32"/>
                  </a:cubicBezTo>
                  <a:close/>
                  <a:moveTo>
                    <a:pt x="73" y="32"/>
                  </a:moveTo>
                  <a:cubicBezTo>
                    <a:pt x="73" y="33"/>
                    <a:pt x="73" y="34"/>
                    <a:pt x="73" y="35"/>
                  </a:cubicBezTo>
                  <a:cubicBezTo>
                    <a:pt x="75" y="35"/>
                    <a:pt x="76" y="35"/>
                    <a:pt x="78" y="35"/>
                  </a:cubicBezTo>
                  <a:cubicBezTo>
                    <a:pt x="78" y="34"/>
                    <a:pt x="78" y="33"/>
                    <a:pt x="78" y="32"/>
                  </a:cubicBezTo>
                  <a:cubicBezTo>
                    <a:pt x="76" y="32"/>
                    <a:pt x="75" y="32"/>
                    <a:pt x="73" y="32"/>
                  </a:cubicBezTo>
                  <a:close/>
                  <a:moveTo>
                    <a:pt x="79" y="32"/>
                  </a:moveTo>
                  <a:cubicBezTo>
                    <a:pt x="79" y="33"/>
                    <a:pt x="79" y="34"/>
                    <a:pt x="79" y="35"/>
                  </a:cubicBezTo>
                  <a:cubicBezTo>
                    <a:pt x="81" y="35"/>
                    <a:pt x="82" y="35"/>
                    <a:pt x="84" y="35"/>
                  </a:cubicBezTo>
                  <a:cubicBezTo>
                    <a:pt x="84" y="34"/>
                    <a:pt x="84" y="33"/>
                    <a:pt x="84" y="32"/>
                  </a:cubicBezTo>
                  <a:cubicBezTo>
                    <a:pt x="82" y="32"/>
                    <a:pt x="81" y="32"/>
                    <a:pt x="79" y="32"/>
                  </a:cubicBezTo>
                  <a:close/>
                  <a:moveTo>
                    <a:pt x="86" y="32"/>
                  </a:moveTo>
                  <a:cubicBezTo>
                    <a:pt x="86" y="33"/>
                    <a:pt x="86" y="34"/>
                    <a:pt x="86" y="35"/>
                  </a:cubicBezTo>
                  <a:cubicBezTo>
                    <a:pt x="87" y="35"/>
                    <a:pt x="88" y="35"/>
                    <a:pt x="90" y="35"/>
                  </a:cubicBezTo>
                  <a:cubicBezTo>
                    <a:pt x="90" y="34"/>
                    <a:pt x="90" y="33"/>
                    <a:pt x="90" y="32"/>
                  </a:cubicBezTo>
                  <a:cubicBezTo>
                    <a:pt x="88" y="32"/>
                    <a:pt x="87" y="32"/>
                    <a:pt x="86" y="32"/>
                  </a:cubicBezTo>
                  <a:close/>
                  <a:moveTo>
                    <a:pt x="7" y="27"/>
                  </a:moveTo>
                  <a:cubicBezTo>
                    <a:pt x="7" y="28"/>
                    <a:pt x="7" y="29"/>
                    <a:pt x="7" y="30"/>
                  </a:cubicBezTo>
                  <a:cubicBezTo>
                    <a:pt x="8" y="30"/>
                    <a:pt x="10" y="30"/>
                    <a:pt x="11" y="30"/>
                  </a:cubicBezTo>
                  <a:cubicBezTo>
                    <a:pt x="11" y="29"/>
                    <a:pt x="11" y="28"/>
                    <a:pt x="11" y="27"/>
                  </a:cubicBezTo>
                  <a:cubicBezTo>
                    <a:pt x="10" y="27"/>
                    <a:pt x="8" y="27"/>
                    <a:pt x="7" y="27"/>
                  </a:cubicBezTo>
                  <a:close/>
                  <a:moveTo>
                    <a:pt x="25" y="27"/>
                  </a:moveTo>
                  <a:cubicBezTo>
                    <a:pt x="25" y="28"/>
                    <a:pt x="25" y="29"/>
                    <a:pt x="25" y="30"/>
                  </a:cubicBezTo>
                  <a:cubicBezTo>
                    <a:pt x="26" y="30"/>
                    <a:pt x="28" y="30"/>
                    <a:pt x="29" y="30"/>
                  </a:cubicBezTo>
                  <a:cubicBezTo>
                    <a:pt x="29" y="29"/>
                    <a:pt x="29" y="28"/>
                    <a:pt x="29" y="27"/>
                  </a:cubicBezTo>
                  <a:cubicBezTo>
                    <a:pt x="28" y="27"/>
                    <a:pt x="26" y="27"/>
                    <a:pt x="25" y="27"/>
                  </a:cubicBezTo>
                  <a:close/>
                  <a:moveTo>
                    <a:pt x="31" y="27"/>
                  </a:moveTo>
                  <a:cubicBezTo>
                    <a:pt x="31" y="28"/>
                    <a:pt x="31" y="29"/>
                    <a:pt x="31" y="30"/>
                  </a:cubicBezTo>
                  <a:cubicBezTo>
                    <a:pt x="32" y="30"/>
                    <a:pt x="34" y="30"/>
                    <a:pt x="35" y="30"/>
                  </a:cubicBezTo>
                  <a:cubicBezTo>
                    <a:pt x="35" y="29"/>
                    <a:pt x="35" y="28"/>
                    <a:pt x="35" y="27"/>
                  </a:cubicBezTo>
                  <a:cubicBezTo>
                    <a:pt x="34" y="27"/>
                    <a:pt x="32" y="27"/>
                    <a:pt x="31" y="27"/>
                  </a:cubicBezTo>
                  <a:close/>
                  <a:moveTo>
                    <a:pt x="37" y="27"/>
                  </a:moveTo>
                  <a:cubicBezTo>
                    <a:pt x="37" y="28"/>
                    <a:pt x="37" y="29"/>
                    <a:pt x="37" y="30"/>
                  </a:cubicBezTo>
                  <a:cubicBezTo>
                    <a:pt x="38" y="30"/>
                    <a:pt x="40" y="30"/>
                    <a:pt x="41" y="30"/>
                  </a:cubicBezTo>
                  <a:cubicBezTo>
                    <a:pt x="41" y="29"/>
                    <a:pt x="41" y="28"/>
                    <a:pt x="41" y="27"/>
                  </a:cubicBezTo>
                  <a:cubicBezTo>
                    <a:pt x="40" y="27"/>
                    <a:pt x="38" y="27"/>
                    <a:pt x="37" y="27"/>
                  </a:cubicBezTo>
                  <a:close/>
                  <a:moveTo>
                    <a:pt x="61" y="27"/>
                  </a:moveTo>
                  <a:cubicBezTo>
                    <a:pt x="61" y="28"/>
                    <a:pt x="61" y="29"/>
                    <a:pt x="61" y="30"/>
                  </a:cubicBezTo>
                  <a:cubicBezTo>
                    <a:pt x="63" y="30"/>
                    <a:pt x="64" y="30"/>
                    <a:pt x="66" y="30"/>
                  </a:cubicBezTo>
                  <a:cubicBezTo>
                    <a:pt x="66" y="29"/>
                    <a:pt x="66" y="28"/>
                    <a:pt x="66" y="27"/>
                  </a:cubicBezTo>
                  <a:cubicBezTo>
                    <a:pt x="64" y="27"/>
                    <a:pt x="63" y="27"/>
                    <a:pt x="61" y="27"/>
                  </a:cubicBezTo>
                  <a:close/>
                  <a:moveTo>
                    <a:pt x="73" y="27"/>
                  </a:moveTo>
                  <a:cubicBezTo>
                    <a:pt x="73" y="28"/>
                    <a:pt x="73" y="29"/>
                    <a:pt x="73" y="30"/>
                  </a:cubicBezTo>
                  <a:cubicBezTo>
                    <a:pt x="75" y="30"/>
                    <a:pt x="76" y="30"/>
                    <a:pt x="78" y="30"/>
                  </a:cubicBezTo>
                  <a:cubicBezTo>
                    <a:pt x="78" y="29"/>
                    <a:pt x="78" y="28"/>
                    <a:pt x="78" y="27"/>
                  </a:cubicBezTo>
                  <a:cubicBezTo>
                    <a:pt x="76" y="27"/>
                    <a:pt x="75" y="27"/>
                    <a:pt x="73" y="27"/>
                  </a:cubicBezTo>
                  <a:close/>
                  <a:moveTo>
                    <a:pt x="79" y="27"/>
                  </a:moveTo>
                  <a:cubicBezTo>
                    <a:pt x="79" y="28"/>
                    <a:pt x="79" y="29"/>
                    <a:pt x="79" y="30"/>
                  </a:cubicBezTo>
                  <a:cubicBezTo>
                    <a:pt x="81" y="30"/>
                    <a:pt x="82" y="30"/>
                    <a:pt x="84" y="30"/>
                  </a:cubicBezTo>
                  <a:cubicBezTo>
                    <a:pt x="84" y="29"/>
                    <a:pt x="84" y="28"/>
                    <a:pt x="84" y="27"/>
                  </a:cubicBezTo>
                  <a:cubicBezTo>
                    <a:pt x="82" y="27"/>
                    <a:pt x="81" y="27"/>
                    <a:pt x="79" y="27"/>
                  </a:cubicBezTo>
                  <a:close/>
                  <a:moveTo>
                    <a:pt x="86" y="27"/>
                  </a:moveTo>
                  <a:cubicBezTo>
                    <a:pt x="86" y="28"/>
                    <a:pt x="86" y="29"/>
                    <a:pt x="86" y="30"/>
                  </a:cubicBezTo>
                  <a:cubicBezTo>
                    <a:pt x="87" y="30"/>
                    <a:pt x="88" y="30"/>
                    <a:pt x="90" y="30"/>
                  </a:cubicBezTo>
                  <a:cubicBezTo>
                    <a:pt x="90" y="29"/>
                    <a:pt x="90" y="28"/>
                    <a:pt x="90" y="27"/>
                  </a:cubicBezTo>
                  <a:cubicBezTo>
                    <a:pt x="88" y="27"/>
                    <a:pt x="87" y="27"/>
                    <a:pt x="86" y="27"/>
                  </a:cubicBezTo>
                  <a:close/>
                  <a:moveTo>
                    <a:pt x="7" y="22"/>
                  </a:moveTo>
                  <a:cubicBezTo>
                    <a:pt x="7" y="23"/>
                    <a:pt x="7" y="24"/>
                    <a:pt x="7" y="25"/>
                  </a:cubicBezTo>
                  <a:cubicBezTo>
                    <a:pt x="8" y="25"/>
                    <a:pt x="10" y="25"/>
                    <a:pt x="11" y="25"/>
                  </a:cubicBezTo>
                  <a:cubicBezTo>
                    <a:pt x="11" y="24"/>
                    <a:pt x="11" y="23"/>
                    <a:pt x="11" y="22"/>
                  </a:cubicBezTo>
                  <a:cubicBezTo>
                    <a:pt x="10" y="22"/>
                    <a:pt x="8" y="22"/>
                    <a:pt x="7" y="22"/>
                  </a:cubicBezTo>
                  <a:close/>
                  <a:moveTo>
                    <a:pt x="19" y="22"/>
                  </a:moveTo>
                  <a:cubicBezTo>
                    <a:pt x="19" y="23"/>
                    <a:pt x="19" y="24"/>
                    <a:pt x="19" y="25"/>
                  </a:cubicBezTo>
                  <a:cubicBezTo>
                    <a:pt x="20" y="25"/>
                    <a:pt x="22" y="25"/>
                    <a:pt x="23" y="25"/>
                  </a:cubicBezTo>
                  <a:cubicBezTo>
                    <a:pt x="23" y="24"/>
                    <a:pt x="23" y="23"/>
                    <a:pt x="23" y="22"/>
                  </a:cubicBezTo>
                  <a:cubicBezTo>
                    <a:pt x="22" y="22"/>
                    <a:pt x="20" y="22"/>
                    <a:pt x="19" y="22"/>
                  </a:cubicBezTo>
                  <a:close/>
                  <a:moveTo>
                    <a:pt x="25" y="22"/>
                  </a:moveTo>
                  <a:cubicBezTo>
                    <a:pt x="25" y="23"/>
                    <a:pt x="25" y="24"/>
                    <a:pt x="25" y="25"/>
                  </a:cubicBezTo>
                  <a:cubicBezTo>
                    <a:pt x="26" y="25"/>
                    <a:pt x="28" y="25"/>
                    <a:pt x="29" y="25"/>
                  </a:cubicBezTo>
                  <a:cubicBezTo>
                    <a:pt x="29" y="24"/>
                    <a:pt x="29" y="23"/>
                    <a:pt x="29" y="22"/>
                  </a:cubicBezTo>
                  <a:cubicBezTo>
                    <a:pt x="28" y="22"/>
                    <a:pt x="26" y="22"/>
                    <a:pt x="25" y="22"/>
                  </a:cubicBezTo>
                  <a:close/>
                  <a:moveTo>
                    <a:pt x="37" y="22"/>
                  </a:moveTo>
                  <a:cubicBezTo>
                    <a:pt x="37" y="23"/>
                    <a:pt x="37" y="24"/>
                    <a:pt x="37" y="25"/>
                  </a:cubicBezTo>
                  <a:cubicBezTo>
                    <a:pt x="38" y="25"/>
                    <a:pt x="40" y="25"/>
                    <a:pt x="41" y="25"/>
                  </a:cubicBezTo>
                  <a:cubicBezTo>
                    <a:pt x="41" y="24"/>
                    <a:pt x="41" y="23"/>
                    <a:pt x="41" y="22"/>
                  </a:cubicBezTo>
                  <a:cubicBezTo>
                    <a:pt x="40" y="22"/>
                    <a:pt x="38" y="22"/>
                    <a:pt x="37" y="22"/>
                  </a:cubicBezTo>
                  <a:close/>
                  <a:moveTo>
                    <a:pt x="55" y="22"/>
                  </a:moveTo>
                  <a:cubicBezTo>
                    <a:pt x="55" y="23"/>
                    <a:pt x="55" y="24"/>
                    <a:pt x="55" y="25"/>
                  </a:cubicBezTo>
                  <a:cubicBezTo>
                    <a:pt x="57" y="25"/>
                    <a:pt x="58" y="25"/>
                    <a:pt x="60" y="25"/>
                  </a:cubicBezTo>
                  <a:cubicBezTo>
                    <a:pt x="60" y="24"/>
                    <a:pt x="60" y="23"/>
                    <a:pt x="60" y="22"/>
                  </a:cubicBezTo>
                  <a:cubicBezTo>
                    <a:pt x="58" y="22"/>
                    <a:pt x="57" y="22"/>
                    <a:pt x="55" y="22"/>
                  </a:cubicBezTo>
                  <a:close/>
                  <a:moveTo>
                    <a:pt x="61" y="22"/>
                  </a:moveTo>
                  <a:cubicBezTo>
                    <a:pt x="61" y="23"/>
                    <a:pt x="61" y="24"/>
                    <a:pt x="61" y="25"/>
                  </a:cubicBezTo>
                  <a:cubicBezTo>
                    <a:pt x="63" y="25"/>
                    <a:pt x="64" y="25"/>
                    <a:pt x="66" y="25"/>
                  </a:cubicBezTo>
                  <a:cubicBezTo>
                    <a:pt x="66" y="24"/>
                    <a:pt x="66" y="23"/>
                    <a:pt x="66" y="22"/>
                  </a:cubicBezTo>
                  <a:cubicBezTo>
                    <a:pt x="64" y="22"/>
                    <a:pt x="63" y="22"/>
                    <a:pt x="61" y="22"/>
                  </a:cubicBezTo>
                  <a:close/>
                  <a:moveTo>
                    <a:pt x="79" y="22"/>
                  </a:moveTo>
                  <a:cubicBezTo>
                    <a:pt x="79" y="23"/>
                    <a:pt x="79" y="24"/>
                    <a:pt x="79" y="25"/>
                  </a:cubicBezTo>
                  <a:cubicBezTo>
                    <a:pt x="81" y="25"/>
                    <a:pt x="82" y="25"/>
                    <a:pt x="84" y="25"/>
                  </a:cubicBezTo>
                  <a:cubicBezTo>
                    <a:pt x="84" y="24"/>
                    <a:pt x="84" y="23"/>
                    <a:pt x="84" y="22"/>
                  </a:cubicBezTo>
                  <a:cubicBezTo>
                    <a:pt x="82" y="22"/>
                    <a:pt x="81" y="22"/>
                    <a:pt x="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4" name="Rectangle 2610"/>
            <p:cNvSpPr>
              <a:spLocks noChangeArrowheads="1"/>
            </p:cNvSpPr>
            <p:nvPr/>
          </p:nvSpPr>
          <p:spPr bwMode="auto">
            <a:xfrm>
              <a:off x="-2268537" y="846137"/>
              <a:ext cx="71438" cy="309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5" name="Freeform 2611"/>
            <p:cNvSpPr>
              <a:spLocks noEditPoints="1"/>
            </p:cNvSpPr>
            <p:nvPr/>
          </p:nvSpPr>
          <p:spPr bwMode="auto">
            <a:xfrm>
              <a:off x="-2386012" y="549275"/>
              <a:ext cx="142875" cy="606425"/>
            </a:xfrm>
            <a:custGeom>
              <a:avLst/>
              <a:gdLst>
                <a:gd name="T0" fmla="*/ 0 w 44"/>
                <a:gd name="T1" fmla="*/ 46 h 186"/>
                <a:gd name="T2" fmla="*/ 4 w 44"/>
                <a:gd name="T3" fmla="*/ 17 h 186"/>
                <a:gd name="T4" fmla="*/ 38 w 44"/>
                <a:gd name="T5" fmla="*/ 17 h 186"/>
                <a:gd name="T6" fmla="*/ 44 w 44"/>
                <a:gd name="T7" fmla="*/ 56 h 186"/>
                <a:gd name="T8" fmla="*/ 10 w 44"/>
                <a:gd name="T9" fmla="*/ 46 h 186"/>
                <a:gd name="T10" fmla="*/ 10 w 44"/>
                <a:gd name="T11" fmla="*/ 37 h 186"/>
                <a:gd name="T12" fmla="*/ 6 w 44"/>
                <a:gd name="T13" fmla="*/ 37 h 186"/>
                <a:gd name="T14" fmla="*/ 14 w 44"/>
                <a:gd name="T15" fmla="*/ 37 h 186"/>
                <a:gd name="T16" fmla="*/ 19 w 44"/>
                <a:gd name="T17" fmla="*/ 37 h 186"/>
                <a:gd name="T18" fmla="*/ 23 w 44"/>
                <a:gd name="T19" fmla="*/ 37 h 186"/>
                <a:gd name="T20" fmla="*/ 27 w 44"/>
                <a:gd name="T21" fmla="*/ 37 h 186"/>
                <a:gd name="T22" fmla="*/ 31 w 44"/>
                <a:gd name="T23" fmla="*/ 37 h 186"/>
                <a:gd name="T24" fmla="*/ 35 w 44"/>
                <a:gd name="T25" fmla="*/ 37 h 186"/>
                <a:gd name="T26" fmla="*/ 40 w 44"/>
                <a:gd name="T27" fmla="*/ 37 h 186"/>
                <a:gd name="T28" fmla="*/ 6 w 44"/>
                <a:gd name="T29" fmla="*/ 46 h 186"/>
                <a:gd name="T30" fmla="*/ 14 w 44"/>
                <a:gd name="T31" fmla="*/ 46 h 186"/>
                <a:gd name="T32" fmla="*/ 19 w 44"/>
                <a:gd name="T33" fmla="*/ 46 h 186"/>
                <a:gd name="T34" fmla="*/ 23 w 44"/>
                <a:gd name="T35" fmla="*/ 46 h 186"/>
                <a:gd name="T36" fmla="*/ 27 w 44"/>
                <a:gd name="T37" fmla="*/ 46 h 186"/>
                <a:gd name="T38" fmla="*/ 31 w 44"/>
                <a:gd name="T39" fmla="*/ 46 h 186"/>
                <a:gd name="T40" fmla="*/ 35 w 44"/>
                <a:gd name="T41" fmla="*/ 46 h 186"/>
                <a:gd name="T42" fmla="*/ 40 w 44"/>
                <a:gd name="T43" fmla="*/ 46 h 186"/>
                <a:gd name="T44" fmla="*/ 30 w 44"/>
                <a:gd name="T45" fmla="*/ 62 h 186"/>
                <a:gd name="T46" fmla="*/ 12 w 44"/>
                <a:gd name="T47" fmla="*/ 62 h 186"/>
                <a:gd name="T48" fmla="*/ 12 w 44"/>
                <a:gd name="T49" fmla="*/ 59 h 186"/>
                <a:gd name="T50" fmla="*/ 39 w 44"/>
                <a:gd name="T51" fmla="*/ 59 h 186"/>
                <a:gd name="T52" fmla="*/ 12 w 44"/>
                <a:gd name="T53" fmla="*/ 66 h 186"/>
                <a:gd name="T54" fmla="*/ 12 w 44"/>
                <a:gd name="T55" fmla="*/ 69 h 186"/>
                <a:gd name="T56" fmla="*/ 12 w 44"/>
                <a:gd name="T57" fmla="*/ 75 h 186"/>
                <a:gd name="T58" fmla="*/ 12 w 44"/>
                <a:gd name="T59" fmla="*/ 78 h 186"/>
                <a:gd name="T60" fmla="*/ 12 w 44"/>
                <a:gd name="T61" fmla="*/ 82 h 186"/>
                <a:gd name="T62" fmla="*/ 12 w 44"/>
                <a:gd name="T63" fmla="*/ 85 h 186"/>
                <a:gd name="T64" fmla="*/ 12 w 44"/>
                <a:gd name="T65" fmla="*/ 88 h 186"/>
                <a:gd name="T66" fmla="*/ 12 w 44"/>
                <a:gd name="T67" fmla="*/ 98 h 186"/>
                <a:gd name="T68" fmla="*/ 39 w 44"/>
                <a:gd name="T69" fmla="*/ 98 h 186"/>
                <a:gd name="T70" fmla="*/ 30 w 44"/>
                <a:gd name="T71" fmla="*/ 98 h 186"/>
                <a:gd name="T72" fmla="*/ 21 w 44"/>
                <a:gd name="T73" fmla="*/ 98 h 186"/>
                <a:gd name="T74" fmla="*/ 30 w 44"/>
                <a:gd name="T75" fmla="*/ 94 h 186"/>
                <a:gd name="T76" fmla="*/ 21 w 44"/>
                <a:gd name="T77" fmla="*/ 94 h 186"/>
                <a:gd name="T78" fmla="*/ 39 w 44"/>
                <a:gd name="T79" fmla="*/ 91 h 186"/>
                <a:gd name="T80" fmla="*/ 30 w 44"/>
                <a:gd name="T81" fmla="*/ 91 h 186"/>
                <a:gd name="T82" fmla="*/ 21 w 44"/>
                <a:gd name="T83" fmla="*/ 91 h 186"/>
                <a:gd name="T84" fmla="*/ 30 w 44"/>
                <a:gd name="T85" fmla="*/ 88 h 186"/>
                <a:gd name="T86" fmla="*/ 21 w 44"/>
                <a:gd name="T87" fmla="*/ 88 h 186"/>
                <a:gd name="T88" fmla="*/ 39 w 44"/>
                <a:gd name="T89" fmla="*/ 85 h 186"/>
                <a:gd name="T90" fmla="*/ 30 w 44"/>
                <a:gd name="T91" fmla="*/ 85 h 186"/>
                <a:gd name="T92" fmla="*/ 21 w 44"/>
                <a:gd name="T93" fmla="*/ 85 h 186"/>
                <a:gd name="T94" fmla="*/ 39 w 44"/>
                <a:gd name="T95" fmla="*/ 82 h 186"/>
                <a:gd name="T96" fmla="*/ 21 w 44"/>
                <a:gd name="T97" fmla="*/ 82 h 186"/>
                <a:gd name="T98" fmla="*/ 30 w 44"/>
                <a:gd name="T99" fmla="*/ 78 h 186"/>
                <a:gd name="T100" fmla="*/ 21 w 44"/>
                <a:gd name="T101" fmla="*/ 78 h 186"/>
                <a:gd name="T102" fmla="*/ 39 w 44"/>
                <a:gd name="T103" fmla="*/ 75 h 186"/>
                <a:gd name="T104" fmla="*/ 30 w 44"/>
                <a:gd name="T105" fmla="*/ 75 h 186"/>
                <a:gd name="T106" fmla="*/ 21 w 44"/>
                <a:gd name="T107" fmla="*/ 75 h 186"/>
                <a:gd name="T108" fmla="*/ 39 w 44"/>
                <a:gd name="T109" fmla="*/ 72 h 186"/>
                <a:gd name="T110" fmla="*/ 30 w 44"/>
                <a:gd name="T111" fmla="*/ 72 h 186"/>
                <a:gd name="T112" fmla="*/ 39 w 44"/>
                <a:gd name="T113" fmla="*/ 69 h 186"/>
                <a:gd name="T114" fmla="*/ 21 w 44"/>
                <a:gd name="T115" fmla="*/ 69 h 186"/>
                <a:gd name="T116" fmla="*/ 39 w 44"/>
                <a:gd name="T117" fmla="*/ 66 h 186"/>
                <a:gd name="T118" fmla="*/ 30 w 44"/>
                <a:gd name="T119" fmla="*/ 66 h 186"/>
                <a:gd name="T120" fmla="*/ 21 w 44"/>
                <a:gd name="T121" fmla="*/ 66 h 186"/>
                <a:gd name="T122" fmla="*/ 39 w 44"/>
                <a:gd name="T123"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186">
                  <a:moveTo>
                    <a:pt x="43" y="186"/>
                  </a:moveTo>
                  <a:cubicBezTo>
                    <a:pt x="1" y="186"/>
                    <a:pt x="1" y="186"/>
                    <a:pt x="1" y="186"/>
                  </a:cubicBezTo>
                  <a:cubicBezTo>
                    <a:pt x="1" y="56"/>
                    <a:pt x="1" y="56"/>
                    <a:pt x="1" y="56"/>
                  </a:cubicBezTo>
                  <a:cubicBezTo>
                    <a:pt x="0" y="56"/>
                    <a:pt x="0" y="56"/>
                    <a:pt x="0" y="56"/>
                  </a:cubicBezTo>
                  <a:cubicBezTo>
                    <a:pt x="0" y="46"/>
                    <a:pt x="0" y="46"/>
                    <a:pt x="0" y="46"/>
                  </a:cubicBezTo>
                  <a:cubicBezTo>
                    <a:pt x="1" y="46"/>
                    <a:pt x="1" y="46"/>
                    <a:pt x="1" y="46"/>
                  </a:cubicBezTo>
                  <a:cubicBezTo>
                    <a:pt x="1" y="29"/>
                    <a:pt x="1" y="29"/>
                    <a:pt x="1" y="29"/>
                  </a:cubicBezTo>
                  <a:cubicBezTo>
                    <a:pt x="3" y="28"/>
                    <a:pt x="5" y="27"/>
                    <a:pt x="7" y="27"/>
                  </a:cubicBezTo>
                  <a:cubicBezTo>
                    <a:pt x="7" y="17"/>
                    <a:pt x="7" y="17"/>
                    <a:pt x="7" y="17"/>
                  </a:cubicBezTo>
                  <a:cubicBezTo>
                    <a:pt x="4" y="17"/>
                    <a:pt x="4" y="17"/>
                    <a:pt x="4" y="17"/>
                  </a:cubicBezTo>
                  <a:cubicBezTo>
                    <a:pt x="13" y="8"/>
                    <a:pt x="13" y="8"/>
                    <a:pt x="13" y="8"/>
                  </a:cubicBezTo>
                  <a:cubicBezTo>
                    <a:pt x="22" y="0"/>
                    <a:pt x="22" y="0"/>
                    <a:pt x="22" y="0"/>
                  </a:cubicBezTo>
                  <a:cubicBezTo>
                    <a:pt x="31" y="8"/>
                    <a:pt x="31" y="8"/>
                    <a:pt x="31" y="8"/>
                  </a:cubicBezTo>
                  <a:cubicBezTo>
                    <a:pt x="40" y="17"/>
                    <a:pt x="40" y="17"/>
                    <a:pt x="40" y="17"/>
                  </a:cubicBezTo>
                  <a:cubicBezTo>
                    <a:pt x="38" y="17"/>
                    <a:pt x="38" y="17"/>
                    <a:pt x="38" y="17"/>
                  </a:cubicBezTo>
                  <a:cubicBezTo>
                    <a:pt x="38" y="27"/>
                    <a:pt x="38" y="27"/>
                    <a:pt x="38" y="27"/>
                  </a:cubicBezTo>
                  <a:cubicBezTo>
                    <a:pt x="40" y="27"/>
                    <a:pt x="41" y="28"/>
                    <a:pt x="43" y="29"/>
                  </a:cubicBezTo>
                  <a:cubicBezTo>
                    <a:pt x="43" y="46"/>
                    <a:pt x="43" y="46"/>
                    <a:pt x="43" y="46"/>
                  </a:cubicBezTo>
                  <a:cubicBezTo>
                    <a:pt x="44" y="46"/>
                    <a:pt x="44" y="46"/>
                    <a:pt x="44" y="46"/>
                  </a:cubicBezTo>
                  <a:cubicBezTo>
                    <a:pt x="44" y="56"/>
                    <a:pt x="44" y="56"/>
                    <a:pt x="44" y="56"/>
                  </a:cubicBezTo>
                  <a:cubicBezTo>
                    <a:pt x="43" y="56"/>
                    <a:pt x="43" y="56"/>
                    <a:pt x="43" y="56"/>
                  </a:cubicBezTo>
                  <a:cubicBezTo>
                    <a:pt x="43" y="186"/>
                    <a:pt x="43" y="186"/>
                    <a:pt x="43" y="186"/>
                  </a:cubicBezTo>
                  <a:close/>
                  <a:moveTo>
                    <a:pt x="8" y="42"/>
                  </a:moveTo>
                  <a:cubicBezTo>
                    <a:pt x="8" y="43"/>
                    <a:pt x="8" y="44"/>
                    <a:pt x="8" y="46"/>
                  </a:cubicBezTo>
                  <a:cubicBezTo>
                    <a:pt x="9" y="46"/>
                    <a:pt x="10" y="46"/>
                    <a:pt x="10" y="46"/>
                  </a:cubicBezTo>
                  <a:cubicBezTo>
                    <a:pt x="10" y="44"/>
                    <a:pt x="10" y="43"/>
                    <a:pt x="10" y="42"/>
                  </a:cubicBezTo>
                  <a:cubicBezTo>
                    <a:pt x="10" y="42"/>
                    <a:pt x="9" y="42"/>
                    <a:pt x="8" y="42"/>
                  </a:cubicBezTo>
                  <a:close/>
                  <a:moveTo>
                    <a:pt x="8" y="33"/>
                  </a:moveTo>
                  <a:cubicBezTo>
                    <a:pt x="8" y="35"/>
                    <a:pt x="8" y="36"/>
                    <a:pt x="8" y="37"/>
                  </a:cubicBezTo>
                  <a:cubicBezTo>
                    <a:pt x="9" y="37"/>
                    <a:pt x="10" y="37"/>
                    <a:pt x="10" y="37"/>
                  </a:cubicBezTo>
                  <a:cubicBezTo>
                    <a:pt x="10" y="36"/>
                    <a:pt x="10" y="35"/>
                    <a:pt x="10" y="33"/>
                  </a:cubicBezTo>
                  <a:cubicBezTo>
                    <a:pt x="10" y="33"/>
                    <a:pt x="9" y="33"/>
                    <a:pt x="8" y="33"/>
                  </a:cubicBezTo>
                  <a:close/>
                  <a:moveTo>
                    <a:pt x="4" y="33"/>
                  </a:moveTo>
                  <a:cubicBezTo>
                    <a:pt x="4" y="37"/>
                    <a:pt x="4" y="37"/>
                    <a:pt x="4" y="37"/>
                  </a:cubicBezTo>
                  <a:cubicBezTo>
                    <a:pt x="6" y="37"/>
                    <a:pt x="6" y="37"/>
                    <a:pt x="6" y="37"/>
                  </a:cubicBezTo>
                  <a:cubicBezTo>
                    <a:pt x="6" y="33"/>
                    <a:pt x="6" y="33"/>
                    <a:pt x="6" y="33"/>
                  </a:cubicBezTo>
                  <a:cubicBezTo>
                    <a:pt x="4" y="33"/>
                    <a:pt x="4" y="33"/>
                    <a:pt x="4" y="33"/>
                  </a:cubicBezTo>
                  <a:close/>
                  <a:moveTo>
                    <a:pt x="13" y="33"/>
                  </a:moveTo>
                  <a:cubicBezTo>
                    <a:pt x="13" y="35"/>
                    <a:pt x="13" y="36"/>
                    <a:pt x="13" y="37"/>
                  </a:cubicBezTo>
                  <a:cubicBezTo>
                    <a:pt x="13" y="37"/>
                    <a:pt x="14" y="37"/>
                    <a:pt x="14" y="37"/>
                  </a:cubicBezTo>
                  <a:cubicBezTo>
                    <a:pt x="14" y="36"/>
                    <a:pt x="14" y="35"/>
                    <a:pt x="14" y="33"/>
                  </a:cubicBezTo>
                  <a:cubicBezTo>
                    <a:pt x="14" y="33"/>
                    <a:pt x="13" y="33"/>
                    <a:pt x="13" y="33"/>
                  </a:cubicBezTo>
                  <a:close/>
                  <a:moveTo>
                    <a:pt x="17" y="33"/>
                  </a:moveTo>
                  <a:cubicBezTo>
                    <a:pt x="17" y="35"/>
                    <a:pt x="17" y="36"/>
                    <a:pt x="17" y="37"/>
                  </a:cubicBezTo>
                  <a:cubicBezTo>
                    <a:pt x="17" y="37"/>
                    <a:pt x="18" y="37"/>
                    <a:pt x="19" y="37"/>
                  </a:cubicBezTo>
                  <a:cubicBezTo>
                    <a:pt x="19" y="36"/>
                    <a:pt x="19" y="35"/>
                    <a:pt x="19" y="33"/>
                  </a:cubicBezTo>
                  <a:cubicBezTo>
                    <a:pt x="18" y="33"/>
                    <a:pt x="17" y="33"/>
                    <a:pt x="17" y="33"/>
                  </a:cubicBezTo>
                  <a:close/>
                  <a:moveTo>
                    <a:pt x="21" y="33"/>
                  </a:moveTo>
                  <a:cubicBezTo>
                    <a:pt x="21" y="35"/>
                    <a:pt x="21" y="36"/>
                    <a:pt x="21" y="37"/>
                  </a:cubicBezTo>
                  <a:cubicBezTo>
                    <a:pt x="22" y="37"/>
                    <a:pt x="22" y="37"/>
                    <a:pt x="23" y="37"/>
                  </a:cubicBezTo>
                  <a:cubicBezTo>
                    <a:pt x="23" y="36"/>
                    <a:pt x="23" y="35"/>
                    <a:pt x="23" y="33"/>
                  </a:cubicBezTo>
                  <a:cubicBezTo>
                    <a:pt x="22" y="33"/>
                    <a:pt x="22" y="33"/>
                    <a:pt x="21" y="33"/>
                  </a:cubicBezTo>
                  <a:close/>
                  <a:moveTo>
                    <a:pt x="25" y="33"/>
                  </a:moveTo>
                  <a:cubicBezTo>
                    <a:pt x="25" y="35"/>
                    <a:pt x="25" y="36"/>
                    <a:pt x="25" y="37"/>
                  </a:cubicBezTo>
                  <a:cubicBezTo>
                    <a:pt x="26" y="37"/>
                    <a:pt x="26" y="37"/>
                    <a:pt x="27" y="37"/>
                  </a:cubicBezTo>
                  <a:cubicBezTo>
                    <a:pt x="27" y="36"/>
                    <a:pt x="27" y="35"/>
                    <a:pt x="27" y="33"/>
                  </a:cubicBezTo>
                  <a:cubicBezTo>
                    <a:pt x="26" y="33"/>
                    <a:pt x="26" y="33"/>
                    <a:pt x="25" y="33"/>
                  </a:cubicBezTo>
                  <a:close/>
                  <a:moveTo>
                    <a:pt x="29" y="33"/>
                  </a:moveTo>
                  <a:cubicBezTo>
                    <a:pt x="29" y="35"/>
                    <a:pt x="29" y="36"/>
                    <a:pt x="29" y="37"/>
                  </a:cubicBezTo>
                  <a:cubicBezTo>
                    <a:pt x="30" y="37"/>
                    <a:pt x="31" y="37"/>
                    <a:pt x="31" y="37"/>
                  </a:cubicBezTo>
                  <a:cubicBezTo>
                    <a:pt x="31" y="36"/>
                    <a:pt x="31" y="35"/>
                    <a:pt x="31" y="33"/>
                  </a:cubicBezTo>
                  <a:cubicBezTo>
                    <a:pt x="31" y="33"/>
                    <a:pt x="30" y="33"/>
                    <a:pt x="29" y="33"/>
                  </a:cubicBezTo>
                  <a:close/>
                  <a:moveTo>
                    <a:pt x="34" y="33"/>
                  </a:moveTo>
                  <a:cubicBezTo>
                    <a:pt x="34" y="35"/>
                    <a:pt x="34" y="36"/>
                    <a:pt x="34" y="37"/>
                  </a:cubicBezTo>
                  <a:cubicBezTo>
                    <a:pt x="34" y="37"/>
                    <a:pt x="35" y="37"/>
                    <a:pt x="35" y="37"/>
                  </a:cubicBezTo>
                  <a:cubicBezTo>
                    <a:pt x="35" y="36"/>
                    <a:pt x="35" y="35"/>
                    <a:pt x="35" y="33"/>
                  </a:cubicBezTo>
                  <a:cubicBezTo>
                    <a:pt x="35" y="33"/>
                    <a:pt x="34" y="33"/>
                    <a:pt x="34" y="33"/>
                  </a:cubicBezTo>
                  <a:close/>
                  <a:moveTo>
                    <a:pt x="38" y="33"/>
                  </a:moveTo>
                  <a:cubicBezTo>
                    <a:pt x="38" y="37"/>
                    <a:pt x="38" y="37"/>
                    <a:pt x="38" y="37"/>
                  </a:cubicBezTo>
                  <a:cubicBezTo>
                    <a:pt x="40" y="37"/>
                    <a:pt x="40" y="37"/>
                    <a:pt x="40" y="37"/>
                  </a:cubicBezTo>
                  <a:cubicBezTo>
                    <a:pt x="40" y="33"/>
                    <a:pt x="40" y="33"/>
                    <a:pt x="40" y="33"/>
                  </a:cubicBezTo>
                  <a:cubicBezTo>
                    <a:pt x="38" y="33"/>
                    <a:pt x="38" y="33"/>
                    <a:pt x="38" y="33"/>
                  </a:cubicBezTo>
                  <a:close/>
                  <a:moveTo>
                    <a:pt x="4" y="42"/>
                  </a:moveTo>
                  <a:cubicBezTo>
                    <a:pt x="4" y="46"/>
                    <a:pt x="4" y="46"/>
                    <a:pt x="4" y="46"/>
                  </a:cubicBezTo>
                  <a:cubicBezTo>
                    <a:pt x="6" y="46"/>
                    <a:pt x="6" y="46"/>
                    <a:pt x="6" y="46"/>
                  </a:cubicBezTo>
                  <a:cubicBezTo>
                    <a:pt x="6" y="42"/>
                    <a:pt x="6" y="42"/>
                    <a:pt x="6" y="42"/>
                  </a:cubicBezTo>
                  <a:cubicBezTo>
                    <a:pt x="4" y="42"/>
                    <a:pt x="4" y="42"/>
                    <a:pt x="4" y="42"/>
                  </a:cubicBezTo>
                  <a:close/>
                  <a:moveTo>
                    <a:pt x="13" y="42"/>
                  </a:moveTo>
                  <a:cubicBezTo>
                    <a:pt x="13" y="43"/>
                    <a:pt x="13" y="44"/>
                    <a:pt x="13" y="46"/>
                  </a:cubicBezTo>
                  <a:cubicBezTo>
                    <a:pt x="13" y="46"/>
                    <a:pt x="14" y="46"/>
                    <a:pt x="14" y="46"/>
                  </a:cubicBezTo>
                  <a:cubicBezTo>
                    <a:pt x="14" y="44"/>
                    <a:pt x="14" y="43"/>
                    <a:pt x="14" y="42"/>
                  </a:cubicBezTo>
                  <a:cubicBezTo>
                    <a:pt x="14" y="42"/>
                    <a:pt x="13" y="42"/>
                    <a:pt x="13" y="42"/>
                  </a:cubicBezTo>
                  <a:close/>
                  <a:moveTo>
                    <a:pt x="17" y="42"/>
                  </a:moveTo>
                  <a:cubicBezTo>
                    <a:pt x="17" y="43"/>
                    <a:pt x="17" y="44"/>
                    <a:pt x="17" y="46"/>
                  </a:cubicBezTo>
                  <a:cubicBezTo>
                    <a:pt x="17" y="46"/>
                    <a:pt x="18" y="46"/>
                    <a:pt x="19" y="46"/>
                  </a:cubicBezTo>
                  <a:cubicBezTo>
                    <a:pt x="19" y="44"/>
                    <a:pt x="19" y="43"/>
                    <a:pt x="19" y="42"/>
                  </a:cubicBezTo>
                  <a:cubicBezTo>
                    <a:pt x="18" y="42"/>
                    <a:pt x="17" y="42"/>
                    <a:pt x="17" y="42"/>
                  </a:cubicBezTo>
                  <a:close/>
                  <a:moveTo>
                    <a:pt x="21" y="42"/>
                  </a:moveTo>
                  <a:cubicBezTo>
                    <a:pt x="21" y="43"/>
                    <a:pt x="21" y="44"/>
                    <a:pt x="21" y="46"/>
                  </a:cubicBezTo>
                  <a:cubicBezTo>
                    <a:pt x="22" y="46"/>
                    <a:pt x="22" y="46"/>
                    <a:pt x="23" y="46"/>
                  </a:cubicBezTo>
                  <a:cubicBezTo>
                    <a:pt x="23" y="44"/>
                    <a:pt x="23" y="43"/>
                    <a:pt x="23" y="42"/>
                  </a:cubicBezTo>
                  <a:cubicBezTo>
                    <a:pt x="22" y="42"/>
                    <a:pt x="22" y="42"/>
                    <a:pt x="21" y="42"/>
                  </a:cubicBezTo>
                  <a:close/>
                  <a:moveTo>
                    <a:pt x="25" y="42"/>
                  </a:moveTo>
                  <a:cubicBezTo>
                    <a:pt x="25" y="43"/>
                    <a:pt x="25" y="44"/>
                    <a:pt x="25" y="46"/>
                  </a:cubicBezTo>
                  <a:cubicBezTo>
                    <a:pt x="26" y="46"/>
                    <a:pt x="26" y="46"/>
                    <a:pt x="27" y="46"/>
                  </a:cubicBezTo>
                  <a:cubicBezTo>
                    <a:pt x="27" y="44"/>
                    <a:pt x="27" y="43"/>
                    <a:pt x="27" y="42"/>
                  </a:cubicBezTo>
                  <a:cubicBezTo>
                    <a:pt x="26" y="42"/>
                    <a:pt x="26" y="42"/>
                    <a:pt x="25" y="42"/>
                  </a:cubicBezTo>
                  <a:close/>
                  <a:moveTo>
                    <a:pt x="29" y="42"/>
                  </a:moveTo>
                  <a:cubicBezTo>
                    <a:pt x="29" y="43"/>
                    <a:pt x="29" y="44"/>
                    <a:pt x="29" y="46"/>
                  </a:cubicBezTo>
                  <a:cubicBezTo>
                    <a:pt x="30" y="46"/>
                    <a:pt x="31" y="46"/>
                    <a:pt x="31" y="46"/>
                  </a:cubicBezTo>
                  <a:cubicBezTo>
                    <a:pt x="31" y="44"/>
                    <a:pt x="31" y="43"/>
                    <a:pt x="31" y="42"/>
                  </a:cubicBezTo>
                  <a:cubicBezTo>
                    <a:pt x="31" y="42"/>
                    <a:pt x="30" y="42"/>
                    <a:pt x="29" y="42"/>
                  </a:cubicBezTo>
                  <a:close/>
                  <a:moveTo>
                    <a:pt x="34" y="42"/>
                  </a:moveTo>
                  <a:cubicBezTo>
                    <a:pt x="34" y="43"/>
                    <a:pt x="34" y="44"/>
                    <a:pt x="34" y="46"/>
                  </a:cubicBezTo>
                  <a:cubicBezTo>
                    <a:pt x="34" y="46"/>
                    <a:pt x="35" y="46"/>
                    <a:pt x="35" y="46"/>
                  </a:cubicBezTo>
                  <a:cubicBezTo>
                    <a:pt x="35" y="44"/>
                    <a:pt x="35" y="43"/>
                    <a:pt x="35" y="42"/>
                  </a:cubicBezTo>
                  <a:cubicBezTo>
                    <a:pt x="35" y="42"/>
                    <a:pt x="34" y="42"/>
                    <a:pt x="34" y="42"/>
                  </a:cubicBezTo>
                  <a:close/>
                  <a:moveTo>
                    <a:pt x="38" y="42"/>
                  </a:moveTo>
                  <a:cubicBezTo>
                    <a:pt x="38" y="46"/>
                    <a:pt x="38" y="46"/>
                    <a:pt x="38" y="46"/>
                  </a:cubicBezTo>
                  <a:cubicBezTo>
                    <a:pt x="40" y="46"/>
                    <a:pt x="40" y="46"/>
                    <a:pt x="40" y="46"/>
                  </a:cubicBezTo>
                  <a:cubicBezTo>
                    <a:pt x="40" y="42"/>
                    <a:pt x="40" y="42"/>
                    <a:pt x="40" y="42"/>
                  </a:cubicBezTo>
                  <a:cubicBezTo>
                    <a:pt x="38" y="42"/>
                    <a:pt x="38" y="42"/>
                    <a:pt x="38" y="42"/>
                  </a:cubicBezTo>
                  <a:close/>
                  <a:moveTo>
                    <a:pt x="23" y="61"/>
                  </a:moveTo>
                  <a:cubicBezTo>
                    <a:pt x="23" y="62"/>
                    <a:pt x="23" y="62"/>
                    <a:pt x="23" y="62"/>
                  </a:cubicBezTo>
                  <a:cubicBezTo>
                    <a:pt x="26" y="62"/>
                    <a:pt x="28" y="62"/>
                    <a:pt x="30" y="62"/>
                  </a:cubicBezTo>
                  <a:cubicBezTo>
                    <a:pt x="30" y="62"/>
                    <a:pt x="30" y="62"/>
                    <a:pt x="30" y="61"/>
                  </a:cubicBezTo>
                  <a:cubicBezTo>
                    <a:pt x="28" y="61"/>
                    <a:pt x="26" y="61"/>
                    <a:pt x="23" y="61"/>
                  </a:cubicBezTo>
                  <a:close/>
                  <a:moveTo>
                    <a:pt x="5" y="61"/>
                  </a:moveTo>
                  <a:cubicBezTo>
                    <a:pt x="5" y="62"/>
                    <a:pt x="5" y="62"/>
                    <a:pt x="5" y="62"/>
                  </a:cubicBezTo>
                  <a:cubicBezTo>
                    <a:pt x="8" y="62"/>
                    <a:pt x="10" y="62"/>
                    <a:pt x="12" y="62"/>
                  </a:cubicBezTo>
                  <a:cubicBezTo>
                    <a:pt x="12" y="62"/>
                    <a:pt x="12" y="62"/>
                    <a:pt x="12" y="61"/>
                  </a:cubicBezTo>
                  <a:cubicBezTo>
                    <a:pt x="10" y="61"/>
                    <a:pt x="8" y="61"/>
                    <a:pt x="5" y="61"/>
                  </a:cubicBezTo>
                  <a:close/>
                  <a:moveTo>
                    <a:pt x="5" y="58"/>
                  </a:moveTo>
                  <a:cubicBezTo>
                    <a:pt x="5" y="59"/>
                    <a:pt x="5" y="59"/>
                    <a:pt x="5" y="59"/>
                  </a:cubicBezTo>
                  <a:cubicBezTo>
                    <a:pt x="12" y="59"/>
                    <a:pt x="12" y="59"/>
                    <a:pt x="12" y="59"/>
                  </a:cubicBezTo>
                  <a:cubicBezTo>
                    <a:pt x="12" y="58"/>
                    <a:pt x="12" y="58"/>
                    <a:pt x="12" y="58"/>
                  </a:cubicBezTo>
                  <a:cubicBezTo>
                    <a:pt x="5" y="58"/>
                    <a:pt x="5" y="58"/>
                    <a:pt x="5" y="58"/>
                  </a:cubicBezTo>
                  <a:close/>
                  <a:moveTo>
                    <a:pt x="32" y="58"/>
                  </a:moveTo>
                  <a:cubicBezTo>
                    <a:pt x="32" y="59"/>
                    <a:pt x="32" y="59"/>
                    <a:pt x="32" y="59"/>
                  </a:cubicBezTo>
                  <a:cubicBezTo>
                    <a:pt x="39" y="59"/>
                    <a:pt x="39" y="59"/>
                    <a:pt x="39" y="59"/>
                  </a:cubicBezTo>
                  <a:cubicBezTo>
                    <a:pt x="39" y="58"/>
                    <a:pt x="39" y="58"/>
                    <a:pt x="39" y="58"/>
                  </a:cubicBezTo>
                  <a:cubicBezTo>
                    <a:pt x="32" y="58"/>
                    <a:pt x="32" y="58"/>
                    <a:pt x="32" y="58"/>
                  </a:cubicBezTo>
                  <a:close/>
                  <a:moveTo>
                    <a:pt x="5" y="64"/>
                  </a:moveTo>
                  <a:cubicBezTo>
                    <a:pt x="5" y="65"/>
                    <a:pt x="5" y="65"/>
                    <a:pt x="5" y="66"/>
                  </a:cubicBezTo>
                  <a:cubicBezTo>
                    <a:pt x="8" y="66"/>
                    <a:pt x="10" y="66"/>
                    <a:pt x="12" y="66"/>
                  </a:cubicBezTo>
                  <a:cubicBezTo>
                    <a:pt x="12" y="65"/>
                    <a:pt x="12" y="65"/>
                    <a:pt x="12" y="64"/>
                  </a:cubicBezTo>
                  <a:cubicBezTo>
                    <a:pt x="10" y="64"/>
                    <a:pt x="8" y="64"/>
                    <a:pt x="5" y="64"/>
                  </a:cubicBezTo>
                  <a:close/>
                  <a:moveTo>
                    <a:pt x="5" y="68"/>
                  </a:moveTo>
                  <a:cubicBezTo>
                    <a:pt x="5" y="68"/>
                    <a:pt x="5" y="68"/>
                    <a:pt x="5" y="69"/>
                  </a:cubicBezTo>
                  <a:cubicBezTo>
                    <a:pt x="8" y="69"/>
                    <a:pt x="10" y="69"/>
                    <a:pt x="12" y="69"/>
                  </a:cubicBezTo>
                  <a:cubicBezTo>
                    <a:pt x="12" y="68"/>
                    <a:pt x="12" y="68"/>
                    <a:pt x="12" y="68"/>
                  </a:cubicBezTo>
                  <a:cubicBezTo>
                    <a:pt x="10" y="68"/>
                    <a:pt x="8" y="68"/>
                    <a:pt x="5" y="68"/>
                  </a:cubicBezTo>
                  <a:close/>
                  <a:moveTo>
                    <a:pt x="5" y="74"/>
                  </a:moveTo>
                  <a:cubicBezTo>
                    <a:pt x="5" y="74"/>
                    <a:pt x="5" y="75"/>
                    <a:pt x="5" y="75"/>
                  </a:cubicBezTo>
                  <a:cubicBezTo>
                    <a:pt x="8" y="75"/>
                    <a:pt x="10" y="75"/>
                    <a:pt x="12" y="75"/>
                  </a:cubicBezTo>
                  <a:cubicBezTo>
                    <a:pt x="12" y="75"/>
                    <a:pt x="12" y="74"/>
                    <a:pt x="12" y="74"/>
                  </a:cubicBezTo>
                  <a:cubicBezTo>
                    <a:pt x="10" y="74"/>
                    <a:pt x="8" y="74"/>
                    <a:pt x="5" y="74"/>
                  </a:cubicBezTo>
                  <a:close/>
                  <a:moveTo>
                    <a:pt x="5" y="77"/>
                  </a:moveTo>
                  <a:cubicBezTo>
                    <a:pt x="5" y="78"/>
                    <a:pt x="5" y="78"/>
                    <a:pt x="5" y="78"/>
                  </a:cubicBezTo>
                  <a:cubicBezTo>
                    <a:pt x="8" y="78"/>
                    <a:pt x="10" y="78"/>
                    <a:pt x="12" y="78"/>
                  </a:cubicBezTo>
                  <a:cubicBezTo>
                    <a:pt x="12" y="78"/>
                    <a:pt x="12" y="78"/>
                    <a:pt x="12" y="77"/>
                  </a:cubicBezTo>
                  <a:cubicBezTo>
                    <a:pt x="10" y="77"/>
                    <a:pt x="8" y="77"/>
                    <a:pt x="5" y="77"/>
                  </a:cubicBezTo>
                  <a:close/>
                  <a:moveTo>
                    <a:pt x="5" y="80"/>
                  </a:moveTo>
                  <a:cubicBezTo>
                    <a:pt x="5" y="81"/>
                    <a:pt x="5" y="81"/>
                    <a:pt x="5" y="82"/>
                  </a:cubicBezTo>
                  <a:cubicBezTo>
                    <a:pt x="8" y="82"/>
                    <a:pt x="10" y="82"/>
                    <a:pt x="12" y="82"/>
                  </a:cubicBezTo>
                  <a:cubicBezTo>
                    <a:pt x="12" y="81"/>
                    <a:pt x="12" y="81"/>
                    <a:pt x="12" y="80"/>
                  </a:cubicBezTo>
                  <a:cubicBezTo>
                    <a:pt x="10" y="80"/>
                    <a:pt x="8" y="80"/>
                    <a:pt x="5" y="80"/>
                  </a:cubicBezTo>
                  <a:close/>
                  <a:moveTo>
                    <a:pt x="5" y="84"/>
                  </a:moveTo>
                  <a:cubicBezTo>
                    <a:pt x="5" y="84"/>
                    <a:pt x="5" y="84"/>
                    <a:pt x="5" y="85"/>
                  </a:cubicBezTo>
                  <a:cubicBezTo>
                    <a:pt x="8" y="85"/>
                    <a:pt x="10" y="85"/>
                    <a:pt x="12" y="85"/>
                  </a:cubicBezTo>
                  <a:cubicBezTo>
                    <a:pt x="12" y="84"/>
                    <a:pt x="12" y="84"/>
                    <a:pt x="12" y="84"/>
                  </a:cubicBezTo>
                  <a:cubicBezTo>
                    <a:pt x="10" y="84"/>
                    <a:pt x="8" y="84"/>
                    <a:pt x="5" y="84"/>
                  </a:cubicBezTo>
                  <a:close/>
                  <a:moveTo>
                    <a:pt x="5" y="87"/>
                  </a:moveTo>
                  <a:cubicBezTo>
                    <a:pt x="5" y="87"/>
                    <a:pt x="5" y="88"/>
                    <a:pt x="5" y="88"/>
                  </a:cubicBezTo>
                  <a:cubicBezTo>
                    <a:pt x="8" y="88"/>
                    <a:pt x="10" y="88"/>
                    <a:pt x="12" y="88"/>
                  </a:cubicBezTo>
                  <a:cubicBezTo>
                    <a:pt x="12" y="88"/>
                    <a:pt x="12" y="87"/>
                    <a:pt x="12" y="87"/>
                  </a:cubicBezTo>
                  <a:cubicBezTo>
                    <a:pt x="10" y="87"/>
                    <a:pt x="8" y="87"/>
                    <a:pt x="5" y="87"/>
                  </a:cubicBezTo>
                  <a:close/>
                  <a:moveTo>
                    <a:pt x="5" y="97"/>
                  </a:moveTo>
                  <a:cubicBezTo>
                    <a:pt x="5" y="98"/>
                    <a:pt x="5" y="98"/>
                    <a:pt x="5" y="98"/>
                  </a:cubicBezTo>
                  <a:cubicBezTo>
                    <a:pt x="12" y="98"/>
                    <a:pt x="12" y="98"/>
                    <a:pt x="12" y="98"/>
                  </a:cubicBezTo>
                  <a:cubicBezTo>
                    <a:pt x="12" y="97"/>
                    <a:pt x="12" y="97"/>
                    <a:pt x="12" y="97"/>
                  </a:cubicBezTo>
                  <a:cubicBezTo>
                    <a:pt x="5" y="97"/>
                    <a:pt x="5" y="97"/>
                    <a:pt x="5" y="97"/>
                  </a:cubicBezTo>
                  <a:close/>
                  <a:moveTo>
                    <a:pt x="32" y="97"/>
                  </a:moveTo>
                  <a:cubicBezTo>
                    <a:pt x="32" y="98"/>
                    <a:pt x="32" y="98"/>
                    <a:pt x="32" y="98"/>
                  </a:cubicBezTo>
                  <a:cubicBezTo>
                    <a:pt x="39" y="98"/>
                    <a:pt x="39" y="98"/>
                    <a:pt x="39" y="98"/>
                  </a:cubicBezTo>
                  <a:cubicBezTo>
                    <a:pt x="39" y="97"/>
                    <a:pt x="39" y="97"/>
                    <a:pt x="39" y="97"/>
                  </a:cubicBezTo>
                  <a:cubicBezTo>
                    <a:pt x="32" y="97"/>
                    <a:pt x="32" y="97"/>
                    <a:pt x="32" y="97"/>
                  </a:cubicBezTo>
                  <a:close/>
                  <a:moveTo>
                    <a:pt x="23" y="97"/>
                  </a:moveTo>
                  <a:cubicBezTo>
                    <a:pt x="23" y="98"/>
                    <a:pt x="23" y="98"/>
                    <a:pt x="23" y="98"/>
                  </a:cubicBezTo>
                  <a:cubicBezTo>
                    <a:pt x="30" y="98"/>
                    <a:pt x="30" y="98"/>
                    <a:pt x="30" y="98"/>
                  </a:cubicBezTo>
                  <a:cubicBezTo>
                    <a:pt x="30" y="97"/>
                    <a:pt x="30" y="97"/>
                    <a:pt x="30" y="97"/>
                  </a:cubicBezTo>
                  <a:cubicBezTo>
                    <a:pt x="23" y="97"/>
                    <a:pt x="23" y="97"/>
                    <a:pt x="23" y="97"/>
                  </a:cubicBezTo>
                  <a:close/>
                  <a:moveTo>
                    <a:pt x="14" y="97"/>
                  </a:moveTo>
                  <a:cubicBezTo>
                    <a:pt x="14" y="98"/>
                    <a:pt x="14" y="98"/>
                    <a:pt x="14" y="98"/>
                  </a:cubicBezTo>
                  <a:cubicBezTo>
                    <a:pt x="21" y="98"/>
                    <a:pt x="21" y="98"/>
                    <a:pt x="21" y="98"/>
                  </a:cubicBezTo>
                  <a:cubicBezTo>
                    <a:pt x="21" y="97"/>
                    <a:pt x="21" y="97"/>
                    <a:pt x="21" y="97"/>
                  </a:cubicBezTo>
                  <a:cubicBezTo>
                    <a:pt x="14" y="97"/>
                    <a:pt x="14" y="97"/>
                    <a:pt x="14" y="97"/>
                  </a:cubicBezTo>
                  <a:close/>
                  <a:moveTo>
                    <a:pt x="23" y="93"/>
                  </a:moveTo>
                  <a:cubicBezTo>
                    <a:pt x="23" y="94"/>
                    <a:pt x="23" y="94"/>
                    <a:pt x="23" y="94"/>
                  </a:cubicBezTo>
                  <a:cubicBezTo>
                    <a:pt x="26" y="94"/>
                    <a:pt x="28" y="94"/>
                    <a:pt x="30" y="94"/>
                  </a:cubicBezTo>
                  <a:cubicBezTo>
                    <a:pt x="30" y="94"/>
                    <a:pt x="30" y="94"/>
                    <a:pt x="30" y="93"/>
                  </a:cubicBezTo>
                  <a:cubicBezTo>
                    <a:pt x="28" y="93"/>
                    <a:pt x="26" y="93"/>
                    <a:pt x="23" y="93"/>
                  </a:cubicBezTo>
                  <a:close/>
                  <a:moveTo>
                    <a:pt x="14" y="93"/>
                  </a:moveTo>
                  <a:cubicBezTo>
                    <a:pt x="14" y="94"/>
                    <a:pt x="14" y="94"/>
                    <a:pt x="14" y="94"/>
                  </a:cubicBezTo>
                  <a:cubicBezTo>
                    <a:pt x="17" y="94"/>
                    <a:pt x="19" y="94"/>
                    <a:pt x="21" y="94"/>
                  </a:cubicBezTo>
                  <a:cubicBezTo>
                    <a:pt x="21" y="94"/>
                    <a:pt x="21" y="94"/>
                    <a:pt x="21" y="93"/>
                  </a:cubicBezTo>
                  <a:cubicBezTo>
                    <a:pt x="19" y="93"/>
                    <a:pt x="17" y="93"/>
                    <a:pt x="14" y="93"/>
                  </a:cubicBezTo>
                  <a:close/>
                  <a:moveTo>
                    <a:pt x="32" y="90"/>
                  </a:moveTo>
                  <a:cubicBezTo>
                    <a:pt x="32" y="90"/>
                    <a:pt x="32" y="91"/>
                    <a:pt x="32" y="91"/>
                  </a:cubicBezTo>
                  <a:cubicBezTo>
                    <a:pt x="35" y="91"/>
                    <a:pt x="37" y="91"/>
                    <a:pt x="39" y="91"/>
                  </a:cubicBezTo>
                  <a:cubicBezTo>
                    <a:pt x="39" y="91"/>
                    <a:pt x="39" y="90"/>
                    <a:pt x="39" y="90"/>
                  </a:cubicBezTo>
                  <a:cubicBezTo>
                    <a:pt x="37" y="90"/>
                    <a:pt x="35" y="90"/>
                    <a:pt x="32" y="90"/>
                  </a:cubicBezTo>
                  <a:close/>
                  <a:moveTo>
                    <a:pt x="23" y="90"/>
                  </a:moveTo>
                  <a:cubicBezTo>
                    <a:pt x="23" y="90"/>
                    <a:pt x="23" y="91"/>
                    <a:pt x="23" y="91"/>
                  </a:cubicBezTo>
                  <a:cubicBezTo>
                    <a:pt x="26" y="91"/>
                    <a:pt x="28" y="91"/>
                    <a:pt x="30" y="91"/>
                  </a:cubicBezTo>
                  <a:cubicBezTo>
                    <a:pt x="30" y="91"/>
                    <a:pt x="30" y="90"/>
                    <a:pt x="30" y="90"/>
                  </a:cubicBezTo>
                  <a:cubicBezTo>
                    <a:pt x="28" y="90"/>
                    <a:pt x="26" y="90"/>
                    <a:pt x="23" y="90"/>
                  </a:cubicBezTo>
                  <a:close/>
                  <a:moveTo>
                    <a:pt x="14" y="90"/>
                  </a:moveTo>
                  <a:cubicBezTo>
                    <a:pt x="14" y="90"/>
                    <a:pt x="14" y="91"/>
                    <a:pt x="14" y="91"/>
                  </a:cubicBezTo>
                  <a:cubicBezTo>
                    <a:pt x="17" y="91"/>
                    <a:pt x="19" y="91"/>
                    <a:pt x="21" y="91"/>
                  </a:cubicBezTo>
                  <a:cubicBezTo>
                    <a:pt x="21" y="91"/>
                    <a:pt x="21" y="90"/>
                    <a:pt x="21" y="90"/>
                  </a:cubicBezTo>
                  <a:cubicBezTo>
                    <a:pt x="19" y="90"/>
                    <a:pt x="17" y="90"/>
                    <a:pt x="14" y="90"/>
                  </a:cubicBezTo>
                  <a:close/>
                  <a:moveTo>
                    <a:pt x="23" y="87"/>
                  </a:moveTo>
                  <a:cubicBezTo>
                    <a:pt x="23" y="87"/>
                    <a:pt x="23" y="88"/>
                    <a:pt x="23" y="88"/>
                  </a:cubicBezTo>
                  <a:cubicBezTo>
                    <a:pt x="26" y="88"/>
                    <a:pt x="28" y="88"/>
                    <a:pt x="30" y="88"/>
                  </a:cubicBezTo>
                  <a:cubicBezTo>
                    <a:pt x="30" y="88"/>
                    <a:pt x="30" y="87"/>
                    <a:pt x="30" y="87"/>
                  </a:cubicBezTo>
                  <a:cubicBezTo>
                    <a:pt x="28" y="87"/>
                    <a:pt x="26" y="87"/>
                    <a:pt x="23" y="87"/>
                  </a:cubicBezTo>
                  <a:close/>
                  <a:moveTo>
                    <a:pt x="14" y="87"/>
                  </a:moveTo>
                  <a:cubicBezTo>
                    <a:pt x="14" y="87"/>
                    <a:pt x="14" y="88"/>
                    <a:pt x="14" y="88"/>
                  </a:cubicBezTo>
                  <a:cubicBezTo>
                    <a:pt x="17" y="88"/>
                    <a:pt x="19" y="88"/>
                    <a:pt x="21" y="88"/>
                  </a:cubicBezTo>
                  <a:cubicBezTo>
                    <a:pt x="21" y="88"/>
                    <a:pt x="21" y="87"/>
                    <a:pt x="21" y="87"/>
                  </a:cubicBezTo>
                  <a:cubicBezTo>
                    <a:pt x="19" y="87"/>
                    <a:pt x="17" y="87"/>
                    <a:pt x="14" y="87"/>
                  </a:cubicBezTo>
                  <a:close/>
                  <a:moveTo>
                    <a:pt x="32" y="84"/>
                  </a:moveTo>
                  <a:cubicBezTo>
                    <a:pt x="32" y="84"/>
                    <a:pt x="32" y="84"/>
                    <a:pt x="32" y="85"/>
                  </a:cubicBezTo>
                  <a:cubicBezTo>
                    <a:pt x="35" y="85"/>
                    <a:pt x="37" y="85"/>
                    <a:pt x="39" y="85"/>
                  </a:cubicBezTo>
                  <a:cubicBezTo>
                    <a:pt x="39" y="84"/>
                    <a:pt x="39" y="84"/>
                    <a:pt x="39" y="84"/>
                  </a:cubicBezTo>
                  <a:cubicBezTo>
                    <a:pt x="37" y="84"/>
                    <a:pt x="35" y="84"/>
                    <a:pt x="32" y="84"/>
                  </a:cubicBezTo>
                  <a:close/>
                  <a:moveTo>
                    <a:pt x="23" y="84"/>
                  </a:moveTo>
                  <a:cubicBezTo>
                    <a:pt x="23" y="84"/>
                    <a:pt x="23" y="84"/>
                    <a:pt x="23" y="85"/>
                  </a:cubicBezTo>
                  <a:cubicBezTo>
                    <a:pt x="26" y="85"/>
                    <a:pt x="28" y="85"/>
                    <a:pt x="30" y="85"/>
                  </a:cubicBezTo>
                  <a:cubicBezTo>
                    <a:pt x="30" y="84"/>
                    <a:pt x="30" y="84"/>
                    <a:pt x="30" y="84"/>
                  </a:cubicBezTo>
                  <a:cubicBezTo>
                    <a:pt x="28" y="84"/>
                    <a:pt x="26" y="84"/>
                    <a:pt x="23" y="84"/>
                  </a:cubicBezTo>
                  <a:close/>
                  <a:moveTo>
                    <a:pt x="14" y="84"/>
                  </a:moveTo>
                  <a:cubicBezTo>
                    <a:pt x="14" y="84"/>
                    <a:pt x="14" y="84"/>
                    <a:pt x="14" y="85"/>
                  </a:cubicBezTo>
                  <a:cubicBezTo>
                    <a:pt x="17" y="85"/>
                    <a:pt x="19" y="85"/>
                    <a:pt x="21" y="85"/>
                  </a:cubicBezTo>
                  <a:cubicBezTo>
                    <a:pt x="21" y="84"/>
                    <a:pt x="21" y="84"/>
                    <a:pt x="21" y="84"/>
                  </a:cubicBezTo>
                  <a:cubicBezTo>
                    <a:pt x="19" y="84"/>
                    <a:pt x="17" y="84"/>
                    <a:pt x="14" y="84"/>
                  </a:cubicBezTo>
                  <a:close/>
                  <a:moveTo>
                    <a:pt x="32" y="80"/>
                  </a:moveTo>
                  <a:cubicBezTo>
                    <a:pt x="32" y="81"/>
                    <a:pt x="32" y="81"/>
                    <a:pt x="32" y="82"/>
                  </a:cubicBezTo>
                  <a:cubicBezTo>
                    <a:pt x="35" y="82"/>
                    <a:pt x="37" y="82"/>
                    <a:pt x="39" y="82"/>
                  </a:cubicBezTo>
                  <a:cubicBezTo>
                    <a:pt x="39" y="81"/>
                    <a:pt x="39" y="81"/>
                    <a:pt x="39" y="80"/>
                  </a:cubicBezTo>
                  <a:cubicBezTo>
                    <a:pt x="37" y="80"/>
                    <a:pt x="35" y="80"/>
                    <a:pt x="32" y="80"/>
                  </a:cubicBezTo>
                  <a:close/>
                  <a:moveTo>
                    <a:pt x="14" y="80"/>
                  </a:moveTo>
                  <a:cubicBezTo>
                    <a:pt x="14" y="81"/>
                    <a:pt x="14" y="81"/>
                    <a:pt x="14" y="82"/>
                  </a:cubicBezTo>
                  <a:cubicBezTo>
                    <a:pt x="17" y="82"/>
                    <a:pt x="19" y="82"/>
                    <a:pt x="21" y="82"/>
                  </a:cubicBezTo>
                  <a:cubicBezTo>
                    <a:pt x="21" y="81"/>
                    <a:pt x="21" y="81"/>
                    <a:pt x="21" y="80"/>
                  </a:cubicBezTo>
                  <a:cubicBezTo>
                    <a:pt x="19" y="80"/>
                    <a:pt x="17" y="80"/>
                    <a:pt x="14" y="80"/>
                  </a:cubicBezTo>
                  <a:close/>
                  <a:moveTo>
                    <a:pt x="23" y="77"/>
                  </a:moveTo>
                  <a:cubicBezTo>
                    <a:pt x="23" y="78"/>
                    <a:pt x="23" y="78"/>
                    <a:pt x="23" y="78"/>
                  </a:cubicBezTo>
                  <a:cubicBezTo>
                    <a:pt x="26" y="78"/>
                    <a:pt x="28" y="78"/>
                    <a:pt x="30" y="78"/>
                  </a:cubicBezTo>
                  <a:cubicBezTo>
                    <a:pt x="30" y="78"/>
                    <a:pt x="30" y="78"/>
                    <a:pt x="30" y="77"/>
                  </a:cubicBezTo>
                  <a:cubicBezTo>
                    <a:pt x="28" y="77"/>
                    <a:pt x="26" y="77"/>
                    <a:pt x="23" y="77"/>
                  </a:cubicBezTo>
                  <a:close/>
                  <a:moveTo>
                    <a:pt x="14" y="77"/>
                  </a:moveTo>
                  <a:cubicBezTo>
                    <a:pt x="14" y="78"/>
                    <a:pt x="14" y="78"/>
                    <a:pt x="14" y="78"/>
                  </a:cubicBezTo>
                  <a:cubicBezTo>
                    <a:pt x="17" y="78"/>
                    <a:pt x="19" y="78"/>
                    <a:pt x="21" y="78"/>
                  </a:cubicBezTo>
                  <a:cubicBezTo>
                    <a:pt x="21" y="78"/>
                    <a:pt x="21" y="78"/>
                    <a:pt x="21" y="77"/>
                  </a:cubicBezTo>
                  <a:cubicBezTo>
                    <a:pt x="19" y="77"/>
                    <a:pt x="17" y="77"/>
                    <a:pt x="14" y="77"/>
                  </a:cubicBezTo>
                  <a:close/>
                  <a:moveTo>
                    <a:pt x="32" y="74"/>
                  </a:moveTo>
                  <a:cubicBezTo>
                    <a:pt x="32" y="74"/>
                    <a:pt x="32" y="75"/>
                    <a:pt x="32" y="75"/>
                  </a:cubicBezTo>
                  <a:cubicBezTo>
                    <a:pt x="35" y="75"/>
                    <a:pt x="37" y="75"/>
                    <a:pt x="39" y="75"/>
                  </a:cubicBezTo>
                  <a:cubicBezTo>
                    <a:pt x="39" y="75"/>
                    <a:pt x="39" y="74"/>
                    <a:pt x="39" y="74"/>
                  </a:cubicBezTo>
                  <a:cubicBezTo>
                    <a:pt x="37" y="74"/>
                    <a:pt x="35" y="74"/>
                    <a:pt x="32" y="74"/>
                  </a:cubicBezTo>
                  <a:close/>
                  <a:moveTo>
                    <a:pt x="23" y="74"/>
                  </a:moveTo>
                  <a:cubicBezTo>
                    <a:pt x="23" y="74"/>
                    <a:pt x="23" y="75"/>
                    <a:pt x="23" y="75"/>
                  </a:cubicBezTo>
                  <a:cubicBezTo>
                    <a:pt x="26" y="75"/>
                    <a:pt x="28" y="75"/>
                    <a:pt x="30" y="75"/>
                  </a:cubicBezTo>
                  <a:cubicBezTo>
                    <a:pt x="30" y="75"/>
                    <a:pt x="30" y="74"/>
                    <a:pt x="30" y="74"/>
                  </a:cubicBezTo>
                  <a:cubicBezTo>
                    <a:pt x="28" y="74"/>
                    <a:pt x="26" y="74"/>
                    <a:pt x="23" y="74"/>
                  </a:cubicBezTo>
                  <a:close/>
                  <a:moveTo>
                    <a:pt x="14" y="74"/>
                  </a:moveTo>
                  <a:cubicBezTo>
                    <a:pt x="14" y="74"/>
                    <a:pt x="14" y="75"/>
                    <a:pt x="14" y="75"/>
                  </a:cubicBezTo>
                  <a:cubicBezTo>
                    <a:pt x="17" y="75"/>
                    <a:pt x="19" y="75"/>
                    <a:pt x="21" y="75"/>
                  </a:cubicBezTo>
                  <a:cubicBezTo>
                    <a:pt x="21" y="75"/>
                    <a:pt x="21" y="74"/>
                    <a:pt x="21" y="74"/>
                  </a:cubicBezTo>
                  <a:cubicBezTo>
                    <a:pt x="19" y="74"/>
                    <a:pt x="17" y="74"/>
                    <a:pt x="14" y="74"/>
                  </a:cubicBezTo>
                  <a:close/>
                  <a:moveTo>
                    <a:pt x="32" y="71"/>
                  </a:moveTo>
                  <a:cubicBezTo>
                    <a:pt x="32" y="71"/>
                    <a:pt x="32" y="72"/>
                    <a:pt x="32" y="72"/>
                  </a:cubicBezTo>
                  <a:cubicBezTo>
                    <a:pt x="35" y="72"/>
                    <a:pt x="37" y="72"/>
                    <a:pt x="39" y="72"/>
                  </a:cubicBezTo>
                  <a:cubicBezTo>
                    <a:pt x="39" y="72"/>
                    <a:pt x="39" y="71"/>
                    <a:pt x="39" y="71"/>
                  </a:cubicBezTo>
                  <a:cubicBezTo>
                    <a:pt x="37" y="71"/>
                    <a:pt x="35" y="71"/>
                    <a:pt x="32" y="71"/>
                  </a:cubicBezTo>
                  <a:close/>
                  <a:moveTo>
                    <a:pt x="23" y="71"/>
                  </a:moveTo>
                  <a:cubicBezTo>
                    <a:pt x="23" y="71"/>
                    <a:pt x="23" y="72"/>
                    <a:pt x="23" y="72"/>
                  </a:cubicBezTo>
                  <a:cubicBezTo>
                    <a:pt x="26" y="72"/>
                    <a:pt x="28" y="72"/>
                    <a:pt x="30" y="72"/>
                  </a:cubicBezTo>
                  <a:cubicBezTo>
                    <a:pt x="30" y="72"/>
                    <a:pt x="30" y="71"/>
                    <a:pt x="30" y="71"/>
                  </a:cubicBezTo>
                  <a:cubicBezTo>
                    <a:pt x="28" y="71"/>
                    <a:pt x="26" y="71"/>
                    <a:pt x="23" y="71"/>
                  </a:cubicBezTo>
                  <a:close/>
                  <a:moveTo>
                    <a:pt x="32" y="68"/>
                  </a:moveTo>
                  <a:cubicBezTo>
                    <a:pt x="32" y="68"/>
                    <a:pt x="32" y="68"/>
                    <a:pt x="32" y="69"/>
                  </a:cubicBezTo>
                  <a:cubicBezTo>
                    <a:pt x="35" y="69"/>
                    <a:pt x="37" y="69"/>
                    <a:pt x="39" y="69"/>
                  </a:cubicBezTo>
                  <a:cubicBezTo>
                    <a:pt x="39" y="68"/>
                    <a:pt x="39" y="68"/>
                    <a:pt x="39" y="68"/>
                  </a:cubicBezTo>
                  <a:cubicBezTo>
                    <a:pt x="37" y="68"/>
                    <a:pt x="35" y="68"/>
                    <a:pt x="32" y="68"/>
                  </a:cubicBezTo>
                  <a:close/>
                  <a:moveTo>
                    <a:pt x="14" y="68"/>
                  </a:moveTo>
                  <a:cubicBezTo>
                    <a:pt x="14" y="68"/>
                    <a:pt x="14" y="68"/>
                    <a:pt x="14" y="69"/>
                  </a:cubicBezTo>
                  <a:cubicBezTo>
                    <a:pt x="17" y="69"/>
                    <a:pt x="19" y="69"/>
                    <a:pt x="21" y="69"/>
                  </a:cubicBezTo>
                  <a:cubicBezTo>
                    <a:pt x="21" y="68"/>
                    <a:pt x="21" y="68"/>
                    <a:pt x="21" y="68"/>
                  </a:cubicBezTo>
                  <a:cubicBezTo>
                    <a:pt x="19" y="68"/>
                    <a:pt x="17" y="68"/>
                    <a:pt x="14" y="68"/>
                  </a:cubicBezTo>
                  <a:close/>
                  <a:moveTo>
                    <a:pt x="32" y="64"/>
                  </a:moveTo>
                  <a:cubicBezTo>
                    <a:pt x="32" y="65"/>
                    <a:pt x="32" y="65"/>
                    <a:pt x="32" y="66"/>
                  </a:cubicBezTo>
                  <a:cubicBezTo>
                    <a:pt x="35" y="66"/>
                    <a:pt x="37" y="66"/>
                    <a:pt x="39" y="66"/>
                  </a:cubicBezTo>
                  <a:cubicBezTo>
                    <a:pt x="39" y="65"/>
                    <a:pt x="39" y="65"/>
                    <a:pt x="39" y="64"/>
                  </a:cubicBezTo>
                  <a:cubicBezTo>
                    <a:pt x="37" y="64"/>
                    <a:pt x="35" y="64"/>
                    <a:pt x="32" y="64"/>
                  </a:cubicBezTo>
                  <a:close/>
                  <a:moveTo>
                    <a:pt x="23" y="64"/>
                  </a:moveTo>
                  <a:cubicBezTo>
                    <a:pt x="23" y="65"/>
                    <a:pt x="23" y="65"/>
                    <a:pt x="23" y="66"/>
                  </a:cubicBezTo>
                  <a:cubicBezTo>
                    <a:pt x="26" y="66"/>
                    <a:pt x="28" y="66"/>
                    <a:pt x="30" y="66"/>
                  </a:cubicBezTo>
                  <a:cubicBezTo>
                    <a:pt x="30" y="65"/>
                    <a:pt x="30" y="65"/>
                    <a:pt x="30" y="64"/>
                  </a:cubicBezTo>
                  <a:cubicBezTo>
                    <a:pt x="28" y="64"/>
                    <a:pt x="26" y="64"/>
                    <a:pt x="23" y="64"/>
                  </a:cubicBezTo>
                  <a:close/>
                  <a:moveTo>
                    <a:pt x="14" y="64"/>
                  </a:moveTo>
                  <a:cubicBezTo>
                    <a:pt x="14" y="65"/>
                    <a:pt x="14" y="65"/>
                    <a:pt x="14" y="66"/>
                  </a:cubicBezTo>
                  <a:cubicBezTo>
                    <a:pt x="17" y="66"/>
                    <a:pt x="19" y="66"/>
                    <a:pt x="21" y="66"/>
                  </a:cubicBezTo>
                  <a:cubicBezTo>
                    <a:pt x="21" y="65"/>
                    <a:pt x="21" y="65"/>
                    <a:pt x="21" y="64"/>
                  </a:cubicBezTo>
                  <a:cubicBezTo>
                    <a:pt x="19" y="64"/>
                    <a:pt x="17" y="64"/>
                    <a:pt x="14" y="64"/>
                  </a:cubicBezTo>
                  <a:close/>
                  <a:moveTo>
                    <a:pt x="32" y="61"/>
                  </a:moveTo>
                  <a:cubicBezTo>
                    <a:pt x="32" y="62"/>
                    <a:pt x="32" y="62"/>
                    <a:pt x="32" y="62"/>
                  </a:cubicBezTo>
                  <a:cubicBezTo>
                    <a:pt x="35" y="62"/>
                    <a:pt x="37" y="62"/>
                    <a:pt x="39" y="62"/>
                  </a:cubicBezTo>
                  <a:cubicBezTo>
                    <a:pt x="39" y="62"/>
                    <a:pt x="39" y="62"/>
                    <a:pt x="39" y="61"/>
                  </a:cubicBezTo>
                  <a:cubicBezTo>
                    <a:pt x="37" y="61"/>
                    <a:pt x="35" y="61"/>
                    <a:pt x="3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6" name="Rectangle 2612"/>
            <p:cNvSpPr>
              <a:spLocks noChangeArrowheads="1"/>
            </p:cNvSpPr>
            <p:nvPr/>
          </p:nvSpPr>
          <p:spPr bwMode="auto">
            <a:xfrm>
              <a:off x="-2405062" y="882650"/>
              <a:ext cx="41275" cy="273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7" name="Freeform 2613"/>
            <p:cNvSpPr>
              <a:spLocks noEditPoints="1"/>
            </p:cNvSpPr>
            <p:nvPr/>
          </p:nvSpPr>
          <p:spPr bwMode="auto">
            <a:xfrm>
              <a:off x="-2608262" y="571500"/>
              <a:ext cx="206375" cy="584200"/>
            </a:xfrm>
            <a:custGeom>
              <a:avLst/>
              <a:gdLst>
                <a:gd name="T0" fmla="*/ 18 w 63"/>
                <a:gd name="T1" fmla="*/ 45 h 179"/>
                <a:gd name="T2" fmla="*/ 48 w 63"/>
                <a:gd name="T3" fmla="*/ 13 h 179"/>
                <a:gd name="T4" fmla="*/ 11 w 63"/>
                <a:gd name="T5" fmla="*/ 149 h 179"/>
                <a:gd name="T6" fmla="*/ 22 w 63"/>
                <a:gd name="T7" fmla="*/ 151 h 179"/>
                <a:gd name="T8" fmla="*/ 36 w 63"/>
                <a:gd name="T9" fmla="*/ 149 h 179"/>
                <a:gd name="T10" fmla="*/ 52 w 63"/>
                <a:gd name="T11" fmla="*/ 151 h 179"/>
                <a:gd name="T12" fmla="*/ 45 w 63"/>
                <a:gd name="T13" fmla="*/ 36 h 179"/>
                <a:gd name="T14" fmla="*/ 41 w 63"/>
                <a:gd name="T15" fmla="*/ 41 h 179"/>
                <a:gd name="T16" fmla="*/ 56 w 63"/>
                <a:gd name="T17" fmla="*/ 43 h 179"/>
                <a:gd name="T18" fmla="*/ 41 w 63"/>
                <a:gd name="T19" fmla="*/ 46 h 179"/>
                <a:gd name="T20" fmla="*/ 36 w 63"/>
                <a:gd name="T21" fmla="*/ 54 h 179"/>
                <a:gd name="T22" fmla="*/ 51 w 63"/>
                <a:gd name="T23" fmla="*/ 51 h 179"/>
                <a:gd name="T24" fmla="*/ 52 w 63"/>
                <a:gd name="T25" fmla="*/ 56 h 179"/>
                <a:gd name="T26" fmla="*/ 40 w 63"/>
                <a:gd name="T27" fmla="*/ 64 h 179"/>
                <a:gd name="T28" fmla="*/ 47 w 63"/>
                <a:gd name="T29" fmla="*/ 61 h 179"/>
                <a:gd name="T30" fmla="*/ 24 w 63"/>
                <a:gd name="T31" fmla="*/ 69 h 179"/>
                <a:gd name="T32" fmla="*/ 45 w 63"/>
                <a:gd name="T33" fmla="*/ 67 h 179"/>
                <a:gd name="T34" fmla="*/ 18 w 63"/>
                <a:gd name="T35" fmla="*/ 72 h 179"/>
                <a:gd name="T36" fmla="*/ 45 w 63"/>
                <a:gd name="T37" fmla="*/ 74 h 179"/>
                <a:gd name="T38" fmla="*/ 52 w 63"/>
                <a:gd name="T39" fmla="*/ 72 h 179"/>
                <a:gd name="T40" fmla="*/ 18 w 63"/>
                <a:gd name="T41" fmla="*/ 79 h 179"/>
                <a:gd name="T42" fmla="*/ 40 w 63"/>
                <a:gd name="T43" fmla="*/ 77 h 179"/>
                <a:gd name="T44" fmla="*/ 52 w 63"/>
                <a:gd name="T45" fmla="*/ 77 h 179"/>
                <a:gd name="T46" fmla="*/ 10 w 63"/>
                <a:gd name="T47" fmla="*/ 85 h 179"/>
                <a:gd name="T48" fmla="*/ 24 w 63"/>
                <a:gd name="T49" fmla="*/ 82 h 179"/>
                <a:gd name="T50" fmla="*/ 47 w 63"/>
                <a:gd name="T51" fmla="*/ 85 h 179"/>
                <a:gd name="T52" fmla="*/ 16 w 63"/>
                <a:gd name="T53" fmla="*/ 87 h 179"/>
                <a:gd name="T54" fmla="*/ 36 w 63"/>
                <a:gd name="T55" fmla="*/ 87 h 179"/>
                <a:gd name="T56" fmla="*/ 56 w 63"/>
                <a:gd name="T57" fmla="*/ 90 h 179"/>
                <a:gd name="T58" fmla="*/ 18 w 63"/>
                <a:gd name="T59" fmla="*/ 92 h 179"/>
                <a:gd name="T60" fmla="*/ 47 w 63"/>
                <a:gd name="T61" fmla="*/ 95 h 179"/>
                <a:gd name="T62" fmla="*/ 16 w 63"/>
                <a:gd name="T63" fmla="*/ 97 h 179"/>
                <a:gd name="T64" fmla="*/ 24 w 63"/>
                <a:gd name="T65" fmla="*/ 97 h 179"/>
                <a:gd name="T66" fmla="*/ 45 w 63"/>
                <a:gd name="T67" fmla="*/ 100 h 179"/>
                <a:gd name="T68" fmla="*/ 52 w 63"/>
                <a:gd name="T69" fmla="*/ 97 h 179"/>
                <a:gd name="T70" fmla="*/ 18 w 63"/>
                <a:gd name="T71" fmla="*/ 105 h 179"/>
                <a:gd name="T72" fmla="*/ 40 w 63"/>
                <a:gd name="T73" fmla="*/ 102 h 179"/>
                <a:gd name="T74" fmla="*/ 52 w 63"/>
                <a:gd name="T75" fmla="*/ 102 h 179"/>
                <a:gd name="T76" fmla="*/ 10 w 63"/>
                <a:gd name="T77" fmla="*/ 110 h 179"/>
                <a:gd name="T78" fmla="*/ 24 w 63"/>
                <a:gd name="T79" fmla="*/ 108 h 179"/>
                <a:gd name="T80" fmla="*/ 47 w 63"/>
                <a:gd name="T81" fmla="*/ 110 h 179"/>
                <a:gd name="T82" fmla="*/ 16 w 63"/>
                <a:gd name="T83" fmla="*/ 113 h 179"/>
                <a:gd name="T84" fmla="*/ 24 w 63"/>
                <a:gd name="T85" fmla="*/ 113 h 179"/>
                <a:gd name="T86" fmla="*/ 45 w 63"/>
                <a:gd name="T87" fmla="*/ 115 h 179"/>
                <a:gd name="T88" fmla="*/ 52 w 63"/>
                <a:gd name="T89" fmla="*/ 113 h 179"/>
                <a:gd name="T90" fmla="*/ 24 w 63"/>
                <a:gd name="T91" fmla="*/ 121 h 179"/>
                <a:gd name="T92" fmla="*/ 45 w 63"/>
                <a:gd name="T93" fmla="*/ 118 h 179"/>
                <a:gd name="T94" fmla="*/ 5 w 63"/>
                <a:gd name="T95" fmla="*/ 123 h 179"/>
                <a:gd name="T96" fmla="*/ 28 w 63"/>
                <a:gd name="T97" fmla="*/ 126 h 179"/>
                <a:gd name="T98" fmla="*/ 47 w 63"/>
                <a:gd name="T99" fmla="*/ 123 h 179"/>
                <a:gd name="T100" fmla="*/ 5 w 63"/>
                <a:gd name="T101" fmla="*/ 131 h 179"/>
                <a:gd name="T102" fmla="*/ 28 w 63"/>
                <a:gd name="T103" fmla="*/ 128 h 179"/>
                <a:gd name="T104" fmla="*/ 47 w 63"/>
                <a:gd name="T105" fmla="*/ 128 h 179"/>
                <a:gd name="T106" fmla="*/ 16 w 63"/>
                <a:gd name="T107" fmla="*/ 136 h 179"/>
                <a:gd name="T108" fmla="*/ 18 w 63"/>
                <a:gd name="T109" fmla="*/ 133 h 179"/>
                <a:gd name="T110" fmla="*/ 47 w 63"/>
                <a:gd name="T111" fmla="*/ 136 h 179"/>
                <a:gd name="T112" fmla="*/ 16 w 63"/>
                <a:gd name="T113" fmla="*/ 138 h 179"/>
                <a:gd name="T114" fmla="*/ 36 w 63"/>
                <a:gd name="T115" fmla="*/ 138 h 179"/>
                <a:gd name="T116" fmla="*/ 51 w 63"/>
                <a:gd name="T117" fmla="*/ 141 h 179"/>
                <a:gd name="T118" fmla="*/ 11 w 63"/>
                <a:gd name="T119" fmla="*/ 144 h 179"/>
                <a:gd name="T120" fmla="*/ 24 w 63"/>
                <a:gd name="T121" fmla="*/ 146 h 179"/>
                <a:gd name="T122" fmla="*/ 51 w 63"/>
                <a:gd name="T123" fmla="*/ 1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 h="179">
                  <a:moveTo>
                    <a:pt x="63" y="179"/>
                  </a:moveTo>
                  <a:cubicBezTo>
                    <a:pt x="38" y="179"/>
                    <a:pt x="38" y="179"/>
                    <a:pt x="38" y="179"/>
                  </a:cubicBezTo>
                  <a:cubicBezTo>
                    <a:pt x="28" y="179"/>
                    <a:pt x="28" y="179"/>
                    <a:pt x="28" y="179"/>
                  </a:cubicBezTo>
                  <a:cubicBezTo>
                    <a:pt x="0" y="179"/>
                    <a:pt x="0" y="179"/>
                    <a:pt x="0" y="179"/>
                  </a:cubicBezTo>
                  <a:cubicBezTo>
                    <a:pt x="0" y="61"/>
                    <a:pt x="0" y="61"/>
                    <a:pt x="0" y="61"/>
                  </a:cubicBezTo>
                  <a:cubicBezTo>
                    <a:pt x="9" y="56"/>
                    <a:pt x="9" y="56"/>
                    <a:pt x="9" y="56"/>
                  </a:cubicBezTo>
                  <a:cubicBezTo>
                    <a:pt x="9" y="45"/>
                    <a:pt x="9" y="45"/>
                    <a:pt x="9" y="45"/>
                  </a:cubicBezTo>
                  <a:cubicBezTo>
                    <a:pt x="12" y="45"/>
                    <a:pt x="12" y="45"/>
                    <a:pt x="12" y="45"/>
                  </a:cubicBezTo>
                  <a:cubicBezTo>
                    <a:pt x="12" y="33"/>
                    <a:pt x="12" y="33"/>
                    <a:pt x="12" y="33"/>
                  </a:cubicBezTo>
                  <a:cubicBezTo>
                    <a:pt x="13" y="33"/>
                    <a:pt x="13" y="33"/>
                    <a:pt x="13" y="33"/>
                  </a:cubicBezTo>
                  <a:cubicBezTo>
                    <a:pt x="13" y="45"/>
                    <a:pt x="13" y="45"/>
                    <a:pt x="13" y="45"/>
                  </a:cubicBezTo>
                  <a:cubicBezTo>
                    <a:pt x="18" y="45"/>
                    <a:pt x="18" y="45"/>
                    <a:pt x="18" y="45"/>
                  </a:cubicBezTo>
                  <a:cubicBezTo>
                    <a:pt x="18" y="31"/>
                    <a:pt x="18" y="31"/>
                    <a:pt x="18" y="31"/>
                  </a:cubicBezTo>
                  <a:cubicBezTo>
                    <a:pt x="20" y="31"/>
                    <a:pt x="20" y="31"/>
                    <a:pt x="20" y="31"/>
                  </a:cubicBezTo>
                  <a:cubicBezTo>
                    <a:pt x="20" y="45"/>
                    <a:pt x="20" y="45"/>
                    <a:pt x="20" y="45"/>
                  </a:cubicBezTo>
                  <a:cubicBezTo>
                    <a:pt x="23" y="45"/>
                    <a:pt x="23" y="45"/>
                    <a:pt x="23" y="45"/>
                  </a:cubicBezTo>
                  <a:cubicBezTo>
                    <a:pt x="23" y="48"/>
                    <a:pt x="23" y="48"/>
                    <a:pt x="23" y="48"/>
                  </a:cubicBezTo>
                  <a:cubicBezTo>
                    <a:pt x="28" y="45"/>
                    <a:pt x="28" y="45"/>
                    <a:pt x="28" y="45"/>
                  </a:cubicBezTo>
                  <a:cubicBezTo>
                    <a:pt x="28" y="9"/>
                    <a:pt x="28" y="9"/>
                    <a:pt x="28" y="9"/>
                  </a:cubicBezTo>
                  <a:cubicBezTo>
                    <a:pt x="37" y="13"/>
                    <a:pt x="37" y="13"/>
                    <a:pt x="37" y="13"/>
                  </a:cubicBezTo>
                  <a:cubicBezTo>
                    <a:pt x="47" y="13"/>
                    <a:pt x="47" y="13"/>
                    <a:pt x="47" y="13"/>
                  </a:cubicBezTo>
                  <a:cubicBezTo>
                    <a:pt x="47" y="0"/>
                    <a:pt x="47" y="0"/>
                    <a:pt x="47" y="0"/>
                  </a:cubicBezTo>
                  <a:cubicBezTo>
                    <a:pt x="48" y="0"/>
                    <a:pt x="48" y="0"/>
                    <a:pt x="48" y="0"/>
                  </a:cubicBezTo>
                  <a:cubicBezTo>
                    <a:pt x="48" y="13"/>
                    <a:pt x="48" y="13"/>
                    <a:pt x="48" y="13"/>
                  </a:cubicBezTo>
                  <a:cubicBezTo>
                    <a:pt x="51" y="13"/>
                    <a:pt x="51" y="13"/>
                    <a:pt x="51" y="13"/>
                  </a:cubicBezTo>
                  <a:cubicBezTo>
                    <a:pt x="51" y="9"/>
                    <a:pt x="51" y="9"/>
                    <a:pt x="51" y="9"/>
                  </a:cubicBezTo>
                  <a:cubicBezTo>
                    <a:pt x="53" y="9"/>
                    <a:pt x="53" y="9"/>
                    <a:pt x="53" y="9"/>
                  </a:cubicBezTo>
                  <a:cubicBezTo>
                    <a:pt x="53" y="21"/>
                    <a:pt x="53" y="21"/>
                    <a:pt x="53" y="21"/>
                  </a:cubicBezTo>
                  <a:cubicBezTo>
                    <a:pt x="63" y="26"/>
                    <a:pt x="63" y="26"/>
                    <a:pt x="63" y="26"/>
                  </a:cubicBezTo>
                  <a:cubicBezTo>
                    <a:pt x="63" y="179"/>
                    <a:pt x="63" y="179"/>
                    <a:pt x="63" y="179"/>
                  </a:cubicBezTo>
                  <a:close/>
                  <a:moveTo>
                    <a:pt x="41" y="31"/>
                  </a:moveTo>
                  <a:cubicBezTo>
                    <a:pt x="41" y="31"/>
                    <a:pt x="41" y="32"/>
                    <a:pt x="41" y="33"/>
                  </a:cubicBezTo>
                  <a:cubicBezTo>
                    <a:pt x="42" y="33"/>
                    <a:pt x="44" y="33"/>
                    <a:pt x="45" y="33"/>
                  </a:cubicBezTo>
                  <a:cubicBezTo>
                    <a:pt x="45" y="32"/>
                    <a:pt x="45" y="31"/>
                    <a:pt x="45" y="31"/>
                  </a:cubicBezTo>
                  <a:cubicBezTo>
                    <a:pt x="44" y="31"/>
                    <a:pt x="42" y="31"/>
                    <a:pt x="41" y="31"/>
                  </a:cubicBezTo>
                  <a:close/>
                  <a:moveTo>
                    <a:pt x="11" y="149"/>
                  </a:moveTo>
                  <a:cubicBezTo>
                    <a:pt x="11" y="150"/>
                    <a:pt x="11" y="150"/>
                    <a:pt x="11" y="151"/>
                  </a:cubicBezTo>
                  <a:cubicBezTo>
                    <a:pt x="13" y="151"/>
                    <a:pt x="14" y="151"/>
                    <a:pt x="16" y="151"/>
                  </a:cubicBezTo>
                  <a:cubicBezTo>
                    <a:pt x="16" y="150"/>
                    <a:pt x="16" y="150"/>
                    <a:pt x="16" y="149"/>
                  </a:cubicBezTo>
                  <a:cubicBezTo>
                    <a:pt x="14" y="149"/>
                    <a:pt x="13" y="149"/>
                    <a:pt x="11" y="149"/>
                  </a:cubicBezTo>
                  <a:close/>
                  <a:moveTo>
                    <a:pt x="5" y="149"/>
                  </a:moveTo>
                  <a:cubicBezTo>
                    <a:pt x="5" y="151"/>
                    <a:pt x="5" y="151"/>
                    <a:pt x="5" y="151"/>
                  </a:cubicBezTo>
                  <a:cubicBezTo>
                    <a:pt x="10" y="151"/>
                    <a:pt x="10" y="151"/>
                    <a:pt x="10" y="151"/>
                  </a:cubicBezTo>
                  <a:cubicBezTo>
                    <a:pt x="10" y="149"/>
                    <a:pt x="10" y="149"/>
                    <a:pt x="10" y="149"/>
                  </a:cubicBezTo>
                  <a:cubicBezTo>
                    <a:pt x="5" y="149"/>
                    <a:pt x="5" y="149"/>
                    <a:pt x="5" y="149"/>
                  </a:cubicBezTo>
                  <a:close/>
                  <a:moveTo>
                    <a:pt x="18" y="149"/>
                  </a:moveTo>
                  <a:cubicBezTo>
                    <a:pt x="18" y="150"/>
                    <a:pt x="18" y="150"/>
                    <a:pt x="18" y="151"/>
                  </a:cubicBezTo>
                  <a:cubicBezTo>
                    <a:pt x="19" y="151"/>
                    <a:pt x="20" y="151"/>
                    <a:pt x="22" y="151"/>
                  </a:cubicBezTo>
                  <a:cubicBezTo>
                    <a:pt x="22" y="150"/>
                    <a:pt x="22" y="150"/>
                    <a:pt x="22" y="149"/>
                  </a:cubicBezTo>
                  <a:cubicBezTo>
                    <a:pt x="20" y="149"/>
                    <a:pt x="19" y="149"/>
                    <a:pt x="18" y="149"/>
                  </a:cubicBezTo>
                  <a:close/>
                  <a:moveTo>
                    <a:pt x="24" y="149"/>
                  </a:moveTo>
                  <a:cubicBezTo>
                    <a:pt x="24" y="150"/>
                    <a:pt x="24" y="150"/>
                    <a:pt x="24" y="151"/>
                  </a:cubicBezTo>
                  <a:cubicBezTo>
                    <a:pt x="25" y="151"/>
                    <a:pt x="26" y="151"/>
                    <a:pt x="28" y="151"/>
                  </a:cubicBezTo>
                  <a:cubicBezTo>
                    <a:pt x="28" y="150"/>
                    <a:pt x="28" y="150"/>
                    <a:pt x="28" y="149"/>
                  </a:cubicBezTo>
                  <a:cubicBezTo>
                    <a:pt x="26" y="149"/>
                    <a:pt x="25" y="149"/>
                    <a:pt x="24" y="149"/>
                  </a:cubicBezTo>
                  <a:close/>
                  <a:moveTo>
                    <a:pt x="36" y="149"/>
                  </a:moveTo>
                  <a:cubicBezTo>
                    <a:pt x="36" y="150"/>
                    <a:pt x="36" y="150"/>
                    <a:pt x="36" y="151"/>
                  </a:cubicBezTo>
                  <a:cubicBezTo>
                    <a:pt x="37" y="151"/>
                    <a:pt x="38" y="151"/>
                    <a:pt x="40" y="151"/>
                  </a:cubicBezTo>
                  <a:cubicBezTo>
                    <a:pt x="40" y="150"/>
                    <a:pt x="40" y="150"/>
                    <a:pt x="40" y="149"/>
                  </a:cubicBezTo>
                  <a:cubicBezTo>
                    <a:pt x="38" y="149"/>
                    <a:pt x="37" y="149"/>
                    <a:pt x="36" y="149"/>
                  </a:cubicBezTo>
                  <a:close/>
                  <a:moveTo>
                    <a:pt x="41" y="149"/>
                  </a:moveTo>
                  <a:cubicBezTo>
                    <a:pt x="41" y="150"/>
                    <a:pt x="41" y="150"/>
                    <a:pt x="41" y="151"/>
                  </a:cubicBezTo>
                  <a:cubicBezTo>
                    <a:pt x="42" y="151"/>
                    <a:pt x="44" y="151"/>
                    <a:pt x="45" y="151"/>
                  </a:cubicBezTo>
                  <a:cubicBezTo>
                    <a:pt x="45" y="150"/>
                    <a:pt x="45" y="150"/>
                    <a:pt x="45" y="149"/>
                  </a:cubicBezTo>
                  <a:cubicBezTo>
                    <a:pt x="44" y="149"/>
                    <a:pt x="42" y="149"/>
                    <a:pt x="41" y="149"/>
                  </a:cubicBezTo>
                  <a:close/>
                  <a:moveTo>
                    <a:pt x="47" y="149"/>
                  </a:moveTo>
                  <a:cubicBezTo>
                    <a:pt x="47" y="150"/>
                    <a:pt x="47" y="150"/>
                    <a:pt x="47" y="151"/>
                  </a:cubicBezTo>
                  <a:cubicBezTo>
                    <a:pt x="48" y="151"/>
                    <a:pt x="49" y="151"/>
                    <a:pt x="51" y="151"/>
                  </a:cubicBezTo>
                  <a:cubicBezTo>
                    <a:pt x="51" y="150"/>
                    <a:pt x="51" y="150"/>
                    <a:pt x="51" y="149"/>
                  </a:cubicBezTo>
                  <a:cubicBezTo>
                    <a:pt x="49" y="149"/>
                    <a:pt x="48" y="149"/>
                    <a:pt x="47" y="149"/>
                  </a:cubicBezTo>
                  <a:close/>
                  <a:moveTo>
                    <a:pt x="52" y="149"/>
                  </a:moveTo>
                  <a:cubicBezTo>
                    <a:pt x="52" y="151"/>
                    <a:pt x="52" y="151"/>
                    <a:pt x="52" y="151"/>
                  </a:cubicBezTo>
                  <a:cubicBezTo>
                    <a:pt x="56" y="151"/>
                    <a:pt x="56" y="151"/>
                    <a:pt x="56" y="151"/>
                  </a:cubicBezTo>
                  <a:cubicBezTo>
                    <a:pt x="56" y="149"/>
                    <a:pt x="56" y="149"/>
                    <a:pt x="56" y="149"/>
                  </a:cubicBezTo>
                  <a:cubicBezTo>
                    <a:pt x="52" y="149"/>
                    <a:pt x="52" y="149"/>
                    <a:pt x="52" y="149"/>
                  </a:cubicBezTo>
                  <a:close/>
                  <a:moveTo>
                    <a:pt x="36" y="36"/>
                  </a:moveTo>
                  <a:cubicBezTo>
                    <a:pt x="36" y="37"/>
                    <a:pt x="36" y="37"/>
                    <a:pt x="36" y="38"/>
                  </a:cubicBezTo>
                  <a:cubicBezTo>
                    <a:pt x="37" y="38"/>
                    <a:pt x="38" y="38"/>
                    <a:pt x="40" y="38"/>
                  </a:cubicBezTo>
                  <a:cubicBezTo>
                    <a:pt x="40" y="37"/>
                    <a:pt x="40" y="37"/>
                    <a:pt x="40" y="36"/>
                  </a:cubicBezTo>
                  <a:cubicBezTo>
                    <a:pt x="38" y="36"/>
                    <a:pt x="37" y="36"/>
                    <a:pt x="36" y="36"/>
                  </a:cubicBezTo>
                  <a:close/>
                  <a:moveTo>
                    <a:pt x="41" y="36"/>
                  </a:moveTo>
                  <a:cubicBezTo>
                    <a:pt x="41" y="37"/>
                    <a:pt x="41" y="37"/>
                    <a:pt x="41" y="38"/>
                  </a:cubicBezTo>
                  <a:cubicBezTo>
                    <a:pt x="42" y="38"/>
                    <a:pt x="44" y="38"/>
                    <a:pt x="45" y="38"/>
                  </a:cubicBezTo>
                  <a:cubicBezTo>
                    <a:pt x="45" y="37"/>
                    <a:pt x="45" y="37"/>
                    <a:pt x="45" y="36"/>
                  </a:cubicBezTo>
                  <a:cubicBezTo>
                    <a:pt x="44" y="36"/>
                    <a:pt x="42" y="36"/>
                    <a:pt x="41" y="36"/>
                  </a:cubicBezTo>
                  <a:close/>
                  <a:moveTo>
                    <a:pt x="47" y="36"/>
                  </a:moveTo>
                  <a:cubicBezTo>
                    <a:pt x="47" y="37"/>
                    <a:pt x="47" y="37"/>
                    <a:pt x="47" y="38"/>
                  </a:cubicBezTo>
                  <a:cubicBezTo>
                    <a:pt x="48" y="38"/>
                    <a:pt x="49" y="38"/>
                    <a:pt x="51" y="38"/>
                  </a:cubicBezTo>
                  <a:cubicBezTo>
                    <a:pt x="51" y="37"/>
                    <a:pt x="51" y="37"/>
                    <a:pt x="51" y="36"/>
                  </a:cubicBezTo>
                  <a:cubicBezTo>
                    <a:pt x="49" y="36"/>
                    <a:pt x="48" y="36"/>
                    <a:pt x="47" y="36"/>
                  </a:cubicBezTo>
                  <a:close/>
                  <a:moveTo>
                    <a:pt x="36" y="41"/>
                  </a:moveTo>
                  <a:cubicBezTo>
                    <a:pt x="36" y="42"/>
                    <a:pt x="36" y="43"/>
                    <a:pt x="36" y="43"/>
                  </a:cubicBezTo>
                  <a:cubicBezTo>
                    <a:pt x="37" y="43"/>
                    <a:pt x="38" y="43"/>
                    <a:pt x="40" y="43"/>
                  </a:cubicBezTo>
                  <a:cubicBezTo>
                    <a:pt x="40" y="43"/>
                    <a:pt x="40" y="42"/>
                    <a:pt x="40" y="41"/>
                  </a:cubicBezTo>
                  <a:cubicBezTo>
                    <a:pt x="38" y="41"/>
                    <a:pt x="37" y="41"/>
                    <a:pt x="36" y="41"/>
                  </a:cubicBezTo>
                  <a:close/>
                  <a:moveTo>
                    <a:pt x="41" y="41"/>
                  </a:moveTo>
                  <a:cubicBezTo>
                    <a:pt x="41" y="42"/>
                    <a:pt x="41" y="43"/>
                    <a:pt x="41" y="43"/>
                  </a:cubicBezTo>
                  <a:cubicBezTo>
                    <a:pt x="42" y="43"/>
                    <a:pt x="44" y="43"/>
                    <a:pt x="45" y="43"/>
                  </a:cubicBezTo>
                  <a:cubicBezTo>
                    <a:pt x="45" y="43"/>
                    <a:pt x="45" y="42"/>
                    <a:pt x="45" y="41"/>
                  </a:cubicBezTo>
                  <a:cubicBezTo>
                    <a:pt x="44" y="41"/>
                    <a:pt x="42" y="41"/>
                    <a:pt x="41" y="41"/>
                  </a:cubicBezTo>
                  <a:close/>
                  <a:moveTo>
                    <a:pt x="47" y="41"/>
                  </a:moveTo>
                  <a:cubicBezTo>
                    <a:pt x="47" y="42"/>
                    <a:pt x="47" y="43"/>
                    <a:pt x="47" y="43"/>
                  </a:cubicBezTo>
                  <a:cubicBezTo>
                    <a:pt x="48" y="43"/>
                    <a:pt x="49" y="43"/>
                    <a:pt x="51" y="43"/>
                  </a:cubicBezTo>
                  <a:cubicBezTo>
                    <a:pt x="51" y="43"/>
                    <a:pt x="51" y="42"/>
                    <a:pt x="51" y="41"/>
                  </a:cubicBezTo>
                  <a:cubicBezTo>
                    <a:pt x="49" y="41"/>
                    <a:pt x="48" y="41"/>
                    <a:pt x="47" y="41"/>
                  </a:cubicBezTo>
                  <a:close/>
                  <a:moveTo>
                    <a:pt x="52" y="41"/>
                  </a:moveTo>
                  <a:cubicBezTo>
                    <a:pt x="52" y="42"/>
                    <a:pt x="52" y="43"/>
                    <a:pt x="52" y="43"/>
                  </a:cubicBezTo>
                  <a:cubicBezTo>
                    <a:pt x="53" y="43"/>
                    <a:pt x="55" y="43"/>
                    <a:pt x="56" y="43"/>
                  </a:cubicBezTo>
                  <a:cubicBezTo>
                    <a:pt x="56" y="43"/>
                    <a:pt x="56" y="42"/>
                    <a:pt x="56" y="41"/>
                  </a:cubicBezTo>
                  <a:cubicBezTo>
                    <a:pt x="55" y="41"/>
                    <a:pt x="53" y="41"/>
                    <a:pt x="52" y="41"/>
                  </a:cubicBezTo>
                  <a:close/>
                  <a:moveTo>
                    <a:pt x="36" y="46"/>
                  </a:moveTo>
                  <a:cubicBezTo>
                    <a:pt x="36" y="47"/>
                    <a:pt x="36" y="48"/>
                    <a:pt x="36" y="49"/>
                  </a:cubicBezTo>
                  <a:cubicBezTo>
                    <a:pt x="37" y="49"/>
                    <a:pt x="38" y="49"/>
                    <a:pt x="40" y="49"/>
                  </a:cubicBezTo>
                  <a:cubicBezTo>
                    <a:pt x="40" y="48"/>
                    <a:pt x="40" y="47"/>
                    <a:pt x="40" y="46"/>
                  </a:cubicBezTo>
                  <a:cubicBezTo>
                    <a:pt x="38" y="46"/>
                    <a:pt x="37" y="46"/>
                    <a:pt x="36" y="46"/>
                  </a:cubicBezTo>
                  <a:close/>
                  <a:moveTo>
                    <a:pt x="41" y="46"/>
                  </a:moveTo>
                  <a:cubicBezTo>
                    <a:pt x="41" y="47"/>
                    <a:pt x="41" y="48"/>
                    <a:pt x="41" y="49"/>
                  </a:cubicBezTo>
                  <a:cubicBezTo>
                    <a:pt x="42" y="49"/>
                    <a:pt x="44" y="49"/>
                    <a:pt x="45" y="49"/>
                  </a:cubicBezTo>
                  <a:cubicBezTo>
                    <a:pt x="45" y="48"/>
                    <a:pt x="45" y="47"/>
                    <a:pt x="45" y="46"/>
                  </a:cubicBezTo>
                  <a:cubicBezTo>
                    <a:pt x="44" y="46"/>
                    <a:pt x="42" y="46"/>
                    <a:pt x="41" y="46"/>
                  </a:cubicBezTo>
                  <a:close/>
                  <a:moveTo>
                    <a:pt x="47" y="46"/>
                  </a:moveTo>
                  <a:cubicBezTo>
                    <a:pt x="47" y="47"/>
                    <a:pt x="47" y="48"/>
                    <a:pt x="47" y="49"/>
                  </a:cubicBezTo>
                  <a:cubicBezTo>
                    <a:pt x="48" y="49"/>
                    <a:pt x="49" y="49"/>
                    <a:pt x="51" y="49"/>
                  </a:cubicBezTo>
                  <a:cubicBezTo>
                    <a:pt x="51" y="48"/>
                    <a:pt x="51" y="47"/>
                    <a:pt x="51" y="46"/>
                  </a:cubicBezTo>
                  <a:cubicBezTo>
                    <a:pt x="49" y="46"/>
                    <a:pt x="48" y="46"/>
                    <a:pt x="47" y="46"/>
                  </a:cubicBezTo>
                  <a:close/>
                  <a:moveTo>
                    <a:pt x="52" y="46"/>
                  </a:moveTo>
                  <a:cubicBezTo>
                    <a:pt x="52" y="47"/>
                    <a:pt x="52" y="48"/>
                    <a:pt x="52" y="49"/>
                  </a:cubicBezTo>
                  <a:cubicBezTo>
                    <a:pt x="53" y="49"/>
                    <a:pt x="55" y="49"/>
                    <a:pt x="56" y="49"/>
                  </a:cubicBezTo>
                  <a:cubicBezTo>
                    <a:pt x="56" y="48"/>
                    <a:pt x="56" y="47"/>
                    <a:pt x="56" y="46"/>
                  </a:cubicBezTo>
                  <a:cubicBezTo>
                    <a:pt x="55" y="46"/>
                    <a:pt x="53" y="46"/>
                    <a:pt x="52" y="46"/>
                  </a:cubicBezTo>
                  <a:close/>
                  <a:moveTo>
                    <a:pt x="36" y="51"/>
                  </a:moveTo>
                  <a:cubicBezTo>
                    <a:pt x="36" y="52"/>
                    <a:pt x="36" y="53"/>
                    <a:pt x="36" y="54"/>
                  </a:cubicBezTo>
                  <a:cubicBezTo>
                    <a:pt x="37" y="54"/>
                    <a:pt x="38" y="54"/>
                    <a:pt x="40" y="54"/>
                  </a:cubicBezTo>
                  <a:cubicBezTo>
                    <a:pt x="40" y="53"/>
                    <a:pt x="40" y="52"/>
                    <a:pt x="40" y="51"/>
                  </a:cubicBezTo>
                  <a:cubicBezTo>
                    <a:pt x="38" y="51"/>
                    <a:pt x="37" y="51"/>
                    <a:pt x="36" y="51"/>
                  </a:cubicBezTo>
                  <a:close/>
                  <a:moveTo>
                    <a:pt x="41" y="51"/>
                  </a:moveTo>
                  <a:cubicBezTo>
                    <a:pt x="41" y="52"/>
                    <a:pt x="41" y="53"/>
                    <a:pt x="41" y="54"/>
                  </a:cubicBezTo>
                  <a:cubicBezTo>
                    <a:pt x="42" y="54"/>
                    <a:pt x="44" y="54"/>
                    <a:pt x="45" y="54"/>
                  </a:cubicBezTo>
                  <a:cubicBezTo>
                    <a:pt x="45" y="53"/>
                    <a:pt x="45" y="52"/>
                    <a:pt x="45" y="51"/>
                  </a:cubicBezTo>
                  <a:cubicBezTo>
                    <a:pt x="44" y="51"/>
                    <a:pt x="42" y="51"/>
                    <a:pt x="41" y="51"/>
                  </a:cubicBezTo>
                  <a:close/>
                  <a:moveTo>
                    <a:pt x="47" y="51"/>
                  </a:moveTo>
                  <a:cubicBezTo>
                    <a:pt x="47" y="52"/>
                    <a:pt x="47" y="53"/>
                    <a:pt x="47" y="54"/>
                  </a:cubicBezTo>
                  <a:cubicBezTo>
                    <a:pt x="48" y="54"/>
                    <a:pt x="49" y="54"/>
                    <a:pt x="51" y="54"/>
                  </a:cubicBezTo>
                  <a:cubicBezTo>
                    <a:pt x="51" y="53"/>
                    <a:pt x="51" y="52"/>
                    <a:pt x="51" y="51"/>
                  </a:cubicBezTo>
                  <a:cubicBezTo>
                    <a:pt x="49" y="51"/>
                    <a:pt x="48" y="51"/>
                    <a:pt x="47" y="51"/>
                  </a:cubicBezTo>
                  <a:close/>
                  <a:moveTo>
                    <a:pt x="52" y="51"/>
                  </a:moveTo>
                  <a:cubicBezTo>
                    <a:pt x="52" y="52"/>
                    <a:pt x="52" y="53"/>
                    <a:pt x="52" y="54"/>
                  </a:cubicBezTo>
                  <a:cubicBezTo>
                    <a:pt x="53" y="54"/>
                    <a:pt x="55" y="54"/>
                    <a:pt x="56" y="54"/>
                  </a:cubicBezTo>
                  <a:cubicBezTo>
                    <a:pt x="56" y="53"/>
                    <a:pt x="56" y="52"/>
                    <a:pt x="56" y="51"/>
                  </a:cubicBezTo>
                  <a:cubicBezTo>
                    <a:pt x="55" y="51"/>
                    <a:pt x="53" y="51"/>
                    <a:pt x="52" y="51"/>
                  </a:cubicBezTo>
                  <a:close/>
                  <a:moveTo>
                    <a:pt x="41" y="56"/>
                  </a:moveTo>
                  <a:cubicBezTo>
                    <a:pt x="41" y="57"/>
                    <a:pt x="41" y="58"/>
                    <a:pt x="41" y="59"/>
                  </a:cubicBezTo>
                  <a:cubicBezTo>
                    <a:pt x="42" y="59"/>
                    <a:pt x="44" y="59"/>
                    <a:pt x="45" y="59"/>
                  </a:cubicBezTo>
                  <a:cubicBezTo>
                    <a:pt x="45" y="58"/>
                    <a:pt x="45" y="57"/>
                    <a:pt x="45" y="56"/>
                  </a:cubicBezTo>
                  <a:cubicBezTo>
                    <a:pt x="44" y="56"/>
                    <a:pt x="42" y="56"/>
                    <a:pt x="41" y="56"/>
                  </a:cubicBezTo>
                  <a:close/>
                  <a:moveTo>
                    <a:pt x="52" y="56"/>
                  </a:moveTo>
                  <a:cubicBezTo>
                    <a:pt x="52" y="57"/>
                    <a:pt x="52" y="58"/>
                    <a:pt x="52" y="59"/>
                  </a:cubicBezTo>
                  <a:cubicBezTo>
                    <a:pt x="53" y="59"/>
                    <a:pt x="55" y="59"/>
                    <a:pt x="56" y="59"/>
                  </a:cubicBezTo>
                  <a:cubicBezTo>
                    <a:pt x="56" y="58"/>
                    <a:pt x="56" y="57"/>
                    <a:pt x="56" y="56"/>
                  </a:cubicBezTo>
                  <a:cubicBezTo>
                    <a:pt x="55" y="56"/>
                    <a:pt x="53" y="56"/>
                    <a:pt x="52" y="56"/>
                  </a:cubicBezTo>
                  <a:close/>
                  <a:moveTo>
                    <a:pt x="24" y="61"/>
                  </a:moveTo>
                  <a:cubicBezTo>
                    <a:pt x="24" y="62"/>
                    <a:pt x="24" y="63"/>
                    <a:pt x="24" y="64"/>
                  </a:cubicBezTo>
                  <a:cubicBezTo>
                    <a:pt x="25" y="64"/>
                    <a:pt x="26" y="64"/>
                    <a:pt x="28" y="64"/>
                  </a:cubicBezTo>
                  <a:cubicBezTo>
                    <a:pt x="28" y="63"/>
                    <a:pt x="28" y="62"/>
                    <a:pt x="28" y="61"/>
                  </a:cubicBezTo>
                  <a:cubicBezTo>
                    <a:pt x="26" y="61"/>
                    <a:pt x="25" y="61"/>
                    <a:pt x="24" y="61"/>
                  </a:cubicBezTo>
                  <a:close/>
                  <a:moveTo>
                    <a:pt x="36" y="61"/>
                  </a:moveTo>
                  <a:cubicBezTo>
                    <a:pt x="36" y="62"/>
                    <a:pt x="36" y="63"/>
                    <a:pt x="36" y="64"/>
                  </a:cubicBezTo>
                  <a:cubicBezTo>
                    <a:pt x="37" y="64"/>
                    <a:pt x="38" y="64"/>
                    <a:pt x="40" y="64"/>
                  </a:cubicBezTo>
                  <a:cubicBezTo>
                    <a:pt x="40" y="63"/>
                    <a:pt x="40" y="62"/>
                    <a:pt x="40" y="61"/>
                  </a:cubicBezTo>
                  <a:cubicBezTo>
                    <a:pt x="38" y="61"/>
                    <a:pt x="37" y="61"/>
                    <a:pt x="36" y="61"/>
                  </a:cubicBezTo>
                  <a:close/>
                  <a:moveTo>
                    <a:pt x="41" y="61"/>
                  </a:moveTo>
                  <a:cubicBezTo>
                    <a:pt x="41" y="62"/>
                    <a:pt x="41" y="63"/>
                    <a:pt x="41" y="64"/>
                  </a:cubicBezTo>
                  <a:cubicBezTo>
                    <a:pt x="42" y="64"/>
                    <a:pt x="44" y="64"/>
                    <a:pt x="45" y="64"/>
                  </a:cubicBezTo>
                  <a:cubicBezTo>
                    <a:pt x="45" y="63"/>
                    <a:pt x="45" y="62"/>
                    <a:pt x="45" y="61"/>
                  </a:cubicBezTo>
                  <a:cubicBezTo>
                    <a:pt x="44" y="61"/>
                    <a:pt x="42" y="61"/>
                    <a:pt x="41" y="61"/>
                  </a:cubicBezTo>
                  <a:close/>
                  <a:moveTo>
                    <a:pt x="47" y="61"/>
                  </a:moveTo>
                  <a:cubicBezTo>
                    <a:pt x="47" y="62"/>
                    <a:pt x="47" y="63"/>
                    <a:pt x="47" y="64"/>
                  </a:cubicBezTo>
                  <a:cubicBezTo>
                    <a:pt x="48" y="64"/>
                    <a:pt x="49" y="64"/>
                    <a:pt x="51" y="64"/>
                  </a:cubicBezTo>
                  <a:cubicBezTo>
                    <a:pt x="51" y="63"/>
                    <a:pt x="51" y="62"/>
                    <a:pt x="51" y="61"/>
                  </a:cubicBezTo>
                  <a:cubicBezTo>
                    <a:pt x="49" y="61"/>
                    <a:pt x="48" y="61"/>
                    <a:pt x="47" y="61"/>
                  </a:cubicBezTo>
                  <a:close/>
                  <a:moveTo>
                    <a:pt x="52" y="61"/>
                  </a:moveTo>
                  <a:cubicBezTo>
                    <a:pt x="52" y="62"/>
                    <a:pt x="52" y="63"/>
                    <a:pt x="52" y="64"/>
                  </a:cubicBezTo>
                  <a:cubicBezTo>
                    <a:pt x="53" y="64"/>
                    <a:pt x="55" y="64"/>
                    <a:pt x="56" y="64"/>
                  </a:cubicBezTo>
                  <a:cubicBezTo>
                    <a:pt x="56" y="63"/>
                    <a:pt x="56" y="62"/>
                    <a:pt x="56" y="61"/>
                  </a:cubicBezTo>
                  <a:cubicBezTo>
                    <a:pt x="55" y="61"/>
                    <a:pt x="53" y="61"/>
                    <a:pt x="52" y="61"/>
                  </a:cubicBezTo>
                  <a:close/>
                  <a:moveTo>
                    <a:pt x="11" y="67"/>
                  </a:moveTo>
                  <a:cubicBezTo>
                    <a:pt x="11" y="67"/>
                    <a:pt x="11" y="68"/>
                    <a:pt x="11" y="69"/>
                  </a:cubicBezTo>
                  <a:cubicBezTo>
                    <a:pt x="13" y="69"/>
                    <a:pt x="14" y="69"/>
                    <a:pt x="16" y="69"/>
                  </a:cubicBezTo>
                  <a:cubicBezTo>
                    <a:pt x="16" y="68"/>
                    <a:pt x="16" y="67"/>
                    <a:pt x="16" y="67"/>
                  </a:cubicBezTo>
                  <a:cubicBezTo>
                    <a:pt x="14" y="67"/>
                    <a:pt x="13" y="67"/>
                    <a:pt x="11" y="67"/>
                  </a:cubicBezTo>
                  <a:close/>
                  <a:moveTo>
                    <a:pt x="24" y="67"/>
                  </a:moveTo>
                  <a:cubicBezTo>
                    <a:pt x="24" y="67"/>
                    <a:pt x="24" y="68"/>
                    <a:pt x="24" y="69"/>
                  </a:cubicBezTo>
                  <a:cubicBezTo>
                    <a:pt x="25" y="69"/>
                    <a:pt x="26" y="69"/>
                    <a:pt x="28" y="69"/>
                  </a:cubicBezTo>
                  <a:cubicBezTo>
                    <a:pt x="28" y="68"/>
                    <a:pt x="28" y="67"/>
                    <a:pt x="28" y="67"/>
                  </a:cubicBezTo>
                  <a:cubicBezTo>
                    <a:pt x="26" y="67"/>
                    <a:pt x="25" y="67"/>
                    <a:pt x="24" y="67"/>
                  </a:cubicBezTo>
                  <a:close/>
                  <a:moveTo>
                    <a:pt x="36" y="67"/>
                  </a:moveTo>
                  <a:cubicBezTo>
                    <a:pt x="36" y="67"/>
                    <a:pt x="36" y="68"/>
                    <a:pt x="36" y="69"/>
                  </a:cubicBezTo>
                  <a:cubicBezTo>
                    <a:pt x="37" y="69"/>
                    <a:pt x="38" y="69"/>
                    <a:pt x="40" y="69"/>
                  </a:cubicBezTo>
                  <a:cubicBezTo>
                    <a:pt x="40" y="68"/>
                    <a:pt x="40" y="67"/>
                    <a:pt x="40" y="67"/>
                  </a:cubicBezTo>
                  <a:cubicBezTo>
                    <a:pt x="38" y="67"/>
                    <a:pt x="37" y="67"/>
                    <a:pt x="36" y="67"/>
                  </a:cubicBezTo>
                  <a:close/>
                  <a:moveTo>
                    <a:pt x="41" y="67"/>
                  </a:moveTo>
                  <a:cubicBezTo>
                    <a:pt x="41" y="67"/>
                    <a:pt x="41" y="68"/>
                    <a:pt x="41" y="69"/>
                  </a:cubicBezTo>
                  <a:cubicBezTo>
                    <a:pt x="42" y="69"/>
                    <a:pt x="44" y="69"/>
                    <a:pt x="45" y="69"/>
                  </a:cubicBezTo>
                  <a:cubicBezTo>
                    <a:pt x="45" y="68"/>
                    <a:pt x="45" y="67"/>
                    <a:pt x="45" y="67"/>
                  </a:cubicBezTo>
                  <a:cubicBezTo>
                    <a:pt x="44" y="67"/>
                    <a:pt x="42" y="67"/>
                    <a:pt x="41" y="67"/>
                  </a:cubicBezTo>
                  <a:close/>
                  <a:moveTo>
                    <a:pt x="47" y="67"/>
                  </a:moveTo>
                  <a:cubicBezTo>
                    <a:pt x="47" y="67"/>
                    <a:pt x="47" y="68"/>
                    <a:pt x="47" y="69"/>
                  </a:cubicBezTo>
                  <a:cubicBezTo>
                    <a:pt x="48" y="69"/>
                    <a:pt x="49" y="69"/>
                    <a:pt x="51" y="69"/>
                  </a:cubicBezTo>
                  <a:cubicBezTo>
                    <a:pt x="51" y="68"/>
                    <a:pt x="51" y="67"/>
                    <a:pt x="51" y="67"/>
                  </a:cubicBezTo>
                  <a:cubicBezTo>
                    <a:pt x="49" y="67"/>
                    <a:pt x="48" y="67"/>
                    <a:pt x="47" y="67"/>
                  </a:cubicBezTo>
                  <a:close/>
                  <a:moveTo>
                    <a:pt x="52" y="67"/>
                  </a:moveTo>
                  <a:cubicBezTo>
                    <a:pt x="52" y="67"/>
                    <a:pt x="52" y="68"/>
                    <a:pt x="52" y="69"/>
                  </a:cubicBezTo>
                  <a:cubicBezTo>
                    <a:pt x="53" y="69"/>
                    <a:pt x="55" y="69"/>
                    <a:pt x="56" y="69"/>
                  </a:cubicBezTo>
                  <a:cubicBezTo>
                    <a:pt x="56" y="68"/>
                    <a:pt x="56" y="67"/>
                    <a:pt x="56" y="67"/>
                  </a:cubicBezTo>
                  <a:cubicBezTo>
                    <a:pt x="55" y="67"/>
                    <a:pt x="53" y="67"/>
                    <a:pt x="52" y="67"/>
                  </a:cubicBezTo>
                  <a:close/>
                  <a:moveTo>
                    <a:pt x="18" y="72"/>
                  </a:moveTo>
                  <a:cubicBezTo>
                    <a:pt x="18" y="73"/>
                    <a:pt x="18" y="73"/>
                    <a:pt x="18" y="74"/>
                  </a:cubicBezTo>
                  <a:cubicBezTo>
                    <a:pt x="19" y="74"/>
                    <a:pt x="20" y="74"/>
                    <a:pt x="22" y="74"/>
                  </a:cubicBezTo>
                  <a:cubicBezTo>
                    <a:pt x="22" y="73"/>
                    <a:pt x="22" y="73"/>
                    <a:pt x="22" y="72"/>
                  </a:cubicBezTo>
                  <a:cubicBezTo>
                    <a:pt x="20" y="72"/>
                    <a:pt x="19" y="72"/>
                    <a:pt x="18" y="72"/>
                  </a:cubicBezTo>
                  <a:close/>
                  <a:moveTo>
                    <a:pt x="24" y="72"/>
                  </a:moveTo>
                  <a:cubicBezTo>
                    <a:pt x="24" y="73"/>
                    <a:pt x="24" y="73"/>
                    <a:pt x="24" y="74"/>
                  </a:cubicBezTo>
                  <a:cubicBezTo>
                    <a:pt x="25" y="74"/>
                    <a:pt x="26" y="74"/>
                    <a:pt x="28" y="74"/>
                  </a:cubicBezTo>
                  <a:cubicBezTo>
                    <a:pt x="28" y="73"/>
                    <a:pt x="28" y="73"/>
                    <a:pt x="28" y="72"/>
                  </a:cubicBezTo>
                  <a:cubicBezTo>
                    <a:pt x="26" y="72"/>
                    <a:pt x="25" y="72"/>
                    <a:pt x="24" y="72"/>
                  </a:cubicBezTo>
                  <a:close/>
                  <a:moveTo>
                    <a:pt x="41" y="72"/>
                  </a:moveTo>
                  <a:cubicBezTo>
                    <a:pt x="41" y="73"/>
                    <a:pt x="41" y="73"/>
                    <a:pt x="41" y="74"/>
                  </a:cubicBezTo>
                  <a:cubicBezTo>
                    <a:pt x="42" y="74"/>
                    <a:pt x="44" y="74"/>
                    <a:pt x="45" y="74"/>
                  </a:cubicBezTo>
                  <a:cubicBezTo>
                    <a:pt x="45" y="73"/>
                    <a:pt x="45" y="73"/>
                    <a:pt x="45" y="72"/>
                  </a:cubicBezTo>
                  <a:cubicBezTo>
                    <a:pt x="44" y="72"/>
                    <a:pt x="42" y="72"/>
                    <a:pt x="41" y="72"/>
                  </a:cubicBezTo>
                  <a:close/>
                  <a:moveTo>
                    <a:pt x="47" y="72"/>
                  </a:moveTo>
                  <a:cubicBezTo>
                    <a:pt x="47" y="73"/>
                    <a:pt x="47" y="73"/>
                    <a:pt x="47" y="74"/>
                  </a:cubicBezTo>
                  <a:cubicBezTo>
                    <a:pt x="48" y="74"/>
                    <a:pt x="49" y="74"/>
                    <a:pt x="51" y="74"/>
                  </a:cubicBezTo>
                  <a:cubicBezTo>
                    <a:pt x="51" y="73"/>
                    <a:pt x="51" y="73"/>
                    <a:pt x="51" y="72"/>
                  </a:cubicBezTo>
                  <a:cubicBezTo>
                    <a:pt x="49" y="72"/>
                    <a:pt x="48" y="72"/>
                    <a:pt x="47" y="72"/>
                  </a:cubicBezTo>
                  <a:close/>
                  <a:moveTo>
                    <a:pt x="52" y="72"/>
                  </a:moveTo>
                  <a:cubicBezTo>
                    <a:pt x="52" y="73"/>
                    <a:pt x="52" y="73"/>
                    <a:pt x="52" y="74"/>
                  </a:cubicBezTo>
                  <a:cubicBezTo>
                    <a:pt x="53" y="74"/>
                    <a:pt x="55" y="74"/>
                    <a:pt x="56" y="74"/>
                  </a:cubicBezTo>
                  <a:cubicBezTo>
                    <a:pt x="56" y="73"/>
                    <a:pt x="56" y="73"/>
                    <a:pt x="56" y="72"/>
                  </a:cubicBezTo>
                  <a:cubicBezTo>
                    <a:pt x="55" y="72"/>
                    <a:pt x="53" y="72"/>
                    <a:pt x="52" y="72"/>
                  </a:cubicBezTo>
                  <a:close/>
                  <a:moveTo>
                    <a:pt x="11" y="77"/>
                  </a:moveTo>
                  <a:cubicBezTo>
                    <a:pt x="11" y="78"/>
                    <a:pt x="11" y="79"/>
                    <a:pt x="11" y="79"/>
                  </a:cubicBezTo>
                  <a:cubicBezTo>
                    <a:pt x="13" y="79"/>
                    <a:pt x="14" y="79"/>
                    <a:pt x="16" y="79"/>
                  </a:cubicBezTo>
                  <a:cubicBezTo>
                    <a:pt x="16" y="79"/>
                    <a:pt x="16" y="78"/>
                    <a:pt x="16" y="77"/>
                  </a:cubicBezTo>
                  <a:cubicBezTo>
                    <a:pt x="14" y="77"/>
                    <a:pt x="13" y="77"/>
                    <a:pt x="11" y="77"/>
                  </a:cubicBezTo>
                  <a:close/>
                  <a:moveTo>
                    <a:pt x="5" y="77"/>
                  </a:moveTo>
                  <a:cubicBezTo>
                    <a:pt x="5" y="78"/>
                    <a:pt x="5" y="79"/>
                    <a:pt x="5" y="79"/>
                  </a:cubicBezTo>
                  <a:cubicBezTo>
                    <a:pt x="7" y="79"/>
                    <a:pt x="8" y="79"/>
                    <a:pt x="10" y="79"/>
                  </a:cubicBezTo>
                  <a:cubicBezTo>
                    <a:pt x="10" y="79"/>
                    <a:pt x="10" y="78"/>
                    <a:pt x="10" y="77"/>
                  </a:cubicBezTo>
                  <a:cubicBezTo>
                    <a:pt x="8" y="77"/>
                    <a:pt x="7" y="77"/>
                    <a:pt x="5" y="77"/>
                  </a:cubicBezTo>
                  <a:close/>
                  <a:moveTo>
                    <a:pt x="18" y="77"/>
                  </a:moveTo>
                  <a:cubicBezTo>
                    <a:pt x="18" y="78"/>
                    <a:pt x="18" y="79"/>
                    <a:pt x="18" y="79"/>
                  </a:cubicBezTo>
                  <a:cubicBezTo>
                    <a:pt x="19" y="79"/>
                    <a:pt x="20" y="79"/>
                    <a:pt x="22" y="79"/>
                  </a:cubicBezTo>
                  <a:cubicBezTo>
                    <a:pt x="22" y="79"/>
                    <a:pt x="22" y="78"/>
                    <a:pt x="22" y="77"/>
                  </a:cubicBezTo>
                  <a:cubicBezTo>
                    <a:pt x="20" y="77"/>
                    <a:pt x="19" y="77"/>
                    <a:pt x="18" y="77"/>
                  </a:cubicBezTo>
                  <a:close/>
                  <a:moveTo>
                    <a:pt x="24" y="77"/>
                  </a:moveTo>
                  <a:cubicBezTo>
                    <a:pt x="24" y="78"/>
                    <a:pt x="24" y="79"/>
                    <a:pt x="24" y="79"/>
                  </a:cubicBezTo>
                  <a:cubicBezTo>
                    <a:pt x="25" y="79"/>
                    <a:pt x="26" y="79"/>
                    <a:pt x="28" y="79"/>
                  </a:cubicBezTo>
                  <a:cubicBezTo>
                    <a:pt x="28" y="79"/>
                    <a:pt x="28" y="78"/>
                    <a:pt x="28" y="77"/>
                  </a:cubicBezTo>
                  <a:cubicBezTo>
                    <a:pt x="26" y="77"/>
                    <a:pt x="25" y="77"/>
                    <a:pt x="24" y="77"/>
                  </a:cubicBezTo>
                  <a:close/>
                  <a:moveTo>
                    <a:pt x="36" y="77"/>
                  </a:moveTo>
                  <a:cubicBezTo>
                    <a:pt x="36" y="78"/>
                    <a:pt x="36" y="79"/>
                    <a:pt x="36" y="79"/>
                  </a:cubicBezTo>
                  <a:cubicBezTo>
                    <a:pt x="37" y="79"/>
                    <a:pt x="38" y="79"/>
                    <a:pt x="40" y="79"/>
                  </a:cubicBezTo>
                  <a:cubicBezTo>
                    <a:pt x="40" y="79"/>
                    <a:pt x="40" y="78"/>
                    <a:pt x="40" y="77"/>
                  </a:cubicBezTo>
                  <a:cubicBezTo>
                    <a:pt x="38" y="77"/>
                    <a:pt x="37" y="77"/>
                    <a:pt x="36" y="77"/>
                  </a:cubicBezTo>
                  <a:close/>
                  <a:moveTo>
                    <a:pt x="41" y="77"/>
                  </a:moveTo>
                  <a:cubicBezTo>
                    <a:pt x="41" y="78"/>
                    <a:pt x="41" y="79"/>
                    <a:pt x="41" y="79"/>
                  </a:cubicBezTo>
                  <a:cubicBezTo>
                    <a:pt x="42" y="79"/>
                    <a:pt x="44" y="79"/>
                    <a:pt x="45" y="79"/>
                  </a:cubicBezTo>
                  <a:cubicBezTo>
                    <a:pt x="45" y="79"/>
                    <a:pt x="45" y="78"/>
                    <a:pt x="45" y="77"/>
                  </a:cubicBezTo>
                  <a:cubicBezTo>
                    <a:pt x="44" y="77"/>
                    <a:pt x="42" y="77"/>
                    <a:pt x="41" y="77"/>
                  </a:cubicBezTo>
                  <a:close/>
                  <a:moveTo>
                    <a:pt x="47" y="77"/>
                  </a:moveTo>
                  <a:cubicBezTo>
                    <a:pt x="47" y="78"/>
                    <a:pt x="47" y="79"/>
                    <a:pt x="47" y="79"/>
                  </a:cubicBezTo>
                  <a:cubicBezTo>
                    <a:pt x="48" y="79"/>
                    <a:pt x="49" y="79"/>
                    <a:pt x="51" y="79"/>
                  </a:cubicBezTo>
                  <a:cubicBezTo>
                    <a:pt x="51" y="79"/>
                    <a:pt x="51" y="78"/>
                    <a:pt x="51" y="77"/>
                  </a:cubicBezTo>
                  <a:cubicBezTo>
                    <a:pt x="49" y="77"/>
                    <a:pt x="48" y="77"/>
                    <a:pt x="47" y="77"/>
                  </a:cubicBezTo>
                  <a:close/>
                  <a:moveTo>
                    <a:pt x="52" y="77"/>
                  </a:moveTo>
                  <a:cubicBezTo>
                    <a:pt x="52" y="78"/>
                    <a:pt x="52" y="79"/>
                    <a:pt x="52" y="79"/>
                  </a:cubicBezTo>
                  <a:cubicBezTo>
                    <a:pt x="53" y="79"/>
                    <a:pt x="55" y="79"/>
                    <a:pt x="56" y="79"/>
                  </a:cubicBezTo>
                  <a:cubicBezTo>
                    <a:pt x="56" y="79"/>
                    <a:pt x="56" y="78"/>
                    <a:pt x="56" y="77"/>
                  </a:cubicBezTo>
                  <a:cubicBezTo>
                    <a:pt x="55" y="77"/>
                    <a:pt x="53" y="77"/>
                    <a:pt x="52" y="77"/>
                  </a:cubicBezTo>
                  <a:close/>
                  <a:moveTo>
                    <a:pt x="11" y="82"/>
                  </a:moveTo>
                  <a:cubicBezTo>
                    <a:pt x="11" y="83"/>
                    <a:pt x="11" y="84"/>
                    <a:pt x="11" y="85"/>
                  </a:cubicBezTo>
                  <a:cubicBezTo>
                    <a:pt x="13" y="85"/>
                    <a:pt x="14" y="85"/>
                    <a:pt x="16" y="85"/>
                  </a:cubicBezTo>
                  <a:cubicBezTo>
                    <a:pt x="16" y="84"/>
                    <a:pt x="16" y="83"/>
                    <a:pt x="16" y="82"/>
                  </a:cubicBezTo>
                  <a:cubicBezTo>
                    <a:pt x="14" y="82"/>
                    <a:pt x="13" y="82"/>
                    <a:pt x="11" y="82"/>
                  </a:cubicBezTo>
                  <a:close/>
                  <a:moveTo>
                    <a:pt x="5" y="82"/>
                  </a:moveTo>
                  <a:cubicBezTo>
                    <a:pt x="5" y="83"/>
                    <a:pt x="5" y="84"/>
                    <a:pt x="5" y="85"/>
                  </a:cubicBezTo>
                  <a:cubicBezTo>
                    <a:pt x="7" y="85"/>
                    <a:pt x="8" y="85"/>
                    <a:pt x="10" y="85"/>
                  </a:cubicBezTo>
                  <a:cubicBezTo>
                    <a:pt x="10" y="84"/>
                    <a:pt x="10" y="83"/>
                    <a:pt x="10" y="82"/>
                  </a:cubicBezTo>
                  <a:cubicBezTo>
                    <a:pt x="8" y="82"/>
                    <a:pt x="7" y="82"/>
                    <a:pt x="5" y="82"/>
                  </a:cubicBezTo>
                  <a:close/>
                  <a:moveTo>
                    <a:pt x="18" y="82"/>
                  </a:moveTo>
                  <a:cubicBezTo>
                    <a:pt x="18" y="83"/>
                    <a:pt x="18" y="84"/>
                    <a:pt x="18" y="85"/>
                  </a:cubicBezTo>
                  <a:cubicBezTo>
                    <a:pt x="19" y="85"/>
                    <a:pt x="20" y="85"/>
                    <a:pt x="22" y="85"/>
                  </a:cubicBezTo>
                  <a:cubicBezTo>
                    <a:pt x="22" y="84"/>
                    <a:pt x="22" y="83"/>
                    <a:pt x="22" y="82"/>
                  </a:cubicBezTo>
                  <a:cubicBezTo>
                    <a:pt x="20" y="82"/>
                    <a:pt x="19" y="82"/>
                    <a:pt x="18" y="82"/>
                  </a:cubicBezTo>
                  <a:close/>
                  <a:moveTo>
                    <a:pt x="24" y="82"/>
                  </a:moveTo>
                  <a:cubicBezTo>
                    <a:pt x="24" y="83"/>
                    <a:pt x="24" y="84"/>
                    <a:pt x="24" y="85"/>
                  </a:cubicBezTo>
                  <a:cubicBezTo>
                    <a:pt x="25" y="85"/>
                    <a:pt x="26" y="85"/>
                    <a:pt x="28" y="85"/>
                  </a:cubicBezTo>
                  <a:cubicBezTo>
                    <a:pt x="28" y="84"/>
                    <a:pt x="28" y="83"/>
                    <a:pt x="28" y="82"/>
                  </a:cubicBezTo>
                  <a:cubicBezTo>
                    <a:pt x="26" y="82"/>
                    <a:pt x="25" y="82"/>
                    <a:pt x="24" y="82"/>
                  </a:cubicBezTo>
                  <a:close/>
                  <a:moveTo>
                    <a:pt x="36" y="82"/>
                  </a:moveTo>
                  <a:cubicBezTo>
                    <a:pt x="36" y="83"/>
                    <a:pt x="36" y="84"/>
                    <a:pt x="36" y="85"/>
                  </a:cubicBezTo>
                  <a:cubicBezTo>
                    <a:pt x="37" y="85"/>
                    <a:pt x="38" y="85"/>
                    <a:pt x="40" y="85"/>
                  </a:cubicBezTo>
                  <a:cubicBezTo>
                    <a:pt x="40" y="84"/>
                    <a:pt x="40" y="83"/>
                    <a:pt x="40" y="82"/>
                  </a:cubicBezTo>
                  <a:cubicBezTo>
                    <a:pt x="38" y="82"/>
                    <a:pt x="37" y="82"/>
                    <a:pt x="36" y="82"/>
                  </a:cubicBezTo>
                  <a:close/>
                  <a:moveTo>
                    <a:pt x="41" y="82"/>
                  </a:moveTo>
                  <a:cubicBezTo>
                    <a:pt x="41" y="83"/>
                    <a:pt x="41" y="84"/>
                    <a:pt x="41" y="85"/>
                  </a:cubicBezTo>
                  <a:cubicBezTo>
                    <a:pt x="42" y="85"/>
                    <a:pt x="44" y="85"/>
                    <a:pt x="45" y="85"/>
                  </a:cubicBezTo>
                  <a:cubicBezTo>
                    <a:pt x="45" y="84"/>
                    <a:pt x="45" y="83"/>
                    <a:pt x="45" y="82"/>
                  </a:cubicBezTo>
                  <a:cubicBezTo>
                    <a:pt x="44" y="82"/>
                    <a:pt x="42" y="82"/>
                    <a:pt x="41" y="82"/>
                  </a:cubicBezTo>
                  <a:close/>
                  <a:moveTo>
                    <a:pt x="47" y="82"/>
                  </a:moveTo>
                  <a:cubicBezTo>
                    <a:pt x="47" y="83"/>
                    <a:pt x="47" y="84"/>
                    <a:pt x="47" y="85"/>
                  </a:cubicBezTo>
                  <a:cubicBezTo>
                    <a:pt x="48" y="85"/>
                    <a:pt x="49" y="85"/>
                    <a:pt x="51" y="85"/>
                  </a:cubicBezTo>
                  <a:cubicBezTo>
                    <a:pt x="51" y="84"/>
                    <a:pt x="51" y="83"/>
                    <a:pt x="51" y="82"/>
                  </a:cubicBezTo>
                  <a:cubicBezTo>
                    <a:pt x="49" y="82"/>
                    <a:pt x="48" y="82"/>
                    <a:pt x="47" y="82"/>
                  </a:cubicBezTo>
                  <a:close/>
                  <a:moveTo>
                    <a:pt x="52" y="82"/>
                  </a:moveTo>
                  <a:cubicBezTo>
                    <a:pt x="52" y="83"/>
                    <a:pt x="52" y="84"/>
                    <a:pt x="52" y="85"/>
                  </a:cubicBezTo>
                  <a:cubicBezTo>
                    <a:pt x="53" y="85"/>
                    <a:pt x="55" y="85"/>
                    <a:pt x="56" y="85"/>
                  </a:cubicBezTo>
                  <a:cubicBezTo>
                    <a:pt x="56" y="84"/>
                    <a:pt x="56" y="83"/>
                    <a:pt x="56" y="82"/>
                  </a:cubicBezTo>
                  <a:cubicBezTo>
                    <a:pt x="55" y="82"/>
                    <a:pt x="53" y="82"/>
                    <a:pt x="52" y="82"/>
                  </a:cubicBezTo>
                  <a:close/>
                  <a:moveTo>
                    <a:pt x="11" y="87"/>
                  </a:moveTo>
                  <a:cubicBezTo>
                    <a:pt x="11" y="88"/>
                    <a:pt x="11" y="89"/>
                    <a:pt x="11" y="90"/>
                  </a:cubicBezTo>
                  <a:cubicBezTo>
                    <a:pt x="13" y="90"/>
                    <a:pt x="14" y="90"/>
                    <a:pt x="16" y="90"/>
                  </a:cubicBezTo>
                  <a:cubicBezTo>
                    <a:pt x="16" y="89"/>
                    <a:pt x="16" y="88"/>
                    <a:pt x="16" y="87"/>
                  </a:cubicBezTo>
                  <a:cubicBezTo>
                    <a:pt x="14" y="87"/>
                    <a:pt x="13" y="87"/>
                    <a:pt x="11" y="87"/>
                  </a:cubicBezTo>
                  <a:close/>
                  <a:moveTo>
                    <a:pt x="18" y="87"/>
                  </a:moveTo>
                  <a:cubicBezTo>
                    <a:pt x="18" y="88"/>
                    <a:pt x="18" y="89"/>
                    <a:pt x="18" y="90"/>
                  </a:cubicBezTo>
                  <a:cubicBezTo>
                    <a:pt x="19" y="90"/>
                    <a:pt x="20" y="90"/>
                    <a:pt x="22" y="90"/>
                  </a:cubicBezTo>
                  <a:cubicBezTo>
                    <a:pt x="22" y="89"/>
                    <a:pt x="22" y="88"/>
                    <a:pt x="22" y="87"/>
                  </a:cubicBezTo>
                  <a:cubicBezTo>
                    <a:pt x="20" y="87"/>
                    <a:pt x="19" y="87"/>
                    <a:pt x="18" y="87"/>
                  </a:cubicBezTo>
                  <a:close/>
                  <a:moveTo>
                    <a:pt x="24" y="87"/>
                  </a:moveTo>
                  <a:cubicBezTo>
                    <a:pt x="24" y="88"/>
                    <a:pt x="24" y="89"/>
                    <a:pt x="24" y="90"/>
                  </a:cubicBezTo>
                  <a:cubicBezTo>
                    <a:pt x="25" y="90"/>
                    <a:pt x="26" y="90"/>
                    <a:pt x="28" y="90"/>
                  </a:cubicBezTo>
                  <a:cubicBezTo>
                    <a:pt x="28" y="89"/>
                    <a:pt x="28" y="88"/>
                    <a:pt x="28" y="87"/>
                  </a:cubicBezTo>
                  <a:cubicBezTo>
                    <a:pt x="26" y="87"/>
                    <a:pt x="25" y="87"/>
                    <a:pt x="24" y="87"/>
                  </a:cubicBezTo>
                  <a:close/>
                  <a:moveTo>
                    <a:pt x="36" y="87"/>
                  </a:moveTo>
                  <a:cubicBezTo>
                    <a:pt x="36" y="88"/>
                    <a:pt x="36" y="89"/>
                    <a:pt x="36" y="90"/>
                  </a:cubicBezTo>
                  <a:cubicBezTo>
                    <a:pt x="37" y="90"/>
                    <a:pt x="38" y="90"/>
                    <a:pt x="40" y="90"/>
                  </a:cubicBezTo>
                  <a:cubicBezTo>
                    <a:pt x="40" y="89"/>
                    <a:pt x="40" y="88"/>
                    <a:pt x="40" y="87"/>
                  </a:cubicBezTo>
                  <a:cubicBezTo>
                    <a:pt x="38" y="87"/>
                    <a:pt x="37" y="87"/>
                    <a:pt x="36" y="87"/>
                  </a:cubicBezTo>
                  <a:close/>
                  <a:moveTo>
                    <a:pt x="41" y="87"/>
                  </a:moveTo>
                  <a:cubicBezTo>
                    <a:pt x="41" y="88"/>
                    <a:pt x="41" y="89"/>
                    <a:pt x="41" y="90"/>
                  </a:cubicBezTo>
                  <a:cubicBezTo>
                    <a:pt x="42" y="90"/>
                    <a:pt x="44" y="90"/>
                    <a:pt x="45" y="90"/>
                  </a:cubicBezTo>
                  <a:cubicBezTo>
                    <a:pt x="45" y="89"/>
                    <a:pt x="45" y="88"/>
                    <a:pt x="45" y="87"/>
                  </a:cubicBezTo>
                  <a:cubicBezTo>
                    <a:pt x="44" y="87"/>
                    <a:pt x="42" y="87"/>
                    <a:pt x="41" y="87"/>
                  </a:cubicBezTo>
                  <a:close/>
                  <a:moveTo>
                    <a:pt x="52" y="87"/>
                  </a:moveTo>
                  <a:cubicBezTo>
                    <a:pt x="52" y="88"/>
                    <a:pt x="52" y="89"/>
                    <a:pt x="52" y="90"/>
                  </a:cubicBezTo>
                  <a:cubicBezTo>
                    <a:pt x="53" y="90"/>
                    <a:pt x="55" y="90"/>
                    <a:pt x="56" y="90"/>
                  </a:cubicBezTo>
                  <a:cubicBezTo>
                    <a:pt x="56" y="89"/>
                    <a:pt x="56" y="88"/>
                    <a:pt x="56" y="87"/>
                  </a:cubicBezTo>
                  <a:cubicBezTo>
                    <a:pt x="55" y="87"/>
                    <a:pt x="53" y="87"/>
                    <a:pt x="52" y="87"/>
                  </a:cubicBezTo>
                  <a:close/>
                  <a:moveTo>
                    <a:pt x="5" y="92"/>
                  </a:moveTo>
                  <a:cubicBezTo>
                    <a:pt x="5" y="93"/>
                    <a:pt x="5" y="94"/>
                    <a:pt x="5" y="95"/>
                  </a:cubicBezTo>
                  <a:cubicBezTo>
                    <a:pt x="7" y="95"/>
                    <a:pt x="8" y="95"/>
                    <a:pt x="10" y="95"/>
                  </a:cubicBezTo>
                  <a:cubicBezTo>
                    <a:pt x="10" y="94"/>
                    <a:pt x="10" y="93"/>
                    <a:pt x="10" y="92"/>
                  </a:cubicBezTo>
                  <a:cubicBezTo>
                    <a:pt x="8" y="92"/>
                    <a:pt x="7" y="92"/>
                    <a:pt x="5" y="92"/>
                  </a:cubicBezTo>
                  <a:close/>
                  <a:moveTo>
                    <a:pt x="18" y="92"/>
                  </a:moveTo>
                  <a:cubicBezTo>
                    <a:pt x="18" y="93"/>
                    <a:pt x="18" y="94"/>
                    <a:pt x="18" y="95"/>
                  </a:cubicBezTo>
                  <a:cubicBezTo>
                    <a:pt x="19" y="95"/>
                    <a:pt x="20" y="95"/>
                    <a:pt x="22" y="95"/>
                  </a:cubicBezTo>
                  <a:cubicBezTo>
                    <a:pt x="22" y="94"/>
                    <a:pt x="22" y="93"/>
                    <a:pt x="22" y="92"/>
                  </a:cubicBezTo>
                  <a:cubicBezTo>
                    <a:pt x="20" y="92"/>
                    <a:pt x="19" y="92"/>
                    <a:pt x="18" y="92"/>
                  </a:cubicBezTo>
                  <a:close/>
                  <a:moveTo>
                    <a:pt x="24" y="92"/>
                  </a:moveTo>
                  <a:cubicBezTo>
                    <a:pt x="24" y="93"/>
                    <a:pt x="24" y="94"/>
                    <a:pt x="24" y="95"/>
                  </a:cubicBezTo>
                  <a:cubicBezTo>
                    <a:pt x="25" y="95"/>
                    <a:pt x="26" y="95"/>
                    <a:pt x="28" y="95"/>
                  </a:cubicBezTo>
                  <a:cubicBezTo>
                    <a:pt x="28" y="94"/>
                    <a:pt x="28" y="93"/>
                    <a:pt x="28" y="92"/>
                  </a:cubicBezTo>
                  <a:cubicBezTo>
                    <a:pt x="26" y="92"/>
                    <a:pt x="25" y="92"/>
                    <a:pt x="24" y="92"/>
                  </a:cubicBezTo>
                  <a:close/>
                  <a:moveTo>
                    <a:pt x="41" y="92"/>
                  </a:moveTo>
                  <a:cubicBezTo>
                    <a:pt x="41" y="93"/>
                    <a:pt x="41" y="94"/>
                    <a:pt x="41" y="95"/>
                  </a:cubicBezTo>
                  <a:cubicBezTo>
                    <a:pt x="42" y="95"/>
                    <a:pt x="44" y="95"/>
                    <a:pt x="45" y="95"/>
                  </a:cubicBezTo>
                  <a:cubicBezTo>
                    <a:pt x="45" y="94"/>
                    <a:pt x="45" y="93"/>
                    <a:pt x="45" y="92"/>
                  </a:cubicBezTo>
                  <a:cubicBezTo>
                    <a:pt x="44" y="92"/>
                    <a:pt x="42" y="92"/>
                    <a:pt x="41" y="92"/>
                  </a:cubicBezTo>
                  <a:close/>
                  <a:moveTo>
                    <a:pt x="47" y="92"/>
                  </a:moveTo>
                  <a:cubicBezTo>
                    <a:pt x="47" y="93"/>
                    <a:pt x="47" y="94"/>
                    <a:pt x="47" y="95"/>
                  </a:cubicBezTo>
                  <a:cubicBezTo>
                    <a:pt x="48" y="95"/>
                    <a:pt x="49" y="95"/>
                    <a:pt x="51" y="95"/>
                  </a:cubicBezTo>
                  <a:cubicBezTo>
                    <a:pt x="51" y="94"/>
                    <a:pt x="51" y="93"/>
                    <a:pt x="51" y="92"/>
                  </a:cubicBezTo>
                  <a:cubicBezTo>
                    <a:pt x="49" y="92"/>
                    <a:pt x="48" y="92"/>
                    <a:pt x="47" y="92"/>
                  </a:cubicBezTo>
                  <a:close/>
                  <a:moveTo>
                    <a:pt x="52" y="92"/>
                  </a:moveTo>
                  <a:cubicBezTo>
                    <a:pt x="52" y="93"/>
                    <a:pt x="52" y="94"/>
                    <a:pt x="52" y="95"/>
                  </a:cubicBezTo>
                  <a:cubicBezTo>
                    <a:pt x="53" y="95"/>
                    <a:pt x="55" y="95"/>
                    <a:pt x="56" y="95"/>
                  </a:cubicBezTo>
                  <a:cubicBezTo>
                    <a:pt x="56" y="94"/>
                    <a:pt x="56" y="93"/>
                    <a:pt x="56" y="92"/>
                  </a:cubicBezTo>
                  <a:cubicBezTo>
                    <a:pt x="55" y="92"/>
                    <a:pt x="53" y="92"/>
                    <a:pt x="52" y="92"/>
                  </a:cubicBezTo>
                  <a:close/>
                  <a:moveTo>
                    <a:pt x="11" y="97"/>
                  </a:moveTo>
                  <a:cubicBezTo>
                    <a:pt x="11" y="98"/>
                    <a:pt x="11" y="99"/>
                    <a:pt x="11" y="100"/>
                  </a:cubicBezTo>
                  <a:cubicBezTo>
                    <a:pt x="13" y="100"/>
                    <a:pt x="14" y="100"/>
                    <a:pt x="16" y="100"/>
                  </a:cubicBezTo>
                  <a:cubicBezTo>
                    <a:pt x="16" y="99"/>
                    <a:pt x="16" y="98"/>
                    <a:pt x="16" y="97"/>
                  </a:cubicBezTo>
                  <a:cubicBezTo>
                    <a:pt x="14" y="97"/>
                    <a:pt x="13" y="97"/>
                    <a:pt x="11" y="97"/>
                  </a:cubicBezTo>
                  <a:close/>
                  <a:moveTo>
                    <a:pt x="5" y="97"/>
                  </a:moveTo>
                  <a:cubicBezTo>
                    <a:pt x="5" y="98"/>
                    <a:pt x="5" y="99"/>
                    <a:pt x="5" y="100"/>
                  </a:cubicBezTo>
                  <a:cubicBezTo>
                    <a:pt x="7" y="100"/>
                    <a:pt x="8" y="100"/>
                    <a:pt x="10" y="100"/>
                  </a:cubicBezTo>
                  <a:cubicBezTo>
                    <a:pt x="10" y="99"/>
                    <a:pt x="10" y="98"/>
                    <a:pt x="10" y="97"/>
                  </a:cubicBezTo>
                  <a:cubicBezTo>
                    <a:pt x="8" y="97"/>
                    <a:pt x="7" y="97"/>
                    <a:pt x="5" y="97"/>
                  </a:cubicBezTo>
                  <a:close/>
                  <a:moveTo>
                    <a:pt x="18" y="97"/>
                  </a:moveTo>
                  <a:cubicBezTo>
                    <a:pt x="18" y="98"/>
                    <a:pt x="18" y="99"/>
                    <a:pt x="18" y="100"/>
                  </a:cubicBezTo>
                  <a:cubicBezTo>
                    <a:pt x="19" y="100"/>
                    <a:pt x="20" y="100"/>
                    <a:pt x="22" y="100"/>
                  </a:cubicBezTo>
                  <a:cubicBezTo>
                    <a:pt x="22" y="99"/>
                    <a:pt x="22" y="98"/>
                    <a:pt x="22" y="97"/>
                  </a:cubicBezTo>
                  <a:cubicBezTo>
                    <a:pt x="20" y="97"/>
                    <a:pt x="19" y="97"/>
                    <a:pt x="18" y="97"/>
                  </a:cubicBezTo>
                  <a:close/>
                  <a:moveTo>
                    <a:pt x="24" y="97"/>
                  </a:moveTo>
                  <a:cubicBezTo>
                    <a:pt x="24" y="98"/>
                    <a:pt x="24" y="99"/>
                    <a:pt x="24" y="100"/>
                  </a:cubicBezTo>
                  <a:cubicBezTo>
                    <a:pt x="25" y="100"/>
                    <a:pt x="26" y="100"/>
                    <a:pt x="28" y="100"/>
                  </a:cubicBezTo>
                  <a:cubicBezTo>
                    <a:pt x="28" y="99"/>
                    <a:pt x="28" y="98"/>
                    <a:pt x="28" y="97"/>
                  </a:cubicBezTo>
                  <a:cubicBezTo>
                    <a:pt x="26" y="97"/>
                    <a:pt x="25" y="97"/>
                    <a:pt x="24" y="97"/>
                  </a:cubicBezTo>
                  <a:close/>
                  <a:moveTo>
                    <a:pt x="36" y="97"/>
                  </a:moveTo>
                  <a:cubicBezTo>
                    <a:pt x="36" y="98"/>
                    <a:pt x="36" y="99"/>
                    <a:pt x="36" y="100"/>
                  </a:cubicBezTo>
                  <a:cubicBezTo>
                    <a:pt x="37" y="100"/>
                    <a:pt x="38" y="100"/>
                    <a:pt x="40" y="100"/>
                  </a:cubicBezTo>
                  <a:cubicBezTo>
                    <a:pt x="40" y="99"/>
                    <a:pt x="40" y="98"/>
                    <a:pt x="40" y="97"/>
                  </a:cubicBezTo>
                  <a:cubicBezTo>
                    <a:pt x="38" y="97"/>
                    <a:pt x="37" y="97"/>
                    <a:pt x="36" y="97"/>
                  </a:cubicBezTo>
                  <a:close/>
                  <a:moveTo>
                    <a:pt x="41" y="97"/>
                  </a:moveTo>
                  <a:cubicBezTo>
                    <a:pt x="41" y="98"/>
                    <a:pt x="41" y="99"/>
                    <a:pt x="41" y="100"/>
                  </a:cubicBezTo>
                  <a:cubicBezTo>
                    <a:pt x="42" y="100"/>
                    <a:pt x="44" y="100"/>
                    <a:pt x="45" y="100"/>
                  </a:cubicBezTo>
                  <a:cubicBezTo>
                    <a:pt x="45" y="99"/>
                    <a:pt x="45" y="98"/>
                    <a:pt x="45" y="97"/>
                  </a:cubicBezTo>
                  <a:cubicBezTo>
                    <a:pt x="44" y="97"/>
                    <a:pt x="42" y="97"/>
                    <a:pt x="41" y="97"/>
                  </a:cubicBezTo>
                  <a:close/>
                  <a:moveTo>
                    <a:pt x="47" y="97"/>
                  </a:moveTo>
                  <a:cubicBezTo>
                    <a:pt x="47" y="98"/>
                    <a:pt x="47" y="99"/>
                    <a:pt x="47" y="100"/>
                  </a:cubicBezTo>
                  <a:cubicBezTo>
                    <a:pt x="48" y="100"/>
                    <a:pt x="49" y="100"/>
                    <a:pt x="51" y="100"/>
                  </a:cubicBezTo>
                  <a:cubicBezTo>
                    <a:pt x="51" y="99"/>
                    <a:pt x="51" y="98"/>
                    <a:pt x="51" y="97"/>
                  </a:cubicBezTo>
                  <a:cubicBezTo>
                    <a:pt x="49" y="97"/>
                    <a:pt x="48" y="97"/>
                    <a:pt x="47" y="97"/>
                  </a:cubicBezTo>
                  <a:close/>
                  <a:moveTo>
                    <a:pt x="52" y="97"/>
                  </a:moveTo>
                  <a:cubicBezTo>
                    <a:pt x="52" y="98"/>
                    <a:pt x="52" y="99"/>
                    <a:pt x="52" y="100"/>
                  </a:cubicBezTo>
                  <a:cubicBezTo>
                    <a:pt x="53" y="100"/>
                    <a:pt x="55" y="100"/>
                    <a:pt x="56" y="100"/>
                  </a:cubicBezTo>
                  <a:cubicBezTo>
                    <a:pt x="56" y="99"/>
                    <a:pt x="56" y="98"/>
                    <a:pt x="56" y="97"/>
                  </a:cubicBezTo>
                  <a:cubicBezTo>
                    <a:pt x="55" y="97"/>
                    <a:pt x="53" y="97"/>
                    <a:pt x="52" y="97"/>
                  </a:cubicBezTo>
                  <a:close/>
                  <a:moveTo>
                    <a:pt x="11" y="102"/>
                  </a:moveTo>
                  <a:cubicBezTo>
                    <a:pt x="11" y="103"/>
                    <a:pt x="11" y="104"/>
                    <a:pt x="11" y="105"/>
                  </a:cubicBezTo>
                  <a:cubicBezTo>
                    <a:pt x="13" y="105"/>
                    <a:pt x="14" y="105"/>
                    <a:pt x="16" y="105"/>
                  </a:cubicBezTo>
                  <a:cubicBezTo>
                    <a:pt x="16" y="104"/>
                    <a:pt x="16" y="103"/>
                    <a:pt x="16" y="102"/>
                  </a:cubicBezTo>
                  <a:cubicBezTo>
                    <a:pt x="14" y="102"/>
                    <a:pt x="13" y="102"/>
                    <a:pt x="11" y="102"/>
                  </a:cubicBezTo>
                  <a:close/>
                  <a:moveTo>
                    <a:pt x="5" y="102"/>
                  </a:moveTo>
                  <a:cubicBezTo>
                    <a:pt x="5" y="103"/>
                    <a:pt x="5" y="104"/>
                    <a:pt x="5" y="105"/>
                  </a:cubicBezTo>
                  <a:cubicBezTo>
                    <a:pt x="7" y="105"/>
                    <a:pt x="8" y="105"/>
                    <a:pt x="10" y="105"/>
                  </a:cubicBezTo>
                  <a:cubicBezTo>
                    <a:pt x="10" y="104"/>
                    <a:pt x="10" y="103"/>
                    <a:pt x="10" y="102"/>
                  </a:cubicBezTo>
                  <a:cubicBezTo>
                    <a:pt x="8" y="102"/>
                    <a:pt x="7" y="102"/>
                    <a:pt x="5" y="102"/>
                  </a:cubicBezTo>
                  <a:close/>
                  <a:moveTo>
                    <a:pt x="18" y="102"/>
                  </a:moveTo>
                  <a:cubicBezTo>
                    <a:pt x="18" y="103"/>
                    <a:pt x="18" y="104"/>
                    <a:pt x="18" y="105"/>
                  </a:cubicBezTo>
                  <a:cubicBezTo>
                    <a:pt x="19" y="105"/>
                    <a:pt x="20" y="105"/>
                    <a:pt x="22" y="105"/>
                  </a:cubicBezTo>
                  <a:cubicBezTo>
                    <a:pt x="22" y="104"/>
                    <a:pt x="22" y="103"/>
                    <a:pt x="22" y="102"/>
                  </a:cubicBezTo>
                  <a:cubicBezTo>
                    <a:pt x="20" y="102"/>
                    <a:pt x="19" y="102"/>
                    <a:pt x="18" y="102"/>
                  </a:cubicBezTo>
                  <a:close/>
                  <a:moveTo>
                    <a:pt x="24" y="102"/>
                  </a:moveTo>
                  <a:cubicBezTo>
                    <a:pt x="24" y="103"/>
                    <a:pt x="24" y="104"/>
                    <a:pt x="24" y="105"/>
                  </a:cubicBezTo>
                  <a:cubicBezTo>
                    <a:pt x="25" y="105"/>
                    <a:pt x="26" y="105"/>
                    <a:pt x="28" y="105"/>
                  </a:cubicBezTo>
                  <a:cubicBezTo>
                    <a:pt x="28" y="104"/>
                    <a:pt x="28" y="103"/>
                    <a:pt x="28" y="102"/>
                  </a:cubicBezTo>
                  <a:cubicBezTo>
                    <a:pt x="26" y="102"/>
                    <a:pt x="25" y="102"/>
                    <a:pt x="24" y="102"/>
                  </a:cubicBezTo>
                  <a:close/>
                  <a:moveTo>
                    <a:pt x="36" y="102"/>
                  </a:moveTo>
                  <a:cubicBezTo>
                    <a:pt x="36" y="103"/>
                    <a:pt x="36" y="104"/>
                    <a:pt x="36" y="105"/>
                  </a:cubicBezTo>
                  <a:cubicBezTo>
                    <a:pt x="37" y="105"/>
                    <a:pt x="38" y="105"/>
                    <a:pt x="40" y="105"/>
                  </a:cubicBezTo>
                  <a:cubicBezTo>
                    <a:pt x="40" y="104"/>
                    <a:pt x="40" y="103"/>
                    <a:pt x="40" y="102"/>
                  </a:cubicBezTo>
                  <a:cubicBezTo>
                    <a:pt x="38" y="102"/>
                    <a:pt x="37" y="102"/>
                    <a:pt x="36" y="102"/>
                  </a:cubicBezTo>
                  <a:close/>
                  <a:moveTo>
                    <a:pt x="41" y="102"/>
                  </a:moveTo>
                  <a:cubicBezTo>
                    <a:pt x="41" y="103"/>
                    <a:pt x="41" y="104"/>
                    <a:pt x="41" y="105"/>
                  </a:cubicBezTo>
                  <a:cubicBezTo>
                    <a:pt x="42" y="105"/>
                    <a:pt x="44" y="105"/>
                    <a:pt x="45" y="105"/>
                  </a:cubicBezTo>
                  <a:cubicBezTo>
                    <a:pt x="45" y="104"/>
                    <a:pt x="45" y="103"/>
                    <a:pt x="45" y="102"/>
                  </a:cubicBezTo>
                  <a:cubicBezTo>
                    <a:pt x="44" y="102"/>
                    <a:pt x="42" y="102"/>
                    <a:pt x="41" y="102"/>
                  </a:cubicBezTo>
                  <a:close/>
                  <a:moveTo>
                    <a:pt x="47" y="102"/>
                  </a:moveTo>
                  <a:cubicBezTo>
                    <a:pt x="47" y="103"/>
                    <a:pt x="47" y="104"/>
                    <a:pt x="47" y="105"/>
                  </a:cubicBezTo>
                  <a:cubicBezTo>
                    <a:pt x="48" y="105"/>
                    <a:pt x="49" y="105"/>
                    <a:pt x="51" y="105"/>
                  </a:cubicBezTo>
                  <a:cubicBezTo>
                    <a:pt x="51" y="104"/>
                    <a:pt x="51" y="103"/>
                    <a:pt x="51" y="102"/>
                  </a:cubicBezTo>
                  <a:cubicBezTo>
                    <a:pt x="49" y="102"/>
                    <a:pt x="48" y="102"/>
                    <a:pt x="47" y="102"/>
                  </a:cubicBezTo>
                  <a:close/>
                  <a:moveTo>
                    <a:pt x="52" y="102"/>
                  </a:moveTo>
                  <a:cubicBezTo>
                    <a:pt x="52" y="103"/>
                    <a:pt x="52" y="104"/>
                    <a:pt x="52" y="105"/>
                  </a:cubicBezTo>
                  <a:cubicBezTo>
                    <a:pt x="53" y="105"/>
                    <a:pt x="55" y="105"/>
                    <a:pt x="56" y="105"/>
                  </a:cubicBezTo>
                  <a:cubicBezTo>
                    <a:pt x="56" y="104"/>
                    <a:pt x="56" y="103"/>
                    <a:pt x="56" y="102"/>
                  </a:cubicBezTo>
                  <a:cubicBezTo>
                    <a:pt x="55" y="102"/>
                    <a:pt x="53" y="102"/>
                    <a:pt x="52" y="102"/>
                  </a:cubicBezTo>
                  <a:close/>
                  <a:moveTo>
                    <a:pt x="11" y="108"/>
                  </a:moveTo>
                  <a:cubicBezTo>
                    <a:pt x="11" y="108"/>
                    <a:pt x="11" y="109"/>
                    <a:pt x="11" y="110"/>
                  </a:cubicBezTo>
                  <a:cubicBezTo>
                    <a:pt x="13" y="110"/>
                    <a:pt x="14" y="110"/>
                    <a:pt x="16" y="110"/>
                  </a:cubicBezTo>
                  <a:cubicBezTo>
                    <a:pt x="16" y="109"/>
                    <a:pt x="16" y="108"/>
                    <a:pt x="16" y="108"/>
                  </a:cubicBezTo>
                  <a:cubicBezTo>
                    <a:pt x="14" y="108"/>
                    <a:pt x="13" y="108"/>
                    <a:pt x="11" y="108"/>
                  </a:cubicBezTo>
                  <a:close/>
                  <a:moveTo>
                    <a:pt x="5" y="108"/>
                  </a:moveTo>
                  <a:cubicBezTo>
                    <a:pt x="5" y="108"/>
                    <a:pt x="5" y="109"/>
                    <a:pt x="5" y="110"/>
                  </a:cubicBezTo>
                  <a:cubicBezTo>
                    <a:pt x="7" y="110"/>
                    <a:pt x="8" y="110"/>
                    <a:pt x="10" y="110"/>
                  </a:cubicBezTo>
                  <a:cubicBezTo>
                    <a:pt x="10" y="109"/>
                    <a:pt x="10" y="108"/>
                    <a:pt x="10" y="108"/>
                  </a:cubicBezTo>
                  <a:cubicBezTo>
                    <a:pt x="8" y="108"/>
                    <a:pt x="7" y="108"/>
                    <a:pt x="5" y="108"/>
                  </a:cubicBezTo>
                  <a:close/>
                  <a:moveTo>
                    <a:pt x="18" y="108"/>
                  </a:moveTo>
                  <a:cubicBezTo>
                    <a:pt x="18" y="108"/>
                    <a:pt x="18" y="109"/>
                    <a:pt x="18" y="110"/>
                  </a:cubicBezTo>
                  <a:cubicBezTo>
                    <a:pt x="19" y="110"/>
                    <a:pt x="20" y="110"/>
                    <a:pt x="22" y="110"/>
                  </a:cubicBezTo>
                  <a:cubicBezTo>
                    <a:pt x="22" y="109"/>
                    <a:pt x="22" y="108"/>
                    <a:pt x="22" y="108"/>
                  </a:cubicBezTo>
                  <a:cubicBezTo>
                    <a:pt x="20" y="108"/>
                    <a:pt x="19" y="108"/>
                    <a:pt x="18" y="108"/>
                  </a:cubicBezTo>
                  <a:close/>
                  <a:moveTo>
                    <a:pt x="24" y="108"/>
                  </a:moveTo>
                  <a:cubicBezTo>
                    <a:pt x="24" y="108"/>
                    <a:pt x="24" y="109"/>
                    <a:pt x="24" y="110"/>
                  </a:cubicBezTo>
                  <a:cubicBezTo>
                    <a:pt x="25" y="110"/>
                    <a:pt x="26" y="110"/>
                    <a:pt x="28" y="110"/>
                  </a:cubicBezTo>
                  <a:cubicBezTo>
                    <a:pt x="28" y="109"/>
                    <a:pt x="28" y="108"/>
                    <a:pt x="28" y="108"/>
                  </a:cubicBezTo>
                  <a:cubicBezTo>
                    <a:pt x="26" y="108"/>
                    <a:pt x="25" y="108"/>
                    <a:pt x="24" y="108"/>
                  </a:cubicBezTo>
                  <a:close/>
                  <a:moveTo>
                    <a:pt x="36" y="108"/>
                  </a:moveTo>
                  <a:cubicBezTo>
                    <a:pt x="36" y="108"/>
                    <a:pt x="36" y="109"/>
                    <a:pt x="36" y="110"/>
                  </a:cubicBezTo>
                  <a:cubicBezTo>
                    <a:pt x="37" y="110"/>
                    <a:pt x="38" y="110"/>
                    <a:pt x="40" y="110"/>
                  </a:cubicBezTo>
                  <a:cubicBezTo>
                    <a:pt x="40" y="109"/>
                    <a:pt x="40" y="108"/>
                    <a:pt x="40" y="108"/>
                  </a:cubicBezTo>
                  <a:cubicBezTo>
                    <a:pt x="38" y="108"/>
                    <a:pt x="37" y="108"/>
                    <a:pt x="36" y="108"/>
                  </a:cubicBezTo>
                  <a:close/>
                  <a:moveTo>
                    <a:pt x="41" y="108"/>
                  </a:moveTo>
                  <a:cubicBezTo>
                    <a:pt x="41" y="108"/>
                    <a:pt x="41" y="109"/>
                    <a:pt x="41" y="110"/>
                  </a:cubicBezTo>
                  <a:cubicBezTo>
                    <a:pt x="42" y="110"/>
                    <a:pt x="44" y="110"/>
                    <a:pt x="45" y="110"/>
                  </a:cubicBezTo>
                  <a:cubicBezTo>
                    <a:pt x="45" y="109"/>
                    <a:pt x="45" y="108"/>
                    <a:pt x="45" y="108"/>
                  </a:cubicBezTo>
                  <a:cubicBezTo>
                    <a:pt x="44" y="108"/>
                    <a:pt x="42" y="108"/>
                    <a:pt x="41" y="108"/>
                  </a:cubicBezTo>
                  <a:close/>
                  <a:moveTo>
                    <a:pt x="47" y="108"/>
                  </a:moveTo>
                  <a:cubicBezTo>
                    <a:pt x="47" y="108"/>
                    <a:pt x="47" y="109"/>
                    <a:pt x="47" y="110"/>
                  </a:cubicBezTo>
                  <a:cubicBezTo>
                    <a:pt x="48" y="110"/>
                    <a:pt x="49" y="110"/>
                    <a:pt x="51" y="110"/>
                  </a:cubicBezTo>
                  <a:cubicBezTo>
                    <a:pt x="51" y="109"/>
                    <a:pt x="51" y="108"/>
                    <a:pt x="51" y="108"/>
                  </a:cubicBezTo>
                  <a:cubicBezTo>
                    <a:pt x="49" y="108"/>
                    <a:pt x="48" y="108"/>
                    <a:pt x="47" y="108"/>
                  </a:cubicBezTo>
                  <a:close/>
                  <a:moveTo>
                    <a:pt x="52" y="108"/>
                  </a:moveTo>
                  <a:cubicBezTo>
                    <a:pt x="52" y="108"/>
                    <a:pt x="52" y="109"/>
                    <a:pt x="52" y="110"/>
                  </a:cubicBezTo>
                  <a:cubicBezTo>
                    <a:pt x="53" y="110"/>
                    <a:pt x="55" y="110"/>
                    <a:pt x="56" y="110"/>
                  </a:cubicBezTo>
                  <a:cubicBezTo>
                    <a:pt x="56" y="109"/>
                    <a:pt x="56" y="108"/>
                    <a:pt x="56" y="108"/>
                  </a:cubicBezTo>
                  <a:cubicBezTo>
                    <a:pt x="55" y="108"/>
                    <a:pt x="53" y="108"/>
                    <a:pt x="52" y="108"/>
                  </a:cubicBezTo>
                  <a:close/>
                  <a:moveTo>
                    <a:pt x="11" y="113"/>
                  </a:moveTo>
                  <a:cubicBezTo>
                    <a:pt x="11" y="114"/>
                    <a:pt x="11" y="115"/>
                    <a:pt x="11" y="115"/>
                  </a:cubicBezTo>
                  <a:cubicBezTo>
                    <a:pt x="13" y="115"/>
                    <a:pt x="14" y="115"/>
                    <a:pt x="16" y="115"/>
                  </a:cubicBezTo>
                  <a:cubicBezTo>
                    <a:pt x="16" y="115"/>
                    <a:pt x="16" y="114"/>
                    <a:pt x="16" y="113"/>
                  </a:cubicBezTo>
                  <a:cubicBezTo>
                    <a:pt x="14" y="113"/>
                    <a:pt x="13" y="113"/>
                    <a:pt x="11" y="113"/>
                  </a:cubicBezTo>
                  <a:close/>
                  <a:moveTo>
                    <a:pt x="5" y="113"/>
                  </a:moveTo>
                  <a:cubicBezTo>
                    <a:pt x="5" y="114"/>
                    <a:pt x="5" y="115"/>
                    <a:pt x="5" y="115"/>
                  </a:cubicBezTo>
                  <a:cubicBezTo>
                    <a:pt x="7" y="115"/>
                    <a:pt x="8" y="115"/>
                    <a:pt x="10" y="115"/>
                  </a:cubicBezTo>
                  <a:cubicBezTo>
                    <a:pt x="10" y="115"/>
                    <a:pt x="10" y="114"/>
                    <a:pt x="10" y="113"/>
                  </a:cubicBezTo>
                  <a:cubicBezTo>
                    <a:pt x="8" y="113"/>
                    <a:pt x="7" y="113"/>
                    <a:pt x="5" y="113"/>
                  </a:cubicBezTo>
                  <a:close/>
                  <a:moveTo>
                    <a:pt x="18" y="113"/>
                  </a:moveTo>
                  <a:cubicBezTo>
                    <a:pt x="18" y="114"/>
                    <a:pt x="18" y="115"/>
                    <a:pt x="18" y="115"/>
                  </a:cubicBezTo>
                  <a:cubicBezTo>
                    <a:pt x="19" y="115"/>
                    <a:pt x="20" y="115"/>
                    <a:pt x="22" y="115"/>
                  </a:cubicBezTo>
                  <a:cubicBezTo>
                    <a:pt x="22" y="115"/>
                    <a:pt x="22" y="114"/>
                    <a:pt x="22" y="113"/>
                  </a:cubicBezTo>
                  <a:cubicBezTo>
                    <a:pt x="20" y="113"/>
                    <a:pt x="19" y="113"/>
                    <a:pt x="18" y="113"/>
                  </a:cubicBezTo>
                  <a:close/>
                  <a:moveTo>
                    <a:pt x="24" y="113"/>
                  </a:moveTo>
                  <a:cubicBezTo>
                    <a:pt x="24" y="114"/>
                    <a:pt x="24" y="115"/>
                    <a:pt x="24" y="115"/>
                  </a:cubicBezTo>
                  <a:cubicBezTo>
                    <a:pt x="25" y="115"/>
                    <a:pt x="26" y="115"/>
                    <a:pt x="28" y="115"/>
                  </a:cubicBezTo>
                  <a:cubicBezTo>
                    <a:pt x="28" y="115"/>
                    <a:pt x="28" y="114"/>
                    <a:pt x="28" y="113"/>
                  </a:cubicBezTo>
                  <a:cubicBezTo>
                    <a:pt x="26" y="113"/>
                    <a:pt x="25" y="113"/>
                    <a:pt x="24" y="113"/>
                  </a:cubicBezTo>
                  <a:close/>
                  <a:moveTo>
                    <a:pt x="36" y="113"/>
                  </a:moveTo>
                  <a:cubicBezTo>
                    <a:pt x="36" y="114"/>
                    <a:pt x="36" y="115"/>
                    <a:pt x="36" y="115"/>
                  </a:cubicBezTo>
                  <a:cubicBezTo>
                    <a:pt x="37" y="115"/>
                    <a:pt x="38" y="115"/>
                    <a:pt x="40" y="115"/>
                  </a:cubicBezTo>
                  <a:cubicBezTo>
                    <a:pt x="40" y="115"/>
                    <a:pt x="40" y="114"/>
                    <a:pt x="40" y="113"/>
                  </a:cubicBezTo>
                  <a:cubicBezTo>
                    <a:pt x="38" y="113"/>
                    <a:pt x="37" y="113"/>
                    <a:pt x="36" y="113"/>
                  </a:cubicBezTo>
                  <a:close/>
                  <a:moveTo>
                    <a:pt x="41" y="113"/>
                  </a:moveTo>
                  <a:cubicBezTo>
                    <a:pt x="41" y="114"/>
                    <a:pt x="41" y="115"/>
                    <a:pt x="41" y="115"/>
                  </a:cubicBezTo>
                  <a:cubicBezTo>
                    <a:pt x="42" y="115"/>
                    <a:pt x="44" y="115"/>
                    <a:pt x="45" y="115"/>
                  </a:cubicBezTo>
                  <a:cubicBezTo>
                    <a:pt x="45" y="115"/>
                    <a:pt x="45" y="114"/>
                    <a:pt x="45" y="113"/>
                  </a:cubicBezTo>
                  <a:cubicBezTo>
                    <a:pt x="44" y="113"/>
                    <a:pt x="42" y="113"/>
                    <a:pt x="41" y="113"/>
                  </a:cubicBezTo>
                  <a:close/>
                  <a:moveTo>
                    <a:pt x="47" y="113"/>
                  </a:moveTo>
                  <a:cubicBezTo>
                    <a:pt x="47" y="114"/>
                    <a:pt x="47" y="115"/>
                    <a:pt x="47" y="115"/>
                  </a:cubicBezTo>
                  <a:cubicBezTo>
                    <a:pt x="48" y="115"/>
                    <a:pt x="49" y="115"/>
                    <a:pt x="51" y="115"/>
                  </a:cubicBezTo>
                  <a:cubicBezTo>
                    <a:pt x="51" y="115"/>
                    <a:pt x="51" y="114"/>
                    <a:pt x="51" y="113"/>
                  </a:cubicBezTo>
                  <a:cubicBezTo>
                    <a:pt x="49" y="113"/>
                    <a:pt x="48" y="113"/>
                    <a:pt x="47" y="113"/>
                  </a:cubicBezTo>
                  <a:close/>
                  <a:moveTo>
                    <a:pt x="52" y="113"/>
                  </a:moveTo>
                  <a:cubicBezTo>
                    <a:pt x="52" y="114"/>
                    <a:pt x="52" y="115"/>
                    <a:pt x="52" y="115"/>
                  </a:cubicBezTo>
                  <a:cubicBezTo>
                    <a:pt x="53" y="115"/>
                    <a:pt x="55" y="115"/>
                    <a:pt x="56" y="115"/>
                  </a:cubicBezTo>
                  <a:cubicBezTo>
                    <a:pt x="56" y="115"/>
                    <a:pt x="56" y="114"/>
                    <a:pt x="56" y="113"/>
                  </a:cubicBezTo>
                  <a:cubicBezTo>
                    <a:pt x="55" y="113"/>
                    <a:pt x="53" y="113"/>
                    <a:pt x="52" y="113"/>
                  </a:cubicBezTo>
                  <a:close/>
                  <a:moveTo>
                    <a:pt x="11" y="118"/>
                  </a:moveTo>
                  <a:cubicBezTo>
                    <a:pt x="11" y="119"/>
                    <a:pt x="11" y="120"/>
                    <a:pt x="11" y="121"/>
                  </a:cubicBezTo>
                  <a:cubicBezTo>
                    <a:pt x="13" y="121"/>
                    <a:pt x="14" y="121"/>
                    <a:pt x="16" y="121"/>
                  </a:cubicBezTo>
                  <a:cubicBezTo>
                    <a:pt x="16" y="120"/>
                    <a:pt x="16" y="119"/>
                    <a:pt x="16" y="118"/>
                  </a:cubicBezTo>
                  <a:cubicBezTo>
                    <a:pt x="14" y="118"/>
                    <a:pt x="13" y="118"/>
                    <a:pt x="11" y="118"/>
                  </a:cubicBezTo>
                  <a:close/>
                  <a:moveTo>
                    <a:pt x="18" y="118"/>
                  </a:moveTo>
                  <a:cubicBezTo>
                    <a:pt x="18" y="119"/>
                    <a:pt x="18" y="120"/>
                    <a:pt x="18" y="121"/>
                  </a:cubicBezTo>
                  <a:cubicBezTo>
                    <a:pt x="19" y="121"/>
                    <a:pt x="20" y="121"/>
                    <a:pt x="22" y="121"/>
                  </a:cubicBezTo>
                  <a:cubicBezTo>
                    <a:pt x="22" y="120"/>
                    <a:pt x="22" y="119"/>
                    <a:pt x="22" y="118"/>
                  </a:cubicBezTo>
                  <a:cubicBezTo>
                    <a:pt x="20" y="118"/>
                    <a:pt x="19" y="118"/>
                    <a:pt x="18" y="118"/>
                  </a:cubicBezTo>
                  <a:close/>
                  <a:moveTo>
                    <a:pt x="24" y="118"/>
                  </a:moveTo>
                  <a:cubicBezTo>
                    <a:pt x="24" y="119"/>
                    <a:pt x="24" y="120"/>
                    <a:pt x="24" y="121"/>
                  </a:cubicBezTo>
                  <a:cubicBezTo>
                    <a:pt x="25" y="121"/>
                    <a:pt x="26" y="121"/>
                    <a:pt x="28" y="121"/>
                  </a:cubicBezTo>
                  <a:cubicBezTo>
                    <a:pt x="28" y="120"/>
                    <a:pt x="28" y="119"/>
                    <a:pt x="28" y="118"/>
                  </a:cubicBezTo>
                  <a:cubicBezTo>
                    <a:pt x="26" y="118"/>
                    <a:pt x="25" y="118"/>
                    <a:pt x="24" y="118"/>
                  </a:cubicBezTo>
                  <a:close/>
                  <a:moveTo>
                    <a:pt x="36" y="118"/>
                  </a:moveTo>
                  <a:cubicBezTo>
                    <a:pt x="36" y="119"/>
                    <a:pt x="36" y="120"/>
                    <a:pt x="36" y="121"/>
                  </a:cubicBezTo>
                  <a:cubicBezTo>
                    <a:pt x="37" y="121"/>
                    <a:pt x="38" y="121"/>
                    <a:pt x="40" y="121"/>
                  </a:cubicBezTo>
                  <a:cubicBezTo>
                    <a:pt x="40" y="120"/>
                    <a:pt x="40" y="119"/>
                    <a:pt x="40" y="118"/>
                  </a:cubicBezTo>
                  <a:cubicBezTo>
                    <a:pt x="38" y="118"/>
                    <a:pt x="37" y="118"/>
                    <a:pt x="36" y="118"/>
                  </a:cubicBezTo>
                  <a:close/>
                  <a:moveTo>
                    <a:pt x="41" y="118"/>
                  </a:moveTo>
                  <a:cubicBezTo>
                    <a:pt x="41" y="119"/>
                    <a:pt x="41" y="120"/>
                    <a:pt x="41" y="121"/>
                  </a:cubicBezTo>
                  <a:cubicBezTo>
                    <a:pt x="42" y="121"/>
                    <a:pt x="44" y="121"/>
                    <a:pt x="45" y="121"/>
                  </a:cubicBezTo>
                  <a:cubicBezTo>
                    <a:pt x="45" y="120"/>
                    <a:pt x="45" y="119"/>
                    <a:pt x="45" y="118"/>
                  </a:cubicBezTo>
                  <a:cubicBezTo>
                    <a:pt x="44" y="118"/>
                    <a:pt x="42" y="118"/>
                    <a:pt x="41" y="118"/>
                  </a:cubicBezTo>
                  <a:close/>
                  <a:moveTo>
                    <a:pt x="47" y="118"/>
                  </a:moveTo>
                  <a:cubicBezTo>
                    <a:pt x="47" y="119"/>
                    <a:pt x="47" y="120"/>
                    <a:pt x="47" y="121"/>
                  </a:cubicBezTo>
                  <a:cubicBezTo>
                    <a:pt x="48" y="121"/>
                    <a:pt x="49" y="121"/>
                    <a:pt x="51" y="121"/>
                  </a:cubicBezTo>
                  <a:cubicBezTo>
                    <a:pt x="51" y="120"/>
                    <a:pt x="51" y="119"/>
                    <a:pt x="51" y="118"/>
                  </a:cubicBezTo>
                  <a:cubicBezTo>
                    <a:pt x="49" y="118"/>
                    <a:pt x="48" y="118"/>
                    <a:pt x="47" y="118"/>
                  </a:cubicBezTo>
                  <a:close/>
                  <a:moveTo>
                    <a:pt x="52" y="118"/>
                  </a:moveTo>
                  <a:cubicBezTo>
                    <a:pt x="52" y="119"/>
                    <a:pt x="52" y="120"/>
                    <a:pt x="52" y="121"/>
                  </a:cubicBezTo>
                  <a:cubicBezTo>
                    <a:pt x="53" y="121"/>
                    <a:pt x="55" y="121"/>
                    <a:pt x="56" y="121"/>
                  </a:cubicBezTo>
                  <a:cubicBezTo>
                    <a:pt x="56" y="120"/>
                    <a:pt x="56" y="119"/>
                    <a:pt x="56" y="118"/>
                  </a:cubicBezTo>
                  <a:cubicBezTo>
                    <a:pt x="55" y="118"/>
                    <a:pt x="53" y="118"/>
                    <a:pt x="52" y="118"/>
                  </a:cubicBezTo>
                  <a:close/>
                  <a:moveTo>
                    <a:pt x="5" y="123"/>
                  </a:moveTo>
                  <a:cubicBezTo>
                    <a:pt x="5" y="124"/>
                    <a:pt x="5" y="125"/>
                    <a:pt x="5" y="126"/>
                  </a:cubicBezTo>
                  <a:cubicBezTo>
                    <a:pt x="7" y="126"/>
                    <a:pt x="8" y="126"/>
                    <a:pt x="10" y="126"/>
                  </a:cubicBezTo>
                  <a:cubicBezTo>
                    <a:pt x="10" y="125"/>
                    <a:pt x="10" y="124"/>
                    <a:pt x="10" y="123"/>
                  </a:cubicBezTo>
                  <a:cubicBezTo>
                    <a:pt x="8" y="123"/>
                    <a:pt x="7" y="123"/>
                    <a:pt x="5" y="123"/>
                  </a:cubicBezTo>
                  <a:close/>
                  <a:moveTo>
                    <a:pt x="18" y="123"/>
                  </a:moveTo>
                  <a:cubicBezTo>
                    <a:pt x="18" y="124"/>
                    <a:pt x="18" y="125"/>
                    <a:pt x="18" y="126"/>
                  </a:cubicBezTo>
                  <a:cubicBezTo>
                    <a:pt x="19" y="126"/>
                    <a:pt x="20" y="126"/>
                    <a:pt x="22" y="126"/>
                  </a:cubicBezTo>
                  <a:cubicBezTo>
                    <a:pt x="22" y="125"/>
                    <a:pt x="22" y="124"/>
                    <a:pt x="22" y="123"/>
                  </a:cubicBezTo>
                  <a:cubicBezTo>
                    <a:pt x="20" y="123"/>
                    <a:pt x="19" y="123"/>
                    <a:pt x="18" y="123"/>
                  </a:cubicBezTo>
                  <a:close/>
                  <a:moveTo>
                    <a:pt x="24" y="123"/>
                  </a:moveTo>
                  <a:cubicBezTo>
                    <a:pt x="24" y="124"/>
                    <a:pt x="24" y="125"/>
                    <a:pt x="24" y="126"/>
                  </a:cubicBezTo>
                  <a:cubicBezTo>
                    <a:pt x="25" y="126"/>
                    <a:pt x="26" y="126"/>
                    <a:pt x="28" y="126"/>
                  </a:cubicBezTo>
                  <a:cubicBezTo>
                    <a:pt x="28" y="125"/>
                    <a:pt x="28" y="124"/>
                    <a:pt x="28" y="123"/>
                  </a:cubicBezTo>
                  <a:cubicBezTo>
                    <a:pt x="26" y="123"/>
                    <a:pt x="25" y="123"/>
                    <a:pt x="24" y="123"/>
                  </a:cubicBezTo>
                  <a:close/>
                  <a:moveTo>
                    <a:pt x="36" y="123"/>
                  </a:moveTo>
                  <a:cubicBezTo>
                    <a:pt x="36" y="124"/>
                    <a:pt x="36" y="125"/>
                    <a:pt x="36" y="126"/>
                  </a:cubicBezTo>
                  <a:cubicBezTo>
                    <a:pt x="37" y="126"/>
                    <a:pt x="38" y="126"/>
                    <a:pt x="40" y="126"/>
                  </a:cubicBezTo>
                  <a:cubicBezTo>
                    <a:pt x="40" y="125"/>
                    <a:pt x="40" y="124"/>
                    <a:pt x="40" y="123"/>
                  </a:cubicBezTo>
                  <a:cubicBezTo>
                    <a:pt x="38" y="123"/>
                    <a:pt x="37" y="123"/>
                    <a:pt x="36" y="123"/>
                  </a:cubicBezTo>
                  <a:close/>
                  <a:moveTo>
                    <a:pt x="47" y="123"/>
                  </a:moveTo>
                  <a:cubicBezTo>
                    <a:pt x="47" y="124"/>
                    <a:pt x="47" y="125"/>
                    <a:pt x="47" y="126"/>
                  </a:cubicBezTo>
                  <a:cubicBezTo>
                    <a:pt x="48" y="126"/>
                    <a:pt x="49" y="126"/>
                    <a:pt x="51" y="126"/>
                  </a:cubicBezTo>
                  <a:cubicBezTo>
                    <a:pt x="51" y="125"/>
                    <a:pt x="51" y="124"/>
                    <a:pt x="51" y="123"/>
                  </a:cubicBezTo>
                  <a:cubicBezTo>
                    <a:pt x="49" y="123"/>
                    <a:pt x="48" y="123"/>
                    <a:pt x="47" y="123"/>
                  </a:cubicBezTo>
                  <a:close/>
                  <a:moveTo>
                    <a:pt x="52" y="123"/>
                  </a:moveTo>
                  <a:cubicBezTo>
                    <a:pt x="52" y="124"/>
                    <a:pt x="52" y="125"/>
                    <a:pt x="52" y="126"/>
                  </a:cubicBezTo>
                  <a:cubicBezTo>
                    <a:pt x="53" y="126"/>
                    <a:pt x="55" y="126"/>
                    <a:pt x="56" y="126"/>
                  </a:cubicBezTo>
                  <a:cubicBezTo>
                    <a:pt x="56" y="125"/>
                    <a:pt x="56" y="124"/>
                    <a:pt x="56" y="123"/>
                  </a:cubicBezTo>
                  <a:cubicBezTo>
                    <a:pt x="55" y="123"/>
                    <a:pt x="53" y="123"/>
                    <a:pt x="52" y="123"/>
                  </a:cubicBezTo>
                  <a:close/>
                  <a:moveTo>
                    <a:pt x="11" y="128"/>
                  </a:moveTo>
                  <a:cubicBezTo>
                    <a:pt x="11" y="129"/>
                    <a:pt x="11" y="130"/>
                    <a:pt x="11" y="131"/>
                  </a:cubicBezTo>
                  <a:cubicBezTo>
                    <a:pt x="13" y="131"/>
                    <a:pt x="14" y="131"/>
                    <a:pt x="16" y="131"/>
                  </a:cubicBezTo>
                  <a:cubicBezTo>
                    <a:pt x="16" y="130"/>
                    <a:pt x="16" y="129"/>
                    <a:pt x="16" y="128"/>
                  </a:cubicBezTo>
                  <a:cubicBezTo>
                    <a:pt x="14" y="128"/>
                    <a:pt x="13" y="128"/>
                    <a:pt x="11" y="128"/>
                  </a:cubicBezTo>
                  <a:close/>
                  <a:moveTo>
                    <a:pt x="5" y="128"/>
                  </a:moveTo>
                  <a:cubicBezTo>
                    <a:pt x="5" y="129"/>
                    <a:pt x="5" y="130"/>
                    <a:pt x="5" y="131"/>
                  </a:cubicBezTo>
                  <a:cubicBezTo>
                    <a:pt x="7" y="131"/>
                    <a:pt x="8" y="131"/>
                    <a:pt x="10" y="131"/>
                  </a:cubicBezTo>
                  <a:cubicBezTo>
                    <a:pt x="10" y="130"/>
                    <a:pt x="10" y="129"/>
                    <a:pt x="10" y="128"/>
                  </a:cubicBezTo>
                  <a:cubicBezTo>
                    <a:pt x="8" y="128"/>
                    <a:pt x="7" y="128"/>
                    <a:pt x="5" y="128"/>
                  </a:cubicBezTo>
                  <a:close/>
                  <a:moveTo>
                    <a:pt x="18" y="128"/>
                  </a:moveTo>
                  <a:cubicBezTo>
                    <a:pt x="18" y="129"/>
                    <a:pt x="18" y="130"/>
                    <a:pt x="18" y="131"/>
                  </a:cubicBezTo>
                  <a:cubicBezTo>
                    <a:pt x="19" y="131"/>
                    <a:pt x="20" y="131"/>
                    <a:pt x="22" y="131"/>
                  </a:cubicBezTo>
                  <a:cubicBezTo>
                    <a:pt x="22" y="130"/>
                    <a:pt x="22" y="129"/>
                    <a:pt x="22" y="128"/>
                  </a:cubicBezTo>
                  <a:cubicBezTo>
                    <a:pt x="20" y="128"/>
                    <a:pt x="19" y="128"/>
                    <a:pt x="18" y="128"/>
                  </a:cubicBezTo>
                  <a:close/>
                  <a:moveTo>
                    <a:pt x="24" y="128"/>
                  </a:moveTo>
                  <a:cubicBezTo>
                    <a:pt x="24" y="129"/>
                    <a:pt x="24" y="130"/>
                    <a:pt x="24" y="131"/>
                  </a:cubicBezTo>
                  <a:cubicBezTo>
                    <a:pt x="25" y="131"/>
                    <a:pt x="26" y="131"/>
                    <a:pt x="28" y="131"/>
                  </a:cubicBezTo>
                  <a:cubicBezTo>
                    <a:pt x="28" y="130"/>
                    <a:pt x="28" y="129"/>
                    <a:pt x="28" y="128"/>
                  </a:cubicBezTo>
                  <a:cubicBezTo>
                    <a:pt x="26" y="128"/>
                    <a:pt x="25" y="128"/>
                    <a:pt x="24" y="128"/>
                  </a:cubicBezTo>
                  <a:close/>
                  <a:moveTo>
                    <a:pt x="36" y="128"/>
                  </a:moveTo>
                  <a:cubicBezTo>
                    <a:pt x="36" y="129"/>
                    <a:pt x="36" y="130"/>
                    <a:pt x="36" y="131"/>
                  </a:cubicBezTo>
                  <a:cubicBezTo>
                    <a:pt x="37" y="131"/>
                    <a:pt x="38" y="131"/>
                    <a:pt x="40" y="131"/>
                  </a:cubicBezTo>
                  <a:cubicBezTo>
                    <a:pt x="40" y="130"/>
                    <a:pt x="40" y="129"/>
                    <a:pt x="40" y="128"/>
                  </a:cubicBezTo>
                  <a:cubicBezTo>
                    <a:pt x="38" y="128"/>
                    <a:pt x="37" y="128"/>
                    <a:pt x="36" y="128"/>
                  </a:cubicBezTo>
                  <a:close/>
                  <a:moveTo>
                    <a:pt x="41" y="128"/>
                  </a:moveTo>
                  <a:cubicBezTo>
                    <a:pt x="41" y="129"/>
                    <a:pt x="41" y="130"/>
                    <a:pt x="41" y="131"/>
                  </a:cubicBezTo>
                  <a:cubicBezTo>
                    <a:pt x="42" y="131"/>
                    <a:pt x="44" y="131"/>
                    <a:pt x="45" y="131"/>
                  </a:cubicBezTo>
                  <a:cubicBezTo>
                    <a:pt x="45" y="130"/>
                    <a:pt x="45" y="129"/>
                    <a:pt x="45" y="128"/>
                  </a:cubicBezTo>
                  <a:cubicBezTo>
                    <a:pt x="44" y="128"/>
                    <a:pt x="42" y="128"/>
                    <a:pt x="41" y="128"/>
                  </a:cubicBezTo>
                  <a:close/>
                  <a:moveTo>
                    <a:pt x="47" y="128"/>
                  </a:moveTo>
                  <a:cubicBezTo>
                    <a:pt x="47" y="129"/>
                    <a:pt x="47" y="130"/>
                    <a:pt x="47" y="131"/>
                  </a:cubicBezTo>
                  <a:cubicBezTo>
                    <a:pt x="48" y="131"/>
                    <a:pt x="49" y="131"/>
                    <a:pt x="51" y="131"/>
                  </a:cubicBezTo>
                  <a:cubicBezTo>
                    <a:pt x="51" y="130"/>
                    <a:pt x="51" y="129"/>
                    <a:pt x="51" y="128"/>
                  </a:cubicBezTo>
                  <a:cubicBezTo>
                    <a:pt x="49" y="128"/>
                    <a:pt x="48" y="128"/>
                    <a:pt x="47" y="128"/>
                  </a:cubicBezTo>
                  <a:close/>
                  <a:moveTo>
                    <a:pt x="52" y="128"/>
                  </a:moveTo>
                  <a:cubicBezTo>
                    <a:pt x="52" y="129"/>
                    <a:pt x="52" y="130"/>
                    <a:pt x="52" y="131"/>
                  </a:cubicBezTo>
                  <a:cubicBezTo>
                    <a:pt x="53" y="131"/>
                    <a:pt x="55" y="131"/>
                    <a:pt x="56" y="131"/>
                  </a:cubicBezTo>
                  <a:cubicBezTo>
                    <a:pt x="56" y="130"/>
                    <a:pt x="56" y="129"/>
                    <a:pt x="56" y="128"/>
                  </a:cubicBezTo>
                  <a:cubicBezTo>
                    <a:pt x="55" y="128"/>
                    <a:pt x="53" y="128"/>
                    <a:pt x="52" y="128"/>
                  </a:cubicBezTo>
                  <a:close/>
                  <a:moveTo>
                    <a:pt x="11" y="133"/>
                  </a:moveTo>
                  <a:cubicBezTo>
                    <a:pt x="11" y="134"/>
                    <a:pt x="11" y="135"/>
                    <a:pt x="11" y="136"/>
                  </a:cubicBezTo>
                  <a:cubicBezTo>
                    <a:pt x="13" y="136"/>
                    <a:pt x="14" y="136"/>
                    <a:pt x="16" y="136"/>
                  </a:cubicBezTo>
                  <a:cubicBezTo>
                    <a:pt x="16" y="135"/>
                    <a:pt x="16" y="134"/>
                    <a:pt x="16" y="133"/>
                  </a:cubicBezTo>
                  <a:cubicBezTo>
                    <a:pt x="14" y="133"/>
                    <a:pt x="13" y="133"/>
                    <a:pt x="11" y="133"/>
                  </a:cubicBezTo>
                  <a:close/>
                  <a:moveTo>
                    <a:pt x="5" y="133"/>
                  </a:moveTo>
                  <a:cubicBezTo>
                    <a:pt x="5" y="134"/>
                    <a:pt x="5" y="135"/>
                    <a:pt x="5" y="136"/>
                  </a:cubicBezTo>
                  <a:cubicBezTo>
                    <a:pt x="7" y="136"/>
                    <a:pt x="8" y="136"/>
                    <a:pt x="10" y="136"/>
                  </a:cubicBezTo>
                  <a:cubicBezTo>
                    <a:pt x="10" y="135"/>
                    <a:pt x="10" y="134"/>
                    <a:pt x="10" y="133"/>
                  </a:cubicBezTo>
                  <a:cubicBezTo>
                    <a:pt x="8" y="133"/>
                    <a:pt x="7" y="133"/>
                    <a:pt x="5" y="133"/>
                  </a:cubicBezTo>
                  <a:close/>
                  <a:moveTo>
                    <a:pt x="18" y="133"/>
                  </a:moveTo>
                  <a:cubicBezTo>
                    <a:pt x="18" y="134"/>
                    <a:pt x="18" y="135"/>
                    <a:pt x="18" y="136"/>
                  </a:cubicBezTo>
                  <a:cubicBezTo>
                    <a:pt x="19" y="136"/>
                    <a:pt x="20" y="136"/>
                    <a:pt x="22" y="136"/>
                  </a:cubicBezTo>
                  <a:cubicBezTo>
                    <a:pt x="22" y="135"/>
                    <a:pt x="22" y="134"/>
                    <a:pt x="22" y="133"/>
                  </a:cubicBezTo>
                  <a:cubicBezTo>
                    <a:pt x="20" y="133"/>
                    <a:pt x="19" y="133"/>
                    <a:pt x="18" y="133"/>
                  </a:cubicBezTo>
                  <a:close/>
                  <a:moveTo>
                    <a:pt x="24" y="133"/>
                  </a:moveTo>
                  <a:cubicBezTo>
                    <a:pt x="24" y="134"/>
                    <a:pt x="24" y="135"/>
                    <a:pt x="24" y="136"/>
                  </a:cubicBezTo>
                  <a:cubicBezTo>
                    <a:pt x="25" y="136"/>
                    <a:pt x="26" y="136"/>
                    <a:pt x="28" y="136"/>
                  </a:cubicBezTo>
                  <a:cubicBezTo>
                    <a:pt x="28" y="135"/>
                    <a:pt x="28" y="134"/>
                    <a:pt x="28" y="133"/>
                  </a:cubicBezTo>
                  <a:cubicBezTo>
                    <a:pt x="26" y="133"/>
                    <a:pt x="25" y="133"/>
                    <a:pt x="24" y="133"/>
                  </a:cubicBezTo>
                  <a:close/>
                  <a:moveTo>
                    <a:pt x="41" y="133"/>
                  </a:moveTo>
                  <a:cubicBezTo>
                    <a:pt x="41" y="134"/>
                    <a:pt x="41" y="135"/>
                    <a:pt x="41" y="136"/>
                  </a:cubicBezTo>
                  <a:cubicBezTo>
                    <a:pt x="42" y="136"/>
                    <a:pt x="44" y="136"/>
                    <a:pt x="45" y="136"/>
                  </a:cubicBezTo>
                  <a:cubicBezTo>
                    <a:pt x="45" y="135"/>
                    <a:pt x="45" y="134"/>
                    <a:pt x="45" y="133"/>
                  </a:cubicBezTo>
                  <a:cubicBezTo>
                    <a:pt x="44" y="133"/>
                    <a:pt x="42" y="133"/>
                    <a:pt x="41" y="133"/>
                  </a:cubicBezTo>
                  <a:close/>
                  <a:moveTo>
                    <a:pt x="47" y="133"/>
                  </a:moveTo>
                  <a:cubicBezTo>
                    <a:pt x="47" y="134"/>
                    <a:pt x="47" y="135"/>
                    <a:pt x="47" y="136"/>
                  </a:cubicBezTo>
                  <a:cubicBezTo>
                    <a:pt x="48" y="136"/>
                    <a:pt x="49" y="136"/>
                    <a:pt x="51" y="136"/>
                  </a:cubicBezTo>
                  <a:cubicBezTo>
                    <a:pt x="51" y="135"/>
                    <a:pt x="51" y="134"/>
                    <a:pt x="51" y="133"/>
                  </a:cubicBezTo>
                  <a:cubicBezTo>
                    <a:pt x="49" y="133"/>
                    <a:pt x="48" y="133"/>
                    <a:pt x="47" y="133"/>
                  </a:cubicBezTo>
                  <a:close/>
                  <a:moveTo>
                    <a:pt x="52" y="133"/>
                  </a:moveTo>
                  <a:cubicBezTo>
                    <a:pt x="52" y="134"/>
                    <a:pt x="52" y="135"/>
                    <a:pt x="52" y="136"/>
                  </a:cubicBezTo>
                  <a:cubicBezTo>
                    <a:pt x="53" y="136"/>
                    <a:pt x="55" y="136"/>
                    <a:pt x="56" y="136"/>
                  </a:cubicBezTo>
                  <a:cubicBezTo>
                    <a:pt x="56" y="135"/>
                    <a:pt x="56" y="134"/>
                    <a:pt x="56" y="133"/>
                  </a:cubicBezTo>
                  <a:cubicBezTo>
                    <a:pt x="55" y="133"/>
                    <a:pt x="53" y="133"/>
                    <a:pt x="52" y="133"/>
                  </a:cubicBezTo>
                  <a:close/>
                  <a:moveTo>
                    <a:pt x="11" y="138"/>
                  </a:moveTo>
                  <a:cubicBezTo>
                    <a:pt x="11" y="139"/>
                    <a:pt x="11" y="140"/>
                    <a:pt x="11" y="141"/>
                  </a:cubicBezTo>
                  <a:cubicBezTo>
                    <a:pt x="13" y="141"/>
                    <a:pt x="14" y="141"/>
                    <a:pt x="16" y="141"/>
                  </a:cubicBezTo>
                  <a:cubicBezTo>
                    <a:pt x="16" y="140"/>
                    <a:pt x="16" y="139"/>
                    <a:pt x="16" y="138"/>
                  </a:cubicBezTo>
                  <a:cubicBezTo>
                    <a:pt x="14" y="138"/>
                    <a:pt x="13" y="138"/>
                    <a:pt x="11" y="138"/>
                  </a:cubicBezTo>
                  <a:close/>
                  <a:moveTo>
                    <a:pt x="5" y="138"/>
                  </a:moveTo>
                  <a:cubicBezTo>
                    <a:pt x="5" y="139"/>
                    <a:pt x="5" y="140"/>
                    <a:pt x="5" y="141"/>
                  </a:cubicBezTo>
                  <a:cubicBezTo>
                    <a:pt x="7" y="141"/>
                    <a:pt x="8" y="141"/>
                    <a:pt x="10" y="141"/>
                  </a:cubicBezTo>
                  <a:cubicBezTo>
                    <a:pt x="10" y="140"/>
                    <a:pt x="10" y="139"/>
                    <a:pt x="10" y="138"/>
                  </a:cubicBezTo>
                  <a:cubicBezTo>
                    <a:pt x="8" y="138"/>
                    <a:pt x="7" y="138"/>
                    <a:pt x="5" y="138"/>
                  </a:cubicBezTo>
                  <a:close/>
                  <a:moveTo>
                    <a:pt x="18" y="138"/>
                  </a:moveTo>
                  <a:cubicBezTo>
                    <a:pt x="18" y="139"/>
                    <a:pt x="18" y="140"/>
                    <a:pt x="18" y="141"/>
                  </a:cubicBezTo>
                  <a:cubicBezTo>
                    <a:pt x="19" y="141"/>
                    <a:pt x="20" y="141"/>
                    <a:pt x="22" y="141"/>
                  </a:cubicBezTo>
                  <a:cubicBezTo>
                    <a:pt x="22" y="140"/>
                    <a:pt x="22" y="139"/>
                    <a:pt x="22" y="138"/>
                  </a:cubicBezTo>
                  <a:cubicBezTo>
                    <a:pt x="20" y="138"/>
                    <a:pt x="19" y="138"/>
                    <a:pt x="18" y="138"/>
                  </a:cubicBezTo>
                  <a:close/>
                  <a:moveTo>
                    <a:pt x="36" y="138"/>
                  </a:moveTo>
                  <a:cubicBezTo>
                    <a:pt x="36" y="139"/>
                    <a:pt x="36" y="140"/>
                    <a:pt x="36" y="141"/>
                  </a:cubicBezTo>
                  <a:cubicBezTo>
                    <a:pt x="37" y="141"/>
                    <a:pt x="38" y="141"/>
                    <a:pt x="40" y="141"/>
                  </a:cubicBezTo>
                  <a:cubicBezTo>
                    <a:pt x="40" y="140"/>
                    <a:pt x="40" y="139"/>
                    <a:pt x="40" y="138"/>
                  </a:cubicBezTo>
                  <a:cubicBezTo>
                    <a:pt x="38" y="138"/>
                    <a:pt x="37" y="138"/>
                    <a:pt x="36" y="138"/>
                  </a:cubicBezTo>
                  <a:close/>
                  <a:moveTo>
                    <a:pt x="41" y="138"/>
                  </a:moveTo>
                  <a:cubicBezTo>
                    <a:pt x="41" y="139"/>
                    <a:pt x="41" y="140"/>
                    <a:pt x="41" y="141"/>
                  </a:cubicBezTo>
                  <a:cubicBezTo>
                    <a:pt x="42" y="141"/>
                    <a:pt x="44" y="141"/>
                    <a:pt x="45" y="141"/>
                  </a:cubicBezTo>
                  <a:cubicBezTo>
                    <a:pt x="45" y="140"/>
                    <a:pt x="45" y="139"/>
                    <a:pt x="45" y="138"/>
                  </a:cubicBezTo>
                  <a:cubicBezTo>
                    <a:pt x="44" y="138"/>
                    <a:pt x="42" y="138"/>
                    <a:pt x="41" y="138"/>
                  </a:cubicBezTo>
                  <a:close/>
                  <a:moveTo>
                    <a:pt x="47" y="138"/>
                  </a:moveTo>
                  <a:cubicBezTo>
                    <a:pt x="47" y="139"/>
                    <a:pt x="47" y="140"/>
                    <a:pt x="47" y="141"/>
                  </a:cubicBezTo>
                  <a:cubicBezTo>
                    <a:pt x="48" y="141"/>
                    <a:pt x="49" y="141"/>
                    <a:pt x="51" y="141"/>
                  </a:cubicBezTo>
                  <a:cubicBezTo>
                    <a:pt x="51" y="140"/>
                    <a:pt x="51" y="139"/>
                    <a:pt x="51" y="138"/>
                  </a:cubicBezTo>
                  <a:cubicBezTo>
                    <a:pt x="49" y="138"/>
                    <a:pt x="48" y="138"/>
                    <a:pt x="47" y="138"/>
                  </a:cubicBezTo>
                  <a:close/>
                  <a:moveTo>
                    <a:pt x="52" y="138"/>
                  </a:moveTo>
                  <a:cubicBezTo>
                    <a:pt x="52" y="139"/>
                    <a:pt x="52" y="140"/>
                    <a:pt x="52" y="141"/>
                  </a:cubicBezTo>
                  <a:cubicBezTo>
                    <a:pt x="53" y="141"/>
                    <a:pt x="55" y="141"/>
                    <a:pt x="56" y="141"/>
                  </a:cubicBezTo>
                  <a:cubicBezTo>
                    <a:pt x="56" y="140"/>
                    <a:pt x="56" y="139"/>
                    <a:pt x="56" y="138"/>
                  </a:cubicBezTo>
                  <a:cubicBezTo>
                    <a:pt x="55" y="138"/>
                    <a:pt x="53" y="138"/>
                    <a:pt x="52" y="138"/>
                  </a:cubicBezTo>
                  <a:close/>
                  <a:moveTo>
                    <a:pt x="11" y="144"/>
                  </a:moveTo>
                  <a:cubicBezTo>
                    <a:pt x="11" y="144"/>
                    <a:pt x="11" y="145"/>
                    <a:pt x="11" y="146"/>
                  </a:cubicBezTo>
                  <a:cubicBezTo>
                    <a:pt x="13" y="146"/>
                    <a:pt x="14" y="146"/>
                    <a:pt x="16" y="146"/>
                  </a:cubicBezTo>
                  <a:cubicBezTo>
                    <a:pt x="16" y="145"/>
                    <a:pt x="16" y="144"/>
                    <a:pt x="16" y="144"/>
                  </a:cubicBezTo>
                  <a:cubicBezTo>
                    <a:pt x="14" y="144"/>
                    <a:pt x="13" y="144"/>
                    <a:pt x="11" y="144"/>
                  </a:cubicBezTo>
                  <a:close/>
                  <a:moveTo>
                    <a:pt x="5" y="144"/>
                  </a:moveTo>
                  <a:cubicBezTo>
                    <a:pt x="5" y="144"/>
                    <a:pt x="5" y="145"/>
                    <a:pt x="5" y="146"/>
                  </a:cubicBezTo>
                  <a:cubicBezTo>
                    <a:pt x="7" y="146"/>
                    <a:pt x="8" y="146"/>
                    <a:pt x="10" y="146"/>
                  </a:cubicBezTo>
                  <a:cubicBezTo>
                    <a:pt x="10" y="145"/>
                    <a:pt x="10" y="144"/>
                    <a:pt x="10" y="144"/>
                  </a:cubicBezTo>
                  <a:cubicBezTo>
                    <a:pt x="8" y="144"/>
                    <a:pt x="7" y="144"/>
                    <a:pt x="5" y="144"/>
                  </a:cubicBezTo>
                  <a:close/>
                  <a:moveTo>
                    <a:pt x="18" y="144"/>
                  </a:moveTo>
                  <a:cubicBezTo>
                    <a:pt x="18" y="144"/>
                    <a:pt x="18" y="145"/>
                    <a:pt x="18" y="146"/>
                  </a:cubicBezTo>
                  <a:cubicBezTo>
                    <a:pt x="19" y="146"/>
                    <a:pt x="20" y="146"/>
                    <a:pt x="22" y="146"/>
                  </a:cubicBezTo>
                  <a:cubicBezTo>
                    <a:pt x="22" y="145"/>
                    <a:pt x="22" y="144"/>
                    <a:pt x="22" y="144"/>
                  </a:cubicBezTo>
                  <a:cubicBezTo>
                    <a:pt x="20" y="144"/>
                    <a:pt x="19" y="144"/>
                    <a:pt x="18" y="144"/>
                  </a:cubicBezTo>
                  <a:close/>
                  <a:moveTo>
                    <a:pt x="24" y="144"/>
                  </a:moveTo>
                  <a:cubicBezTo>
                    <a:pt x="24" y="144"/>
                    <a:pt x="24" y="145"/>
                    <a:pt x="24" y="146"/>
                  </a:cubicBezTo>
                  <a:cubicBezTo>
                    <a:pt x="25" y="146"/>
                    <a:pt x="26" y="146"/>
                    <a:pt x="28" y="146"/>
                  </a:cubicBezTo>
                  <a:cubicBezTo>
                    <a:pt x="28" y="145"/>
                    <a:pt x="28" y="144"/>
                    <a:pt x="28" y="144"/>
                  </a:cubicBezTo>
                  <a:cubicBezTo>
                    <a:pt x="26" y="144"/>
                    <a:pt x="25" y="144"/>
                    <a:pt x="24" y="144"/>
                  </a:cubicBezTo>
                  <a:close/>
                  <a:moveTo>
                    <a:pt x="41" y="144"/>
                  </a:moveTo>
                  <a:cubicBezTo>
                    <a:pt x="41" y="144"/>
                    <a:pt x="41" y="145"/>
                    <a:pt x="41" y="146"/>
                  </a:cubicBezTo>
                  <a:cubicBezTo>
                    <a:pt x="42" y="146"/>
                    <a:pt x="44" y="146"/>
                    <a:pt x="45" y="146"/>
                  </a:cubicBezTo>
                  <a:cubicBezTo>
                    <a:pt x="45" y="145"/>
                    <a:pt x="45" y="144"/>
                    <a:pt x="45" y="144"/>
                  </a:cubicBezTo>
                  <a:cubicBezTo>
                    <a:pt x="44" y="144"/>
                    <a:pt x="42" y="144"/>
                    <a:pt x="41" y="144"/>
                  </a:cubicBezTo>
                  <a:close/>
                  <a:moveTo>
                    <a:pt x="47" y="144"/>
                  </a:moveTo>
                  <a:cubicBezTo>
                    <a:pt x="47" y="144"/>
                    <a:pt x="47" y="145"/>
                    <a:pt x="47" y="146"/>
                  </a:cubicBezTo>
                  <a:cubicBezTo>
                    <a:pt x="48" y="146"/>
                    <a:pt x="49" y="146"/>
                    <a:pt x="51" y="146"/>
                  </a:cubicBezTo>
                  <a:cubicBezTo>
                    <a:pt x="51" y="145"/>
                    <a:pt x="51" y="144"/>
                    <a:pt x="51" y="144"/>
                  </a:cubicBezTo>
                  <a:cubicBezTo>
                    <a:pt x="49" y="144"/>
                    <a:pt x="48" y="144"/>
                    <a:pt x="47" y="144"/>
                  </a:cubicBezTo>
                  <a:close/>
                  <a:moveTo>
                    <a:pt x="52" y="144"/>
                  </a:moveTo>
                  <a:cubicBezTo>
                    <a:pt x="52" y="144"/>
                    <a:pt x="52" y="145"/>
                    <a:pt x="52" y="146"/>
                  </a:cubicBezTo>
                  <a:cubicBezTo>
                    <a:pt x="53" y="146"/>
                    <a:pt x="55" y="146"/>
                    <a:pt x="56" y="146"/>
                  </a:cubicBezTo>
                  <a:cubicBezTo>
                    <a:pt x="56" y="145"/>
                    <a:pt x="56" y="144"/>
                    <a:pt x="56" y="144"/>
                  </a:cubicBezTo>
                  <a:cubicBezTo>
                    <a:pt x="55" y="144"/>
                    <a:pt x="53" y="144"/>
                    <a:pt x="52" y="144"/>
                  </a:cubicBezTo>
                  <a:close/>
                  <a:moveTo>
                    <a:pt x="36" y="31"/>
                  </a:moveTo>
                  <a:cubicBezTo>
                    <a:pt x="36" y="31"/>
                    <a:pt x="36" y="32"/>
                    <a:pt x="36" y="33"/>
                  </a:cubicBezTo>
                  <a:cubicBezTo>
                    <a:pt x="37" y="33"/>
                    <a:pt x="38" y="33"/>
                    <a:pt x="40" y="33"/>
                  </a:cubicBezTo>
                  <a:cubicBezTo>
                    <a:pt x="40" y="32"/>
                    <a:pt x="40" y="31"/>
                    <a:pt x="40" y="31"/>
                  </a:cubicBezTo>
                  <a:cubicBezTo>
                    <a:pt x="38" y="31"/>
                    <a:pt x="37" y="31"/>
                    <a:pt x="3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8" name="Rectangle 2614"/>
            <p:cNvSpPr>
              <a:spLocks noChangeArrowheads="1"/>
            </p:cNvSpPr>
            <p:nvPr/>
          </p:nvSpPr>
          <p:spPr bwMode="auto">
            <a:xfrm>
              <a:off x="-1873249" y="827087"/>
              <a:ext cx="6508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9" name="Freeform 2615"/>
            <p:cNvSpPr>
              <a:spLocks noEditPoints="1"/>
            </p:cNvSpPr>
            <p:nvPr/>
          </p:nvSpPr>
          <p:spPr bwMode="auto">
            <a:xfrm>
              <a:off x="-196849" y="635000"/>
              <a:ext cx="123825" cy="520700"/>
            </a:xfrm>
            <a:custGeom>
              <a:avLst/>
              <a:gdLst>
                <a:gd name="T0" fmla="*/ 26 w 38"/>
                <a:gd name="T1" fmla="*/ 160 h 160"/>
                <a:gd name="T2" fmla="*/ 2 w 38"/>
                <a:gd name="T3" fmla="*/ 61 h 160"/>
                <a:gd name="T4" fmla="*/ 0 w 38"/>
                <a:gd name="T5" fmla="*/ 48 h 160"/>
                <a:gd name="T6" fmla="*/ 2 w 38"/>
                <a:gd name="T7" fmla="*/ 39 h 160"/>
                <a:gd name="T8" fmla="*/ 6 w 38"/>
                <a:gd name="T9" fmla="*/ 22 h 160"/>
                <a:gd name="T10" fmla="*/ 4 w 38"/>
                <a:gd name="T11" fmla="*/ 14 h 160"/>
                <a:gd name="T12" fmla="*/ 20 w 38"/>
                <a:gd name="T13" fmla="*/ 0 h 160"/>
                <a:gd name="T14" fmla="*/ 35 w 38"/>
                <a:gd name="T15" fmla="*/ 14 h 160"/>
                <a:gd name="T16" fmla="*/ 33 w 38"/>
                <a:gd name="T17" fmla="*/ 22 h 160"/>
                <a:gd name="T18" fmla="*/ 37 w 38"/>
                <a:gd name="T19" fmla="*/ 39 h 160"/>
                <a:gd name="T20" fmla="*/ 38 w 38"/>
                <a:gd name="T21" fmla="*/ 48 h 160"/>
                <a:gd name="T22" fmla="*/ 37 w 38"/>
                <a:gd name="T23" fmla="*/ 160 h 160"/>
                <a:gd name="T24" fmla="*/ 8 w 38"/>
                <a:gd name="T25" fmla="*/ 39 h 160"/>
                <a:gd name="T26" fmla="*/ 9 w 38"/>
                <a:gd name="T27" fmla="*/ 35 h 160"/>
                <a:gd name="T28" fmla="*/ 8 w 38"/>
                <a:gd name="T29" fmla="*/ 28 h 160"/>
                <a:gd name="T30" fmla="*/ 9 w 38"/>
                <a:gd name="T31" fmla="*/ 32 h 160"/>
                <a:gd name="T32" fmla="*/ 8 w 38"/>
                <a:gd name="T33" fmla="*/ 28 h 160"/>
                <a:gd name="T34" fmla="*/ 4 w 38"/>
                <a:gd name="T35" fmla="*/ 32 h 160"/>
                <a:gd name="T36" fmla="*/ 6 w 38"/>
                <a:gd name="T37" fmla="*/ 28 h 160"/>
                <a:gd name="T38" fmla="*/ 11 w 38"/>
                <a:gd name="T39" fmla="*/ 28 h 160"/>
                <a:gd name="T40" fmla="*/ 13 w 38"/>
                <a:gd name="T41" fmla="*/ 32 h 160"/>
                <a:gd name="T42" fmla="*/ 11 w 38"/>
                <a:gd name="T43" fmla="*/ 28 h 160"/>
                <a:gd name="T44" fmla="*/ 15 w 38"/>
                <a:gd name="T45" fmla="*/ 32 h 160"/>
                <a:gd name="T46" fmla="*/ 16 w 38"/>
                <a:gd name="T47" fmla="*/ 28 h 160"/>
                <a:gd name="T48" fmla="*/ 18 w 38"/>
                <a:gd name="T49" fmla="*/ 28 h 160"/>
                <a:gd name="T50" fmla="*/ 20 w 38"/>
                <a:gd name="T51" fmla="*/ 32 h 160"/>
                <a:gd name="T52" fmla="*/ 18 w 38"/>
                <a:gd name="T53" fmla="*/ 28 h 160"/>
                <a:gd name="T54" fmla="*/ 22 w 38"/>
                <a:gd name="T55" fmla="*/ 32 h 160"/>
                <a:gd name="T56" fmla="*/ 24 w 38"/>
                <a:gd name="T57" fmla="*/ 28 h 160"/>
                <a:gd name="T58" fmla="*/ 26 w 38"/>
                <a:gd name="T59" fmla="*/ 28 h 160"/>
                <a:gd name="T60" fmla="*/ 27 w 38"/>
                <a:gd name="T61" fmla="*/ 32 h 160"/>
                <a:gd name="T62" fmla="*/ 26 w 38"/>
                <a:gd name="T63" fmla="*/ 28 h 160"/>
                <a:gd name="T64" fmla="*/ 29 w 38"/>
                <a:gd name="T65" fmla="*/ 32 h 160"/>
                <a:gd name="T66" fmla="*/ 31 w 38"/>
                <a:gd name="T67" fmla="*/ 28 h 160"/>
                <a:gd name="T68" fmla="*/ 33 w 38"/>
                <a:gd name="T69" fmla="*/ 28 h 160"/>
                <a:gd name="T70" fmla="*/ 35 w 38"/>
                <a:gd name="T71" fmla="*/ 32 h 160"/>
                <a:gd name="T72" fmla="*/ 33 w 38"/>
                <a:gd name="T73" fmla="*/ 28 h 160"/>
                <a:gd name="T74" fmla="*/ 4 w 38"/>
                <a:gd name="T75" fmla="*/ 39 h 160"/>
                <a:gd name="T76" fmla="*/ 6 w 38"/>
                <a:gd name="T77" fmla="*/ 35 h 160"/>
                <a:gd name="T78" fmla="*/ 11 w 38"/>
                <a:gd name="T79" fmla="*/ 35 h 160"/>
                <a:gd name="T80" fmla="*/ 13 w 38"/>
                <a:gd name="T81" fmla="*/ 39 h 160"/>
                <a:gd name="T82" fmla="*/ 11 w 38"/>
                <a:gd name="T83" fmla="*/ 35 h 160"/>
                <a:gd name="T84" fmla="*/ 15 w 38"/>
                <a:gd name="T85" fmla="*/ 39 h 160"/>
                <a:gd name="T86" fmla="*/ 16 w 38"/>
                <a:gd name="T87" fmla="*/ 35 h 160"/>
                <a:gd name="T88" fmla="*/ 18 w 38"/>
                <a:gd name="T89" fmla="*/ 35 h 160"/>
                <a:gd name="T90" fmla="*/ 20 w 38"/>
                <a:gd name="T91" fmla="*/ 39 h 160"/>
                <a:gd name="T92" fmla="*/ 18 w 38"/>
                <a:gd name="T93" fmla="*/ 35 h 160"/>
                <a:gd name="T94" fmla="*/ 22 w 38"/>
                <a:gd name="T95" fmla="*/ 39 h 160"/>
                <a:gd name="T96" fmla="*/ 24 w 38"/>
                <a:gd name="T97" fmla="*/ 35 h 160"/>
                <a:gd name="T98" fmla="*/ 26 w 38"/>
                <a:gd name="T99" fmla="*/ 35 h 160"/>
                <a:gd name="T100" fmla="*/ 27 w 38"/>
                <a:gd name="T101" fmla="*/ 39 h 160"/>
                <a:gd name="T102" fmla="*/ 26 w 38"/>
                <a:gd name="T103" fmla="*/ 35 h 160"/>
                <a:gd name="T104" fmla="*/ 29 w 38"/>
                <a:gd name="T105" fmla="*/ 39 h 160"/>
                <a:gd name="T106" fmla="*/ 31 w 38"/>
                <a:gd name="T107" fmla="*/ 35 h 160"/>
                <a:gd name="T108" fmla="*/ 33 w 38"/>
                <a:gd name="T109" fmla="*/ 35 h 160"/>
                <a:gd name="T110" fmla="*/ 35 w 38"/>
                <a:gd name="T111" fmla="*/ 39 h 160"/>
                <a:gd name="T112" fmla="*/ 33 w 38"/>
                <a:gd name="T113" fmla="*/ 3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 h="160">
                  <a:moveTo>
                    <a:pt x="37" y="160"/>
                  </a:moveTo>
                  <a:cubicBezTo>
                    <a:pt x="26" y="160"/>
                    <a:pt x="26" y="160"/>
                    <a:pt x="26" y="160"/>
                  </a:cubicBezTo>
                  <a:cubicBezTo>
                    <a:pt x="26" y="77"/>
                    <a:pt x="26" y="77"/>
                    <a:pt x="26" y="77"/>
                  </a:cubicBezTo>
                  <a:cubicBezTo>
                    <a:pt x="2" y="61"/>
                    <a:pt x="2" y="61"/>
                    <a:pt x="2" y="61"/>
                  </a:cubicBezTo>
                  <a:cubicBezTo>
                    <a:pt x="2" y="48"/>
                    <a:pt x="2" y="48"/>
                    <a:pt x="2" y="48"/>
                  </a:cubicBezTo>
                  <a:cubicBezTo>
                    <a:pt x="0" y="48"/>
                    <a:pt x="0" y="48"/>
                    <a:pt x="0" y="48"/>
                  </a:cubicBezTo>
                  <a:cubicBezTo>
                    <a:pt x="0" y="39"/>
                    <a:pt x="0" y="39"/>
                    <a:pt x="0" y="39"/>
                  </a:cubicBezTo>
                  <a:cubicBezTo>
                    <a:pt x="2" y="39"/>
                    <a:pt x="2" y="39"/>
                    <a:pt x="2" y="39"/>
                  </a:cubicBezTo>
                  <a:cubicBezTo>
                    <a:pt x="2" y="24"/>
                    <a:pt x="2" y="24"/>
                    <a:pt x="2" y="24"/>
                  </a:cubicBezTo>
                  <a:cubicBezTo>
                    <a:pt x="3" y="23"/>
                    <a:pt x="5" y="23"/>
                    <a:pt x="6" y="22"/>
                  </a:cubicBezTo>
                  <a:cubicBezTo>
                    <a:pt x="6" y="14"/>
                    <a:pt x="6" y="14"/>
                    <a:pt x="6" y="14"/>
                  </a:cubicBezTo>
                  <a:cubicBezTo>
                    <a:pt x="4" y="14"/>
                    <a:pt x="4" y="14"/>
                    <a:pt x="4" y="14"/>
                  </a:cubicBezTo>
                  <a:cubicBezTo>
                    <a:pt x="12" y="7"/>
                    <a:pt x="12" y="7"/>
                    <a:pt x="12" y="7"/>
                  </a:cubicBezTo>
                  <a:cubicBezTo>
                    <a:pt x="20" y="0"/>
                    <a:pt x="20" y="0"/>
                    <a:pt x="20" y="0"/>
                  </a:cubicBezTo>
                  <a:cubicBezTo>
                    <a:pt x="28" y="7"/>
                    <a:pt x="28" y="7"/>
                    <a:pt x="28" y="7"/>
                  </a:cubicBezTo>
                  <a:cubicBezTo>
                    <a:pt x="35" y="14"/>
                    <a:pt x="35" y="14"/>
                    <a:pt x="35" y="14"/>
                  </a:cubicBezTo>
                  <a:cubicBezTo>
                    <a:pt x="33" y="14"/>
                    <a:pt x="33" y="14"/>
                    <a:pt x="33" y="14"/>
                  </a:cubicBezTo>
                  <a:cubicBezTo>
                    <a:pt x="33" y="22"/>
                    <a:pt x="33" y="22"/>
                    <a:pt x="33" y="22"/>
                  </a:cubicBezTo>
                  <a:cubicBezTo>
                    <a:pt x="35" y="23"/>
                    <a:pt x="36" y="23"/>
                    <a:pt x="37" y="24"/>
                  </a:cubicBezTo>
                  <a:cubicBezTo>
                    <a:pt x="37" y="39"/>
                    <a:pt x="37" y="39"/>
                    <a:pt x="37" y="39"/>
                  </a:cubicBezTo>
                  <a:cubicBezTo>
                    <a:pt x="38" y="39"/>
                    <a:pt x="38" y="39"/>
                    <a:pt x="38" y="39"/>
                  </a:cubicBezTo>
                  <a:cubicBezTo>
                    <a:pt x="38" y="48"/>
                    <a:pt x="38" y="48"/>
                    <a:pt x="38" y="48"/>
                  </a:cubicBezTo>
                  <a:cubicBezTo>
                    <a:pt x="37" y="48"/>
                    <a:pt x="37" y="48"/>
                    <a:pt x="37" y="48"/>
                  </a:cubicBezTo>
                  <a:cubicBezTo>
                    <a:pt x="37" y="160"/>
                    <a:pt x="37" y="160"/>
                    <a:pt x="37" y="160"/>
                  </a:cubicBezTo>
                  <a:close/>
                  <a:moveTo>
                    <a:pt x="8" y="35"/>
                  </a:moveTo>
                  <a:cubicBezTo>
                    <a:pt x="8" y="36"/>
                    <a:pt x="8" y="38"/>
                    <a:pt x="8" y="39"/>
                  </a:cubicBezTo>
                  <a:cubicBezTo>
                    <a:pt x="8" y="39"/>
                    <a:pt x="9" y="39"/>
                    <a:pt x="9" y="39"/>
                  </a:cubicBezTo>
                  <a:cubicBezTo>
                    <a:pt x="9" y="38"/>
                    <a:pt x="9" y="36"/>
                    <a:pt x="9" y="35"/>
                  </a:cubicBezTo>
                  <a:cubicBezTo>
                    <a:pt x="9" y="35"/>
                    <a:pt x="8" y="35"/>
                    <a:pt x="8" y="35"/>
                  </a:cubicBezTo>
                  <a:close/>
                  <a:moveTo>
                    <a:pt x="8" y="28"/>
                  </a:moveTo>
                  <a:cubicBezTo>
                    <a:pt x="8" y="29"/>
                    <a:pt x="8" y="30"/>
                    <a:pt x="8" y="32"/>
                  </a:cubicBezTo>
                  <a:cubicBezTo>
                    <a:pt x="8" y="32"/>
                    <a:pt x="9" y="32"/>
                    <a:pt x="9" y="32"/>
                  </a:cubicBezTo>
                  <a:cubicBezTo>
                    <a:pt x="9" y="30"/>
                    <a:pt x="9" y="29"/>
                    <a:pt x="9" y="28"/>
                  </a:cubicBezTo>
                  <a:cubicBezTo>
                    <a:pt x="9" y="28"/>
                    <a:pt x="8" y="28"/>
                    <a:pt x="8" y="28"/>
                  </a:cubicBezTo>
                  <a:close/>
                  <a:moveTo>
                    <a:pt x="4" y="28"/>
                  </a:moveTo>
                  <a:cubicBezTo>
                    <a:pt x="4" y="32"/>
                    <a:pt x="4" y="32"/>
                    <a:pt x="4" y="32"/>
                  </a:cubicBezTo>
                  <a:cubicBezTo>
                    <a:pt x="6" y="32"/>
                    <a:pt x="6" y="32"/>
                    <a:pt x="6" y="32"/>
                  </a:cubicBezTo>
                  <a:cubicBezTo>
                    <a:pt x="6" y="28"/>
                    <a:pt x="6" y="28"/>
                    <a:pt x="6" y="28"/>
                  </a:cubicBezTo>
                  <a:cubicBezTo>
                    <a:pt x="4" y="28"/>
                    <a:pt x="4" y="28"/>
                    <a:pt x="4" y="28"/>
                  </a:cubicBezTo>
                  <a:close/>
                  <a:moveTo>
                    <a:pt x="11" y="28"/>
                  </a:moveTo>
                  <a:cubicBezTo>
                    <a:pt x="11" y="29"/>
                    <a:pt x="11" y="30"/>
                    <a:pt x="11" y="32"/>
                  </a:cubicBezTo>
                  <a:cubicBezTo>
                    <a:pt x="12" y="32"/>
                    <a:pt x="12" y="32"/>
                    <a:pt x="13" y="32"/>
                  </a:cubicBezTo>
                  <a:cubicBezTo>
                    <a:pt x="13" y="30"/>
                    <a:pt x="13" y="29"/>
                    <a:pt x="13" y="28"/>
                  </a:cubicBezTo>
                  <a:cubicBezTo>
                    <a:pt x="12" y="28"/>
                    <a:pt x="12" y="28"/>
                    <a:pt x="11" y="28"/>
                  </a:cubicBezTo>
                  <a:close/>
                  <a:moveTo>
                    <a:pt x="15" y="28"/>
                  </a:moveTo>
                  <a:cubicBezTo>
                    <a:pt x="15" y="29"/>
                    <a:pt x="15" y="30"/>
                    <a:pt x="15" y="32"/>
                  </a:cubicBezTo>
                  <a:cubicBezTo>
                    <a:pt x="15" y="32"/>
                    <a:pt x="16" y="32"/>
                    <a:pt x="16" y="32"/>
                  </a:cubicBezTo>
                  <a:cubicBezTo>
                    <a:pt x="16" y="30"/>
                    <a:pt x="16" y="29"/>
                    <a:pt x="16" y="28"/>
                  </a:cubicBezTo>
                  <a:cubicBezTo>
                    <a:pt x="16" y="28"/>
                    <a:pt x="15" y="28"/>
                    <a:pt x="15" y="28"/>
                  </a:cubicBezTo>
                  <a:close/>
                  <a:moveTo>
                    <a:pt x="18" y="28"/>
                  </a:moveTo>
                  <a:cubicBezTo>
                    <a:pt x="18" y="29"/>
                    <a:pt x="18" y="30"/>
                    <a:pt x="18" y="32"/>
                  </a:cubicBezTo>
                  <a:cubicBezTo>
                    <a:pt x="19" y="32"/>
                    <a:pt x="20" y="32"/>
                    <a:pt x="20" y="32"/>
                  </a:cubicBezTo>
                  <a:cubicBezTo>
                    <a:pt x="20" y="30"/>
                    <a:pt x="20" y="29"/>
                    <a:pt x="20" y="28"/>
                  </a:cubicBezTo>
                  <a:cubicBezTo>
                    <a:pt x="20" y="28"/>
                    <a:pt x="19" y="28"/>
                    <a:pt x="18" y="28"/>
                  </a:cubicBezTo>
                  <a:close/>
                  <a:moveTo>
                    <a:pt x="22" y="28"/>
                  </a:moveTo>
                  <a:cubicBezTo>
                    <a:pt x="22" y="29"/>
                    <a:pt x="22" y="30"/>
                    <a:pt x="22" y="32"/>
                  </a:cubicBezTo>
                  <a:cubicBezTo>
                    <a:pt x="23" y="32"/>
                    <a:pt x="23" y="32"/>
                    <a:pt x="24" y="32"/>
                  </a:cubicBezTo>
                  <a:cubicBezTo>
                    <a:pt x="24" y="30"/>
                    <a:pt x="24" y="29"/>
                    <a:pt x="24" y="28"/>
                  </a:cubicBezTo>
                  <a:cubicBezTo>
                    <a:pt x="23" y="28"/>
                    <a:pt x="23" y="28"/>
                    <a:pt x="22" y="28"/>
                  </a:cubicBezTo>
                  <a:close/>
                  <a:moveTo>
                    <a:pt x="26" y="28"/>
                  </a:moveTo>
                  <a:cubicBezTo>
                    <a:pt x="26" y="29"/>
                    <a:pt x="26" y="30"/>
                    <a:pt x="26" y="32"/>
                  </a:cubicBezTo>
                  <a:cubicBezTo>
                    <a:pt x="26" y="32"/>
                    <a:pt x="27" y="32"/>
                    <a:pt x="27" y="32"/>
                  </a:cubicBezTo>
                  <a:cubicBezTo>
                    <a:pt x="27" y="30"/>
                    <a:pt x="27" y="29"/>
                    <a:pt x="27" y="28"/>
                  </a:cubicBezTo>
                  <a:cubicBezTo>
                    <a:pt x="27" y="28"/>
                    <a:pt x="26" y="28"/>
                    <a:pt x="26" y="28"/>
                  </a:cubicBezTo>
                  <a:close/>
                  <a:moveTo>
                    <a:pt x="29" y="28"/>
                  </a:moveTo>
                  <a:cubicBezTo>
                    <a:pt x="29" y="29"/>
                    <a:pt x="29" y="30"/>
                    <a:pt x="29" y="32"/>
                  </a:cubicBezTo>
                  <a:cubicBezTo>
                    <a:pt x="30" y="32"/>
                    <a:pt x="30" y="32"/>
                    <a:pt x="31" y="32"/>
                  </a:cubicBezTo>
                  <a:cubicBezTo>
                    <a:pt x="31" y="30"/>
                    <a:pt x="31" y="29"/>
                    <a:pt x="31" y="28"/>
                  </a:cubicBezTo>
                  <a:cubicBezTo>
                    <a:pt x="30" y="28"/>
                    <a:pt x="30" y="28"/>
                    <a:pt x="29" y="28"/>
                  </a:cubicBezTo>
                  <a:close/>
                  <a:moveTo>
                    <a:pt x="33" y="28"/>
                  </a:moveTo>
                  <a:cubicBezTo>
                    <a:pt x="33" y="32"/>
                    <a:pt x="33" y="32"/>
                    <a:pt x="33" y="32"/>
                  </a:cubicBezTo>
                  <a:cubicBezTo>
                    <a:pt x="35" y="32"/>
                    <a:pt x="35" y="32"/>
                    <a:pt x="35" y="32"/>
                  </a:cubicBezTo>
                  <a:cubicBezTo>
                    <a:pt x="35" y="28"/>
                    <a:pt x="35" y="28"/>
                    <a:pt x="35" y="28"/>
                  </a:cubicBezTo>
                  <a:cubicBezTo>
                    <a:pt x="33" y="28"/>
                    <a:pt x="33" y="28"/>
                    <a:pt x="33" y="28"/>
                  </a:cubicBezTo>
                  <a:close/>
                  <a:moveTo>
                    <a:pt x="4" y="35"/>
                  </a:moveTo>
                  <a:cubicBezTo>
                    <a:pt x="4" y="39"/>
                    <a:pt x="4" y="39"/>
                    <a:pt x="4" y="39"/>
                  </a:cubicBezTo>
                  <a:cubicBezTo>
                    <a:pt x="6" y="39"/>
                    <a:pt x="6" y="39"/>
                    <a:pt x="6" y="39"/>
                  </a:cubicBezTo>
                  <a:cubicBezTo>
                    <a:pt x="6" y="35"/>
                    <a:pt x="6" y="35"/>
                    <a:pt x="6" y="35"/>
                  </a:cubicBezTo>
                  <a:cubicBezTo>
                    <a:pt x="4" y="35"/>
                    <a:pt x="4" y="35"/>
                    <a:pt x="4" y="35"/>
                  </a:cubicBezTo>
                  <a:close/>
                  <a:moveTo>
                    <a:pt x="11" y="35"/>
                  </a:moveTo>
                  <a:cubicBezTo>
                    <a:pt x="11" y="36"/>
                    <a:pt x="11" y="38"/>
                    <a:pt x="11" y="39"/>
                  </a:cubicBezTo>
                  <a:cubicBezTo>
                    <a:pt x="12" y="39"/>
                    <a:pt x="12" y="39"/>
                    <a:pt x="13" y="39"/>
                  </a:cubicBezTo>
                  <a:cubicBezTo>
                    <a:pt x="13" y="38"/>
                    <a:pt x="13" y="36"/>
                    <a:pt x="13" y="35"/>
                  </a:cubicBezTo>
                  <a:cubicBezTo>
                    <a:pt x="12" y="35"/>
                    <a:pt x="12" y="35"/>
                    <a:pt x="11" y="35"/>
                  </a:cubicBezTo>
                  <a:close/>
                  <a:moveTo>
                    <a:pt x="15" y="35"/>
                  </a:moveTo>
                  <a:cubicBezTo>
                    <a:pt x="15" y="36"/>
                    <a:pt x="15" y="38"/>
                    <a:pt x="15" y="39"/>
                  </a:cubicBezTo>
                  <a:cubicBezTo>
                    <a:pt x="15" y="39"/>
                    <a:pt x="16" y="39"/>
                    <a:pt x="16" y="39"/>
                  </a:cubicBezTo>
                  <a:cubicBezTo>
                    <a:pt x="16" y="38"/>
                    <a:pt x="16" y="36"/>
                    <a:pt x="16" y="35"/>
                  </a:cubicBezTo>
                  <a:cubicBezTo>
                    <a:pt x="16" y="35"/>
                    <a:pt x="15" y="35"/>
                    <a:pt x="15" y="35"/>
                  </a:cubicBezTo>
                  <a:close/>
                  <a:moveTo>
                    <a:pt x="18" y="35"/>
                  </a:moveTo>
                  <a:cubicBezTo>
                    <a:pt x="18" y="36"/>
                    <a:pt x="18" y="38"/>
                    <a:pt x="18" y="39"/>
                  </a:cubicBezTo>
                  <a:cubicBezTo>
                    <a:pt x="19" y="39"/>
                    <a:pt x="20" y="39"/>
                    <a:pt x="20" y="39"/>
                  </a:cubicBezTo>
                  <a:cubicBezTo>
                    <a:pt x="20" y="38"/>
                    <a:pt x="20" y="36"/>
                    <a:pt x="20" y="35"/>
                  </a:cubicBezTo>
                  <a:cubicBezTo>
                    <a:pt x="20" y="35"/>
                    <a:pt x="19" y="35"/>
                    <a:pt x="18" y="35"/>
                  </a:cubicBezTo>
                  <a:close/>
                  <a:moveTo>
                    <a:pt x="22" y="35"/>
                  </a:moveTo>
                  <a:cubicBezTo>
                    <a:pt x="22" y="36"/>
                    <a:pt x="22" y="38"/>
                    <a:pt x="22" y="39"/>
                  </a:cubicBezTo>
                  <a:cubicBezTo>
                    <a:pt x="23" y="39"/>
                    <a:pt x="23" y="39"/>
                    <a:pt x="24" y="39"/>
                  </a:cubicBezTo>
                  <a:cubicBezTo>
                    <a:pt x="24" y="38"/>
                    <a:pt x="24" y="36"/>
                    <a:pt x="24" y="35"/>
                  </a:cubicBezTo>
                  <a:cubicBezTo>
                    <a:pt x="23" y="35"/>
                    <a:pt x="23" y="35"/>
                    <a:pt x="22" y="35"/>
                  </a:cubicBezTo>
                  <a:close/>
                  <a:moveTo>
                    <a:pt x="26" y="35"/>
                  </a:moveTo>
                  <a:cubicBezTo>
                    <a:pt x="26" y="36"/>
                    <a:pt x="26" y="38"/>
                    <a:pt x="26" y="39"/>
                  </a:cubicBezTo>
                  <a:cubicBezTo>
                    <a:pt x="26" y="39"/>
                    <a:pt x="27" y="39"/>
                    <a:pt x="27" y="39"/>
                  </a:cubicBezTo>
                  <a:cubicBezTo>
                    <a:pt x="27" y="38"/>
                    <a:pt x="27" y="36"/>
                    <a:pt x="27" y="35"/>
                  </a:cubicBezTo>
                  <a:cubicBezTo>
                    <a:pt x="27" y="35"/>
                    <a:pt x="26" y="35"/>
                    <a:pt x="26" y="35"/>
                  </a:cubicBezTo>
                  <a:close/>
                  <a:moveTo>
                    <a:pt x="29" y="35"/>
                  </a:moveTo>
                  <a:cubicBezTo>
                    <a:pt x="29" y="36"/>
                    <a:pt x="29" y="38"/>
                    <a:pt x="29" y="39"/>
                  </a:cubicBezTo>
                  <a:cubicBezTo>
                    <a:pt x="30" y="39"/>
                    <a:pt x="30" y="39"/>
                    <a:pt x="31" y="39"/>
                  </a:cubicBezTo>
                  <a:cubicBezTo>
                    <a:pt x="31" y="38"/>
                    <a:pt x="31" y="36"/>
                    <a:pt x="31" y="35"/>
                  </a:cubicBezTo>
                  <a:cubicBezTo>
                    <a:pt x="30" y="35"/>
                    <a:pt x="30" y="35"/>
                    <a:pt x="29" y="35"/>
                  </a:cubicBezTo>
                  <a:close/>
                  <a:moveTo>
                    <a:pt x="33" y="35"/>
                  </a:moveTo>
                  <a:cubicBezTo>
                    <a:pt x="33" y="39"/>
                    <a:pt x="33" y="39"/>
                    <a:pt x="33" y="39"/>
                  </a:cubicBezTo>
                  <a:cubicBezTo>
                    <a:pt x="35" y="39"/>
                    <a:pt x="35" y="39"/>
                    <a:pt x="35" y="39"/>
                  </a:cubicBezTo>
                  <a:cubicBezTo>
                    <a:pt x="35" y="35"/>
                    <a:pt x="35" y="35"/>
                    <a:pt x="35" y="35"/>
                  </a:cubicBezTo>
                  <a:lnTo>
                    <a:pt x="3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0" name="Freeform 2616"/>
            <p:cNvSpPr>
              <a:spLocks/>
            </p:cNvSpPr>
            <p:nvPr/>
          </p:nvSpPr>
          <p:spPr bwMode="auto">
            <a:xfrm>
              <a:off x="-215899" y="823912"/>
              <a:ext cx="96838" cy="331788"/>
            </a:xfrm>
            <a:custGeom>
              <a:avLst/>
              <a:gdLst>
                <a:gd name="T0" fmla="*/ 0 w 61"/>
                <a:gd name="T1" fmla="*/ 209 h 209"/>
                <a:gd name="T2" fmla="*/ 61 w 61"/>
                <a:gd name="T3" fmla="*/ 209 h 209"/>
                <a:gd name="T4" fmla="*/ 61 w 61"/>
                <a:gd name="T5" fmla="*/ 41 h 209"/>
                <a:gd name="T6" fmla="*/ 0 w 61"/>
                <a:gd name="T7" fmla="*/ 0 h 209"/>
                <a:gd name="T8" fmla="*/ 0 w 61"/>
                <a:gd name="T9" fmla="*/ 209 h 209"/>
              </a:gdLst>
              <a:ahLst/>
              <a:cxnLst>
                <a:cxn ang="0">
                  <a:pos x="T0" y="T1"/>
                </a:cxn>
                <a:cxn ang="0">
                  <a:pos x="T2" y="T3"/>
                </a:cxn>
                <a:cxn ang="0">
                  <a:pos x="T4" y="T5"/>
                </a:cxn>
                <a:cxn ang="0">
                  <a:pos x="T6" y="T7"/>
                </a:cxn>
                <a:cxn ang="0">
                  <a:pos x="T8" y="T9"/>
                </a:cxn>
              </a:cxnLst>
              <a:rect l="0" t="0" r="r" b="b"/>
              <a:pathLst>
                <a:path w="61" h="209">
                  <a:moveTo>
                    <a:pt x="0" y="209"/>
                  </a:moveTo>
                  <a:lnTo>
                    <a:pt x="61" y="209"/>
                  </a:lnTo>
                  <a:lnTo>
                    <a:pt x="61" y="41"/>
                  </a:lnTo>
                  <a:lnTo>
                    <a:pt x="0" y="0"/>
                  </a:lnTo>
                  <a:lnTo>
                    <a:pt x="0"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1" name="Rectangle 2617"/>
            <p:cNvSpPr>
              <a:spLocks noChangeArrowheads="1"/>
            </p:cNvSpPr>
            <p:nvPr/>
          </p:nvSpPr>
          <p:spPr bwMode="auto">
            <a:xfrm>
              <a:off x="-239712" y="1081087"/>
              <a:ext cx="16351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2" name="Freeform 2618"/>
            <p:cNvSpPr>
              <a:spLocks noEditPoints="1"/>
            </p:cNvSpPr>
            <p:nvPr/>
          </p:nvSpPr>
          <p:spPr bwMode="auto">
            <a:xfrm>
              <a:off x="-180974" y="892175"/>
              <a:ext cx="46038" cy="161925"/>
            </a:xfrm>
            <a:custGeom>
              <a:avLst/>
              <a:gdLst>
                <a:gd name="T0" fmla="*/ 14 w 14"/>
                <a:gd name="T1" fmla="*/ 4 h 50"/>
                <a:gd name="T2" fmla="*/ 0 w 14"/>
                <a:gd name="T3" fmla="*/ 5 h 50"/>
                <a:gd name="T4" fmla="*/ 0 w 14"/>
                <a:gd name="T5" fmla="*/ 0 h 50"/>
                <a:gd name="T6" fmla="*/ 14 w 14"/>
                <a:gd name="T7" fmla="*/ 2 h 50"/>
                <a:gd name="T8" fmla="*/ 0 w 14"/>
                <a:gd name="T9" fmla="*/ 0 h 50"/>
                <a:gd name="T10" fmla="*/ 14 w 14"/>
                <a:gd name="T11" fmla="*/ 7 h 50"/>
                <a:gd name="T12" fmla="*/ 0 w 14"/>
                <a:gd name="T13" fmla="*/ 9 h 50"/>
                <a:gd name="T14" fmla="*/ 0 w 14"/>
                <a:gd name="T15" fmla="*/ 11 h 50"/>
                <a:gd name="T16" fmla="*/ 14 w 14"/>
                <a:gd name="T17" fmla="*/ 12 h 50"/>
                <a:gd name="T18" fmla="*/ 0 w 14"/>
                <a:gd name="T19" fmla="*/ 11 h 50"/>
                <a:gd name="T20" fmla="*/ 14 w 14"/>
                <a:gd name="T21" fmla="*/ 14 h 50"/>
                <a:gd name="T22" fmla="*/ 0 w 14"/>
                <a:gd name="T23" fmla="*/ 16 h 50"/>
                <a:gd name="T24" fmla="*/ 0 w 14"/>
                <a:gd name="T25" fmla="*/ 17 h 50"/>
                <a:gd name="T26" fmla="*/ 14 w 14"/>
                <a:gd name="T27" fmla="*/ 19 h 50"/>
                <a:gd name="T28" fmla="*/ 0 w 14"/>
                <a:gd name="T29" fmla="*/ 17 h 50"/>
                <a:gd name="T30" fmla="*/ 14 w 14"/>
                <a:gd name="T31" fmla="*/ 21 h 50"/>
                <a:gd name="T32" fmla="*/ 0 w 14"/>
                <a:gd name="T33" fmla="*/ 22 h 50"/>
                <a:gd name="T34" fmla="*/ 0 w 14"/>
                <a:gd name="T35" fmla="*/ 24 h 50"/>
                <a:gd name="T36" fmla="*/ 14 w 14"/>
                <a:gd name="T37" fmla="*/ 26 h 50"/>
                <a:gd name="T38" fmla="*/ 0 w 14"/>
                <a:gd name="T39" fmla="*/ 24 h 50"/>
                <a:gd name="T40" fmla="*/ 14 w 14"/>
                <a:gd name="T41" fmla="*/ 28 h 50"/>
                <a:gd name="T42" fmla="*/ 0 w 14"/>
                <a:gd name="T43" fmla="*/ 29 h 50"/>
                <a:gd name="T44" fmla="*/ 0 w 14"/>
                <a:gd name="T45" fmla="*/ 31 h 50"/>
                <a:gd name="T46" fmla="*/ 14 w 14"/>
                <a:gd name="T47" fmla="*/ 33 h 50"/>
                <a:gd name="T48" fmla="*/ 0 w 14"/>
                <a:gd name="T49" fmla="*/ 31 h 50"/>
                <a:gd name="T50" fmla="*/ 14 w 14"/>
                <a:gd name="T51" fmla="*/ 35 h 50"/>
                <a:gd name="T52" fmla="*/ 0 w 14"/>
                <a:gd name="T53" fmla="*/ 36 h 50"/>
                <a:gd name="T54" fmla="*/ 0 w 14"/>
                <a:gd name="T55" fmla="*/ 38 h 50"/>
                <a:gd name="T56" fmla="*/ 14 w 14"/>
                <a:gd name="T57" fmla="*/ 40 h 50"/>
                <a:gd name="T58" fmla="*/ 0 w 14"/>
                <a:gd name="T59" fmla="*/ 38 h 50"/>
                <a:gd name="T60" fmla="*/ 14 w 14"/>
                <a:gd name="T61" fmla="*/ 42 h 50"/>
                <a:gd name="T62" fmla="*/ 0 w 14"/>
                <a:gd name="T63" fmla="*/ 43 h 50"/>
                <a:gd name="T64" fmla="*/ 0 w 14"/>
                <a:gd name="T65" fmla="*/ 45 h 50"/>
                <a:gd name="T66" fmla="*/ 14 w 14"/>
                <a:gd name="T67" fmla="*/ 47 h 50"/>
                <a:gd name="T68" fmla="*/ 0 w 14"/>
                <a:gd name="T69" fmla="*/ 45 h 50"/>
                <a:gd name="T70" fmla="*/ 14 w 14"/>
                <a:gd name="T71" fmla="*/ 48 h 50"/>
                <a:gd name="T72" fmla="*/ 0 w 14"/>
                <a:gd name="T7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50">
                  <a:moveTo>
                    <a:pt x="0" y="4"/>
                  </a:moveTo>
                  <a:cubicBezTo>
                    <a:pt x="5" y="4"/>
                    <a:pt x="9" y="4"/>
                    <a:pt x="14" y="4"/>
                  </a:cubicBezTo>
                  <a:cubicBezTo>
                    <a:pt x="14" y="4"/>
                    <a:pt x="14" y="5"/>
                    <a:pt x="14" y="5"/>
                  </a:cubicBezTo>
                  <a:cubicBezTo>
                    <a:pt x="9" y="5"/>
                    <a:pt x="5" y="5"/>
                    <a:pt x="0" y="5"/>
                  </a:cubicBezTo>
                  <a:cubicBezTo>
                    <a:pt x="0" y="5"/>
                    <a:pt x="0" y="4"/>
                    <a:pt x="0" y="4"/>
                  </a:cubicBezTo>
                  <a:close/>
                  <a:moveTo>
                    <a:pt x="0" y="0"/>
                  </a:moveTo>
                  <a:cubicBezTo>
                    <a:pt x="14" y="0"/>
                    <a:pt x="14" y="0"/>
                    <a:pt x="14" y="0"/>
                  </a:cubicBezTo>
                  <a:cubicBezTo>
                    <a:pt x="14" y="2"/>
                    <a:pt x="14" y="2"/>
                    <a:pt x="14" y="2"/>
                  </a:cubicBezTo>
                  <a:cubicBezTo>
                    <a:pt x="0" y="2"/>
                    <a:pt x="0" y="2"/>
                    <a:pt x="0" y="2"/>
                  </a:cubicBezTo>
                  <a:cubicBezTo>
                    <a:pt x="0" y="0"/>
                    <a:pt x="0" y="0"/>
                    <a:pt x="0" y="0"/>
                  </a:cubicBezTo>
                  <a:close/>
                  <a:moveTo>
                    <a:pt x="0" y="7"/>
                  </a:moveTo>
                  <a:cubicBezTo>
                    <a:pt x="5" y="7"/>
                    <a:pt x="9" y="7"/>
                    <a:pt x="14" y="7"/>
                  </a:cubicBezTo>
                  <a:cubicBezTo>
                    <a:pt x="14" y="8"/>
                    <a:pt x="14" y="8"/>
                    <a:pt x="14" y="9"/>
                  </a:cubicBezTo>
                  <a:cubicBezTo>
                    <a:pt x="9" y="9"/>
                    <a:pt x="5" y="9"/>
                    <a:pt x="0" y="9"/>
                  </a:cubicBezTo>
                  <a:cubicBezTo>
                    <a:pt x="0" y="8"/>
                    <a:pt x="0" y="8"/>
                    <a:pt x="0" y="7"/>
                  </a:cubicBezTo>
                  <a:close/>
                  <a:moveTo>
                    <a:pt x="0" y="11"/>
                  </a:moveTo>
                  <a:cubicBezTo>
                    <a:pt x="5" y="11"/>
                    <a:pt x="9" y="11"/>
                    <a:pt x="14" y="11"/>
                  </a:cubicBezTo>
                  <a:cubicBezTo>
                    <a:pt x="14" y="11"/>
                    <a:pt x="14" y="12"/>
                    <a:pt x="14" y="12"/>
                  </a:cubicBezTo>
                  <a:cubicBezTo>
                    <a:pt x="9" y="12"/>
                    <a:pt x="5" y="12"/>
                    <a:pt x="0" y="12"/>
                  </a:cubicBezTo>
                  <a:cubicBezTo>
                    <a:pt x="0" y="12"/>
                    <a:pt x="0" y="11"/>
                    <a:pt x="0" y="11"/>
                  </a:cubicBezTo>
                  <a:close/>
                  <a:moveTo>
                    <a:pt x="0" y="14"/>
                  </a:moveTo>
                  <a:cubicBezTo>
                    <a:pt x="5" y="14"/>
                    <a:pt x="9" y="14"/>
                    <a:pt x="14" y="14"/>
                  </a:cubicBezTo>
                  <a:cubicBezTo>
                    <a:pt x="14" y="15"/>
                    <a:pt x="14" y="15"/>
                    <a:pt x="14" y="16"/>
                  </a:cubicBezTo>
                  <a:cubicBezTo>
                    <a:pt x="9" y="16"/>
                    <a:pt x="5" y="16"/>
                    <a:pt x="0" y="16"/>
                  </a:cubicBezTo>
                  <a:cubicBezTo>
                    <a:pt x="0" y="15"/>
                    <a:pt x="0" y="15"/>
                    <a:pt x="0" y="14"/>
                  </a:cubicBezTo>
                  <a:close/>
                  <a:moveTo>
                    <a:pt x="0" y="17"/>
                  </a:moveTo>
                  <a:cubicBezTo>
                    <a:pt x="5" y="17"/>
                    <a:pt x="9" y="17"/>
                    <a:pt x="14" y="17"/>
                  </a:cubicBezTo>
                  <a:cubicBezTo>
                    <a:pt x="14" y="18"/>
                    <a:pt x="14" y="19"/>
                    <a:pt x="14" y="19"/>
                  </a:cubicBezTo>
                  <a:cubicBezTo>
                    <a:pt x="9" y="19"/>
                    <a:pt x="5" y="19"/>
                    <a:pt x="0" y="19"/>
                  </a:cubicBezTo>
                  <a:cubicBezTo>
                    <a:pt x="0" y="19"/>
                    <a:pt x="0" y="18"/>
                    <a:pt x="0" y="17"/>
                  </a:cubicBezTo>
                  <a:close/>
                  <a:moveTo>
                    <a:pt x="0" y="21"/>
                  </a:moveTo>
                  <a:cubicBezTo>
                    <a:pt x="5" y="21"/>
                    <a:pt x="9" y="21"/>
                    <a:pt x="14" y="21"/>
                  </a:cubicBezTo>
                  <a:cubicBezTo>
                    <a:pt x="14" y="21"/>
                    <a:pt x="14" y="22"/>
                    <a:pt x="14" y="22"/>
                  </a:cubicBezTo>
                  <a:cubicBezTo>
                    <a:pt x="9" y="22"/>
                    <a:pt x="5" y="22"/>
                    <a:pt x="0" y="22"/>
                  </a:cubicBezTo>
                  <a:cubicBezTo>
                    <a:pt x="0" y="22"/>
                    <a:pt x="0" y="21"/>
                    <a:pt x="0" y="21"/>
                  </a:cubicBezTo>
                  <a:close/>
                  <a:moveTo>
                    <a:pt x="0" y="24"/>
                  </a:moveTo>
                  <a:cubicBezTo>
                    <a:pt x="5" y="24"/>
                    <a:pt x="9" y="24"/>
                    <a:pt x="14" y="24"/>
                  </a:cubicBezTo>
                  <a:cubicBezTo>
                    <a:pt x="14" y="25"/>
                    <a:pt x="14" y="25"/>
                    <a:pt x="14" y="26"/>
                  </a:cubicBezTo>
                  <a:cubicBezTo>
                    <a:pt x="9" y="26"/>
                    <a:pt x="5" y="26"/>
                    <a:pt x="0" y="26"/>
                  </a:cubicBezTo>
                  <a:cubicBezTo>
                    <a:pt x="0" y="25"/>
                    <a:pt x="0" y="25"/>
                    <a:pt x="0" y="24"/>
                  </a:cubicBezTo>
                  <a:close/>
                  <a:moveTo>
                    <a:pt x="0" y="28"/>
                  </a:moveTo>
                  <a:cubicBezTo>
                    <a:pt x="5" y="28"/>
                    <a:pt x="9" y="28"/>
                    <a:pt x="14" y="28"/>
                  </a:cubicBezTo>
                  <a:cubicBezTo>
                    <a:pt x="14" y="28"/>
                    <a:pt x="14" y="29"/>
                    <a:pt x="14" y="29"/>
                  </a:cubicBezTo>
                  <a:cubicBezTo>
                    <a:pt x="9" y="29"/>
                    <a:pt x="5" y="29"/>
                    <a:pt x="0" y="29"/>
                  </a:cubicBezTo>
                  <a:cubicBezTo>
                    <a:pt x="0" y="29"/>
                    <a:pt x="0" y="28"/>
                    <a:pt x="0" y="28"/>
                  </a:cubicBezTo>
                  <a:close/>
                  <a:moveTo>
                    <a:pt x="0" y="31"/>
                  </a:moveTo>
                  <a:cubicBezTo>
                    <a:pt x="5" y="31"/>
                    <a:pt x="9" y="31"/>
                    <a:pt x="14" y="31"/>
                  </a:cubicBezTo>
                  <a:cubicBezTo>
                    <a:pt x="14" y="32"/>
                    <a:pt x="14" y="32"/>
                    <a:pt x="14" y="33"/>
                  </a:cubicBezTo>
                  <a:cubicBezTo>
                    <a:pt x="9" y="33"/>
                    <a:pt x="5" y="33"/>
                    <a:pt x="0" y="33"/>
                  </a:cubicBezTo>
                  <a:cubicBezTo>
                    <a:pt x="0" y="32"/>
                    <a:pt x="0" y="32"/>
                    <a:pt x="0" y="31"/>
                  </a:cubicBezTo>
                  <a:close/>
                  <a:moveTo>
                    <a:pt x="0" y="35"/>
                  </a:moveTo>
                  <a:cubicBezTo>
                    <a:pt x="5" y="35"/>
                    <a:pt x="9" y="35"/>
                    <a:pt x="14" y="35"/>
                  </a:cubicBezTo>
                  <a:cubicBezTo>
                    <a:pt x="14" y="35"/>
                    <a:pt x="14" y="36"/>
                    <a:pt x="14" y="36"/>
                  </a:cubicBezTo>
                  <a:cubicBezTo>
                    <a:pt x="9" y="36"/>
                    <a:pt x="5" y="36"/>
                    <a:pt x="0" y="36"/>
                  </a:cubicBezTo>
                  <a:cubicBezTo>
                    <a:pt x="0" y="36"/>
                    <a:pt x="0" y="35"/>
                    <a:pt x="0" y="35"/>
                  </a:cubicBezTo>
                  <a:close/>
                  <a:moveTo>
                    <a:pt x="0" y="38"/>
                  </a:moveTo>
                  <a:cubicBezTo>
                    <a:pt x="5" y="38"/>
                    <a:pt x="9" y="38"/>
                    <a:pt x="14" y="38"/>
                  </a:cubicBezTo>
                  <a:cubicBezTo>
                    <a:pt x="14" y="39"/>
                    <a:pt x="14" y="39"/>
                    <a:pt x="14" y="40"/>
                  </a:cubicBezTo>
                  <a:cubicBezTo>
                    <a:pt x="9" y="40"/>
                    <a:pt x="5" y="40"/>
                    <a:pt x="0" y="40"/>
                  </a:cubicBezTo>
                  <a:cubicBezTo>
                    <a:pt x="0" y="39"/>
                    <a:pt x="0" y="39"/>
                    <a:pt x="0" y="38"/>
                  </a:cubicBezTo>
                  <a:close/>
                  <a:moveTo>
                    <a:pt x="0" y="42"/>
                  </a:moveTo>
                  <a:cubicBezTo>
                    <a:pt x="5" y="42"/>
                    <a:pt x="9" y="42"/>
                    <a:pt x="14" y="42"/>
                  </a:cubicBezTo>
                  <a:cubicBezTo>
                    <a:pt x="14" y="42"/>
                    <a:pt x="14" y="43"/>
                    <a:pt x="14" y="43"/>
                  </a:cubicBezTo>
                  <a:cubicBezTo>
                    <a:pt x="9" y="43"/>
                    <a:pt x="5" y="43"/>
                    <a:pt x="0" y="43"/>
                  </a:cubicBezTo>
                  <a:cubicBezTo>
                    <a:pt x="0" y="43"/>
                    <a:pt x="0" y="42"/>
                    <a:pt x="0" y="42"/>
                  </a:cubicBezTo>
                  <a:close/>
                  <a:moveTo>
                    <a:pt x="0" y="45"/>
                  </a:moveTo>
                  <a:cubicBezTo>
                    <a:pt x="5" y="45"/>
                    <a:pt x="9" y="45"/>
                    <a:pt x="14" y="45"/>
                  </a:cubicBezTo>
                  <a:cubicBezTo>
                    <a:pt x="14" y="45"/>
                    <a:pt x="14" y="46"/>
                    <a:pt x="14" y="47"/>
                  </a:cubicBezTo>
                  <a:cubicBezTo>
                    <a:pt x="9" y="47"/>
                    <a:pt x="5" y="47"/>
                    <a:pt x="0" y="47"/>
                  </a:cubicBezTo>
                  <a:cubicBezTo>
                    <a:pt x="0" y="46"/>
                    <a:pt x="0" y="45"/>
                    <a:pt x="0" y="45"/>
                  </a:cubicBezTo>
                  <a:close/>
                  <a:moveTo>
                    <a:pt x="0" y="48"/>
                  </a:moveTo>
                  <a:cubicBezTo>
                    <a:pt x="14" y="48"/>
                    <a:pt x="14" y="48"/>
                    <a:pt x="14" y="48"/>
                  </a:cubicBezTo>
                  <a:cubicBezTo>
                    <a:pt x="14" y="50"/>
                    <a:pt x="14" y="50"/>
                    <a:pt x="14" y="50"/>
                  </a:cubicBezTo>
                  <a:cubicBezTo>
                    <a:pt x="0" y="50"/>
                    <a:pt x="0" y="50"/>
                    <a:pt x="0" y="50"/>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3" name="Freeform 2619"/>
            <p:cNvSpPr>
              <a:spLocks/>
            </p:cNvSpPr>
            <p:nvPr/>
          </p:nvSpPr>
          <p:spPr bwMode="auto">
            <a:xfrm>
              <a:off x="-2732087" y="660400"/>
              <a:ext cx="123825" cy="495300"/>
            </a:xfrm>
            <a:custGeom>
              <a:avLst/>
              <a:gdLst>
                <a:gd name="T0" fmla="*/ 78 w 78"/>
                <a:gd name="T1" fmla="*/ 312 h 312"/>
                <a:gd name="T2" fmla="*/ 64 w 78"/>
                <a:gd name="T3" fmla="*/ 312 h 312"/>
                <a:gd name="T4" fmla="*/ 52 w 78"/>
                <a:gd name="T5" fmla="*/ 312 h 312"/>
                <a:gd name="T6" fmla="*/ 0 w 78"/>
                <a:gd name="T7" fmla="*/ 312 h 312"/>
                <a:gd name="T8" fmla="*/ 0 w 78"/>
                <a:gd name="T9" fmla="*/ 109 h 312"/>
                <a:gd name="T10" fmla="*/ 13 w 78"/>
                <a:gd name="T11" fmla="*/ 105 h 312"/>
                <a:gd name="T12" fmla="*/ 13 w 78"/>
                <a:gd name="T13" fmla="*/ 51 h 312"/>
                <a:gd name="T14" fmla="*/ 17 w 78"/>
                <a:gd name="T15" fmla="*/ 49 h 312"/>
                <a:gd name="T16" fmla="*/ 17 w 78"/>
                <a:gd name="T17" fmla="*/ 10 h 312"/>
                <a:gd name="T18" fmla="*/ 47 w 78"/>
                <a:gd name="T19" fmla="*/ 0 h 312"/>
                <a:gd name="T20" fmla="*/ 47 w 78"/>
                <a:gd name="T21" fmla="*/ 39 h 312"/>
                <a:gd name="T22" fmla="*/ 52 w 78"/>
                <a:gd name="T23" fmla="*/ 37 h 312"/>
                <a:gd name="T24" fmla="*/ 52 w 78"/>
                <a:gd name="T25" fmla="*/ 94 h 312"/>
                <a:gd name="T26" fmla="*/ 64 w 78"/>
                <a:gd name="T27" fmla="*/ 90 h 312"/>
                <a:gd name="T28" fmla="*/ 64 w 78"/>
                <a:gd name="T29" fmla="*/ 177 h 312"/>
                <a:gd name="T30" fmla="*/ 78 w 78"/>
                <a:gd name="T31" fmla="*/ 177 h 312"/>
                <a:gd name="T32" fmla="*/ 78 w 78"/>
                <a:gd name="T33"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312">
                  <a:moveTo>
                    <a:pt x="78" y="312"/>
                  </a:moveTo>
                  <a:lnTo>
                    <a:pt x="64" y="312"/>
                  </a:lnTo>
                  <a:lnTo>
                    <a:pt x="52" y="312"/>
                  </a:lnTo>
                  <a:lnTo>
                    <a:pt x="0" y="312"/>
                  </a:lnTo>
                  <a:lnTo>
                    <a:pt x="0" y="109"/>
                  </a:lnTo>
                  <a:lnTo>
                    <a:pt x="13" y="105"/>
                  </a:lnTo>
                  <a:lnTo>
                    <a:pt x="13" y="51"/>
                  </a:lnTo>
                  <a:lnTo>
                    <a:pt x="17" y="49"/>
                  </a:lnTo>
                  <a:lnTo>
                    <a:pt x="17" y="10"/>
                  </a:lnTo>
                  <a:lnTo>
                    <a:pt x="47" y="0"/>
                  </a:lnTo>
                  <a:lnTo>
                    <a:pt x="47" y="39"/>
                  </a:lnTo>
                  <a:lnTo>
                    <a:pt x="52" y="37"/>
                  </a:lnTo>
                  <a:lnTo>
                    <a:pt x="52" y="94"/>
                  </a:lnTo>
                  <a:lnTo>
                    <a:pt x="64" y="90"/>
                  </a:lnTo>
                  <a:lnTo>
                    <a:pt x="64" y="177"/>
                  </a:lnTo>
                  <a:lnTo>
                    <a:pt x="78" y="177"/>
                  </a:lnTo>
                  <a:lnTo>
                    <a:pt x="78"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4" name="Rectangle 2620"/>
            <p:cNvSpPr>
              <a:spLocks noChangeArrowheads="1"/>
            </p:cNvSpPr>
            <p:nvPr/>
          </p:nvSpPr>
          <p:spPr bwMode="auto">
            <a:xfrm>
              <a:off x="-2800349" y="901700"/>
              <a:ext cx="74613" cy="254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5" name="Freeform 2621"/>
            <p:cNvSpPr>
              <a:spLocks noEditPoints="1"/>
            </p:cNvSpPr>
            <p:nvPr/>
          </p:nvSpPr>
          <p:spPr bwMode="auto">
            <a:xfrm>
              <a:off x="-2936874" y="758825"/>
              <a:ext cx="176213" cy="396875"/>
            </a:xfrm>
            <a:custGeom>
              <a:avLst/>
              <a:gdLst>
                <a:gd name="T0" fmla="*/ 33 w 54"/>
                <a:gd name="T1" fmla="*/ 21 h 122"/>
                <a:gd name="T2" fmla="*/ 27 w 54"/>
                <a:gd name="T3" fmla="*/ 14 h 122"/>
                <a:gd name="T4" fmla="*/ 15 w 54"/>
                <a:gd name="T5" fmla="*/ 52 h 122"/>
                <a:gd name="T6" fmla="*/ 19 w 54"/>
                <a:gd name="T7" fmla="*/ 58 h 122"/>
                <a:gd name="T8" fmla="*/ 15 w 54"/>
                <a:gd name="T9" fmla="*/ 60 h 122"/>
                <a:gd name="T10" fmla="*/ 15 w 54"/>
                <a:gd name="T11" fmla="*/ 75 h 122"/>
                <a:gd name="T12" fmla="*/ 19 w 54"/>
                <a:gd name="T13" fmla="*/ 77 h 122"/>
                <a:gd name="T14" fmla="*/ 24 w 54"/>
                <a:gd name="T15" fmla="*/ 102 h 122"/>
                <a:gd name="T16" fmla="*/ 32 w 54"/>
                <a:gd name="T17" fmla="*/ 104 h 122"/>
                <a:gd name="T18" fmla="*/ 20 w 54"/>
                <a:gd name="T19" fmla="*/ 97 h 122"/>
                <a:gd name="T20" fmla="*/ 28 w 54"/>
                <a:gd name="T21" fmla="*/ 100 h 122"/>
                <a:gd name="T22" fmla="*/ 27 w 54"/>
                <a:gd name="T23" fmla="*/ 93 h 122"/>
                <a:gd name="T24" fmla="*/ 33 w 54"/>
                <a:gd name="T25" fmla="*/ 93 h 122"/>
                <a:gd name="T26" fmla="*/ 23 w 54"/>
                <a:gd name="T27" fmla="*/ 91 h 122"/>
                <a:gd name="T28" fmla="*/ 28 w 54"/>
                <a:gd name="T29" fmla="*/ 89 h 122"/>
                <a:gd name="T30" fmla="*/ 20 w 54"/>
                <a:gd name="T31" fmla="*/ 87 h 122"/>
                <a:gd name="T32" fmla="*/ 27 w 54"/>
                <a:gd name="T33" fmla="*/ 85 h 122"/>
                <a:gd name="T34" fmla="*/ 33 w 54"/>
                <a:gd name="T35" fmla="*/ 85 h 122"/>
                <a:gd name="T36" fmla="*/ 23 w 54"/>
                <a:gd name="T37" fmla="*/ 83 h 122"/>
                <a:gd name="T38" fmla="*/ 24 w 54"/>
                <a:gd name="T39" fmla="*/ 81 h 122"/>
                <a:gd name="T40" fmla="*/ 20 w 54"/>
                <a:gd name="T41" fmla="*/ 79 h 122"/>
                <a:gd name="T42" fmla="*/ 32 w 54"/>
                <a:gd name="T43" fmla="*/ 77 h 122"/>
                <a:gd name="T44" fmla="*/ 37 w 54"/>
                <a:gd name="T45" fmla="*/ 73 h 122"/>
                <a:gd name="T46" fmla="*/ 23 w 54"/>
                <a:gd name="T47" fmla="*/ 75 h 122"/>
                <a:gd name="T48" fmla="*/ 24 w 54"/>
                <a:gd name="T49" fmla="*/ 73 h 122"/>
                <a:gd name="T50" fmla="*/ 37 w 54"/>
                <a:gd name="T51" fmla="*/ 71 h 122"/>
                <a:gd name="T52" fmla="*/ 23 w 54"/>
                <a:gd name="T53" fmla="*/ 68 h 122"/>
                <a:gd name="T54" fmla="*/ 28 w 54"/>
                <a:gd name="T55" fmla="*/ 68 h 122"/>
                <a:gd name="T56" fmla="*/ 36 w 54"/>
                <a:gd name="T57" fmla="*/ 71 h 122"/>
                <a:gd name="T58" fmla="*/ 37 w 54"/>
                <a:gd name="T59" fmla="*/ 64 h 122"/>
                <a:gd name="T60" fmla="*/ 28 w 54"/>
                <a:gd name="T61" fmla="*/ 66 h 122"/>
                <a:gd name="T62" fmla="*/ 36 w 54"/>
                <a:gd name="T63" fmla="*/ 64 h 122"/>
                <a:gd name="T64" fmla="*/ 20 w 54"/>
                <a:gd name="T65" fmla="*/ 60 h 122"/>
                <a:gd name="T66" fmla="*/ 32 w 54"/>
                <a:gd name="T67" fmla="*/ 62 h 122"/>
                <a:gd name="T68" fmla="*/ 33 w 54"/>
                <a:gd name="T69" fmla="*/ 60 h 122"/>
                <a:gd name="T70" fmla="*/ 20 w 54"/>
                <a:gd name="T71" fmla="*/ 58 h 122"/>
                <a:gd name="T72" fmla="*/ 27 w 54"/>
                <a:gd name="T73" fmla="*/ 56 h 122"/>
                <a:gd name="T74" fmla="*/ 37 w 54"/>
                <a:gd name="T75" fmla="*/ 52 h 122"/>
                <a:gd name="T76" fmla="*/ 23 w 54"/>
                <a:gd name="T77" fmla="*/ 54 h 122"/>
                <a:gd name="T78" fmla="*/ 24 w 54"/>
                <a:gd name="T79" fmla="*/ 52 h 122"/>
                <a:gd name="T80" fmla="*/ 33 w 54"/>
                <a:gd name="T81" fmla="*/ 54 h 122"/>
                <a:gd name="T82" fmla="*/ 40 w 54"/>
                <a:gd name="T83" fmla="*/ 48 h 122"/>
                <a:gd name="T84" fmla="*/ 24 w 54"/>
                <a:gd name="T85" fmla="*/ 48 h 122"/>
                <a:gd name="T86" fmla="*/ 32 w 54"/>
                <a:gd name="T87" fmla="*/ 50 h 122"/>
                <a:gd name="T88" fmla="*/ 33 w 54"/>
                <a:gd name="T89" fmla="*/ 48 h 122"/>
                <a:gd name="T90" fmla="*/ 20 w 54"/>
                <a:gd name="T91" fmla="*/ 46 h 122"/>
                <a:gd name="T92" fmla="*/ 27 w 54"/>
                <a:gd name="T93" fmla="*/ 44 h 122"/>
                <a:gd name="T94" fmla="*/ 33 w 54"/>
                <a:gd name="T95" fmla="*/ 44 h 122"/>
                <a:gd name="T96" fmla="*/ 40 w 54"/>
                <a:gd name="T97" fmla="*/ 42 h 122"/>
                <a:gd name="T98" fmla="*/ 20 w 54"/>
                <a:gd name="T99" fmla="*/ 39 h 122"/>
                <a:gd name="T100" fmla="*/ 33 w 54"/>
                <a:gd name="T101" fmla="*/ 42 h 122"/>
                <a:gd name="T102" fmla="*/ 23 w 54"/>
                <a:gd name="T103" fmla="*/ 35 h 122"/>
                <a:gd name="T104" fmla="*/ 33 w 54"/>
                <a:gd name="T105" fmla="*/ 35 h 122"/>
                <a:gd name="T106" fmla="*/ 23 w 54"/>
                <a:gd name="T107" fmla="*/ 33 h 122"/>
                <a:gd name="T108" fmla="*/ 24 w 54"/>
                <a:gd name="T109" fmla="*/ 31 h 122"/>
                <a:gd name="T110" fmla="*/ 24 w 54"/>
                <a:gd name="T111" fmla="*/ 29 h 122"/>
                <a:gd name="T112" fmla="*/ 32 w 54"/>
                <a:gd name="T113" fmla="*/ 27 h 122"/>
                <a:gd name="T114" fmla="*/ 24 w 54"/>
                <a:gd name="T115" fmla="*/ 23 h 122"/>
                <a:gd name="T116" fmla="*/ 32 w 54"/>
                <a:gd name="T117" fmla="*/ 25 h 122"/>
                <a:gd name="T118" fmla="*/ 33 w 54"/>
                <a:gd name="T119" fmla="*/ 2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 h="122">
                  <a:moveTo>
                    <a:pt x="41" y="122"/>
                  </a:moveTo>
                  <a:cubicBezTo>
                    <a:pt x="37" y="122"/>
                    <a:pt x="19" y="122"/>
                    <a:pt x="15" y="122"/>
                  </a:cubicBezTo>
                  <a:cubicBezTo>
                    <a:pt x="0" y="83"/>
                    <a:pt x="12" y="42"/>
                    <a:pt x="24" y="0"/>
                  </a:cubicBezTo>
                  <a:cubicBezTo>
                    <a:pt x="27" y="0"/>
                    <a:pt x="31" y="0"/>
                    <a:pt x="34" y="0"/>
                  </a:cubicBezTo>
                  <a:cubicBezTo>
                    <a:pt x="46" y="41"/>
                    <a:pt x="54" y="81"/>
                    <a:pt x="41" y="122"/>
                  </a:cubicBezTo>
                  <a:close/>
                  <a:moveTo>
                    <a:pt x="33" y="19"/>
                  </a:moveTo>
                  <a:cubicBezTo>
                    <a:pt x="33" y="19"/>
                    <a:pt x="33" y="20"/>
                    <a:pt x="33" y="21"/>
                  </a:cubicBezTo>
                  <a:cubicBezTo>
                    <a:pt x="34" y="21"/>
                    <a:pt x="35" y="21"/>
                    <a:pt x="36" y="21"/>
                  </a:cubicBezTo>
                  <a:cubicBezTo>
                    <a:pt x="36" y="20"/>
                    <a:pt x="36" y="19"/>
                    <a:pt x="36" y="19"/>
                  </a:cubicBezTo>
                  <a:cubicBezTo>
                    <a:pt x="35" y="19"/>
                    <a:pt x="34" y="19"/>
                    <a:pt x="33" y="19"/>
                  </a:cubicBezTo>
                  <a:close/>
                  <a:moveTo>
                    <a:pt x="24" y="14"/>
                  </a:moveTo>
                  <a:cubicBezTo>
                    <a:pt x="24" y="15"/>
                    <a:pt x="24" y="16"/>
                    <a:pt x="24" y="17"/>
                  </a:cubicBezTo>
                  <a:cubicBezTo>
                    <a:pt x="25" y="17"/>
                    <a:pt x="26" y="17"/>
                    <a:pt x="27" y="17"/>
                  </a:cubicBezTo>
                  <a:cubicBezTo>
                    <a:pt x="27" y="16"/>
                    <a:pt x="27" y="15"/>
                    <a:pt x="27" y="14"/>
                  </a:cubicBezTo>
                  <a:cubicBezTo>
                    <a:pt x="26" y="14"/>
                    <a:pt x="25" y="14"/>
                    <a:pt x="24" y="14"/>
                  </a:cubicBezTo>
                  <a:close/>
                  <a:moveTo>
                    <a:pt x="28" y="14"/>
                  </a:moveTo>
                  <a:cubicBezTo>
                    <a:pt x="28" y="15"/>
                    <a:pt x="28" y="16"/>
                    <a:pt x="28" y="17"/>
                  </a:cubicBezTo>
                  <a:cubicBezTo>
                    <a:pt x="29" y="17"/>
                    <a:pt x="31" y="17"/>
                    <a:pt x="32" y="17"/>
                  </a:cubicBezTo>
                  <a:cubicBezTo>
                    <a:pt x="32" y="16"/>
                    <a:pt x="32" y="15"/>
                    <a:pt x="32" y="14"/>
                  </a:cubicBezTo>
                  <a:cubicBezTo>
                    <a:pt x="31" y="14"/>
                    <a:pt x="29" y="14"/>
                    <a:pt x="28" y="14"/>
                  </a:cubicBezTo>
                  <a:close/>
                  <a:moveTo>
                    <a:pt x="15" y="52"/>
                  </a:moveTo>
                  <a:cubicBezTo>
                    <a:pt x="15" y="53"/>
                    <a:pt x="15" y="53"/>
                    <a:pt x="15" y="54"/>
                  </a:cubicBezTo>
                  <a:cubicBezTo>
                    <a:pt x="17" y="54"/>
                    <a:pt x="18" y="54"/>
                    <a:pt x="19" y="54"/>
                  </a:cubicBezTo>
                  <a:cubicBezTo>
                    <a:pt x="19" y="53"/>
                    <a:pt x="19" y="53"/>
                    <a:pt x="19" y="52"/>
                  </a:cubicBezTo>
                  <a:cubicBezTo>
                    <a:pt x="18" y="52"/>
                    <a:pt x="17" y="52"/>
                    <a:pt x="15" y="52"/>
                  </a:cubicBezTo>
                  <a:close/>
                  <a:moveTo>
                    <a:pt x="15" y="56"/>
                  </a:moveTo>
                  <a:cubicBezTo>
                    <a:pt x="15" y="57"/>
                    <a:pt x="15" y="57"/>
                    <a:pt x="15" y="58"/>
                  </a:cubicBezTo>
                  <a:cubicBezTo>
                    <a:pt x="17" y="58"/>
                    <a:pt x="18" y="58"/>
                    <a:pt x="19" y="58"/>
                  </a:cubicBezTo>
                  <a:cubicBezTo>
                    <a:pt x="19" y="57"/>
                    <a:pt x="19" y="57"/>
                    <a:pt x="19" y="56"/>
                  </a:cubicBezTo>
                  <a:cubicBezTo>
                    <a:pt x="18" y="56"/>
                    <a:pt x="17" y="56"/>
                    <a:pt x="15" y="56"/>
                  </a:cubicBezTo>
                  <a:close/>
                  <a:moveTo>
                    <a:pt x="15" y="60"/>
                  </a:moveTo>
                  <a:cubicBezTo>
                    <a:pt x="15" y="61"/>
                    <a:pt x="15" y="62"/>
                    <a:pt x="15" y="62"/>
                  </a:cubicBezTo>
                  <a:cubicBezTo>
                    <a:pt x="17" y="62"/>
                    <a:pt x="18" y="62"/>
                    <a:pt x="19" y="62"/>
                  </a:cubicBezTo>
                  <a:cubicBezTo>
                    <a:pt x="19" y="62"/>
                    <a:pt x="19" y="61"/>
                    <a:pt x="19" y="60"/>
                  </a:cubicBezTo>
                  <a:cubicBezTo>
                    <a:pt x="18" y="60"/>
                    <a:pt x="17" y="60"/>
                    <a:pt x="15" y="60"/>
                  </a:cubicBezTo>
                  <a:close/>
                  <a:moveTo>
                    <a:pt x="15" y="64"/>
                  </a:moveTo>
                  <a:cubicBezTo>
                    <a:pt x="15" y="65"/>
                    <a:pt x="15" y="66"/>
                    <a:pt x="15" y="66"/>
                  </a:cubicBezTo>
                  <a:cubicBezTo>
                    <a:pt x="17" y="66"/>
                    <a:pt x="18" y="66"/>
                    <a:pt x="19" y="66"/>
                  </a:cubicBezTo>
                  <a:cubicBezTo>
                    <a:pt x="19" y="66"/>
                    <a:pt x="19" y="65"/>
                    <a:pt x="19" y="64"/>
                  </a:cubicBezTo>
                  <a:cubicBezTo>
                    <a:pt x="18" y="64"/>
                    <a:pt x="17" y="64"/>
                    <a:pt x="15" y="64"/>
                  </a:cubicBezTo>
                  <a:close/>
                  <a:moveTo>
                    <a:pt x="15" y="73"/>
                  </a:moveTo>
                  <a:cubicBezTo>
                    <a:pt x="15" y="73"/>
                    <a:pt x="15" y="74"/>
                    <a:pt x="15" y="75"/>
                  </a:cubicBezTo>
                  <a:cubicBezTo>
                    <a:pt x="17" y="75"/>
                    <a:pt x="18" y="75"/>
                    <a:pt x="19" y="75"/>
                  </a:cubicBezTo>
                  <a:cubicBezTo>
                    <a:pt x="19" y="74"/>
                    <a:pt x="19" y="73"/>
                    <a:pt x="19" y="73"/>
                  </a:cubicBezTo>
                  <a:cubicBezTo>
                    <a:pt x="18" y="73"/>
                    <a:pt x="17" y="73"/>
                    <a:pt x="15" y="73"/>
                  </a:cubicBezTo>
                  <a:close/>
                  <a:moveTo>
                    <a:pt x="15" y="77"/>
                  </a:moveTo>
                  <a:cubicBezTo>
                    <a:pt x="15" y="77"/>
                    <a:pt x="15" y="78"/>
                    <a:pt x="15" y="79"/>
                  </a:cubicBezTo>
                  <a:cubicBezTo>
                    <a:pt x="17" y="79"/>
                    <a:pt x="18" y="79"/>
                    <a:pt x="19" y="79"/>
                  </a:cubicBezTo>
                  <a:cubicBezTo>
                    <a:pt x="19" y="78"/>
                    <a:pt x="19" y="77"/>
                    <a:pt x="19" y="77"/>
                  </a:cubicBezTo>
                  <a:cubicBezTo>
                    <a:pt x="18" y="77"/>
                    <a:pt x="17" y="77"/>
                    <a:pt x="15" y="77"/>
                  </a:cubicBezTo>
                  <a:close/>
                  <a:moveTo>
                    <a:pt x="20" y="102"/>
                  </a:moveTo>
                  <a:cubicBezTo>
                    <a:pt x="20" y="102"/>
                    <a:pt x="20" y="103"/>
                    <a:pt x="20" y="104"/>
                  </a:cubicBezTo>
                  <a:cubicBezTo>
                    <a:pt x="21" y="104"/>
                    <a:pt x="22" y="104"/>
                    <a:pt x="23" y="104"/>
                  </a:cubicBezTo>
                  <a:cubicBezTo>
                    <a:pt x="23" y="103"/>
                    <a:pt x="23" y="102"/>
                    <a:pt x="23" y="102"/>
                  </a:cubicBezTo>
                  <a:cubicBezTo>
                    <a:pt x="22" y="102"/>
                    <a:pt x="21" y="102"/>
                    <a:pt x="20" y="102"/>
                  </a:cubicBezTo>
                  <a:close/>
                  <a:moveTo>
                    <a:pt x="24" y="102"/>
                  </a:moveTo>
                  <a:cubicBezTo>
                    <a:pt x="24" y="102"/>
                    <a:pt x="24" y="103"/>
                    <a:pt x="24" y="104"/>
                  </a:cubicBezTo>
                  <a:cubicBezTo>
                    <a:pt x="25" y="104"/>
                    <a:pt x="26" y="104"/>
                    <a:pt x="27" y="104"/>
                  </a:cubicBezTo>
                  <a:cubicBezTo>
                    <a:pt x="27" y="103"/>
                    <a:pt x="27" y="102"/>
                    <a:pt x="27" y="102"/>
                  </a:cubicBezTo>
                  <a:cubicBezTo>
                    <a:pt x="26" y="102"/>
                    <a:pt x="25" y="102"/>
                    <a:pt x="24" y="102"/>
                  </a:cubicBezTo>
                  <a:close/>
                  <a:moveTo>
                    <a:pt x="28" y="102"/>
                  </a:moveTo>
                  <a:cubicBezTo>
                    <a:pt x="28" y="102"/>
                    <a:pt x="28" y="103"/>
                    <a:pt x="28" y="104"/>
                  </a:cubicBezTo>
                  <a:cubicBezTo>
                    <a:pt x="29" y="104"/>
                    <a:pt x="31" y="104"/>
                    <a:pt x="32" y="104"/>
                  </a:cubicBezTo>
                  <a:cubicBezTo>
                    <a:pt x="32" y="103"/>
                    <a:pt x="32" y="102"/>
                    <a:pt x="32" y="102"/>
                  </a:cubicBezTo>
                  <a:cubicBezTo>
                    <a:pt x="31" y="102"/>
                    <a:pt x="29" y="102"/>
                    <a:pt x="28" y="102"/>
                  </a:cubicBezTo>
                  <a:close/>
                  <a:moveTo>
                    <a:pt x="20" y="97"/>
                  </a:moveTo>
                  <a:cubicBezTo>
                    <a:pt x="20" y="98"/>
                    <a:pt x="20" y="99"/>
                    <a:pt x="20" y="100"/>
                  </a:cubicBezTo>
                  <a:cubicBezTo>
                    <a:pt x="21" y="100"/>
                    <a:pt x="22" y="100"/>
                    <a:pt x="23" y="100"/>
                  </a:cubicBezTo>
                  <a:cubicBezTo>
                    <a:pt x="23" y="99"/>
                    <a:pt x="23" y="98"/>
                    <a:pt x="23" y="97"/>
                  </a:cubicBezTo>
                  <a:cubicBezTo>
                    <a:pt x="22" y="97"/>
                    <a:pt x="21" y="97"/>
                    <a:pt x="20" y="97"/>
                  </a:cubicBezTo>
                  <a:close/>
                  <a:moveTo>
                    <a:pt x="24" y="97"/>
                  </a:moveTo>
                  <a:cubicBezTo>
                    <a:pt x="24" y="98"/>
                    <a:pt x="24" y="99"/>
                    <a:pt x="24" y="100"/>
                  </a:cubicBezTo>
                  <a:cubicBezTo>
                    <a:pt x="25" y="100"/>
                    <a:pt x="26" y="100"/>
                    <a:pt x="27" y="100"/>
                  </a:cubicBezTo>
                  <a:cubicBezTo>
                    <a:pt x="27" y="99"/>
                    <a:pt x="27" y="98"/>
                    <a:pt x="27" y="97"/>
                  </a:cubicBezTo>
                  <a:cubicBezTo>
                    <a:pt x="26" y="97"/>
                    <a:pt x="25" y="97"/>
                    <a:pt x="24" y="97"/>
                  </a:cubicBezTo>
                  <a:close/>
                  <a:moveTo>
                    <a:pt x="28" y="97"/>
                  </a:moveTo>
                  <a:cubicBezTo>
                    <a:pt x="28" y="98"/>
                    <a:pt x="28" y="99"/>
                    <a:pt x="28" y="100"/>
                  </a:cubicBezTo>
                  <a:cubicBezTo>
                    <a:pt x="29" y="100"/>
                    <a:pt x="31" y="100"/>
                    <a:pt x="32" y="100"/>
                  </a:cubicBezTo>
                  <a:cubicBezTo>
                    <a:pt x="32" y="99"/>
                    <a:pt x="32" y="98"/>
                    <a:pt x="32" y="97"/>
                  </a:cubicBezTo>
                  <a:cubicBezTo>
                    <a:pt x="31" y="97"/>
                    <a:pt x="29" y="97"/>
                    <a:pt x="28" y="97"/>
                  </a:cubicBezTo>
                  <a:close/>
                  <a:moveTo>
                    <a:pt x="24" y="93"/>
                  </a:moveTo>
                  <a:cubicBezTo>
                    <a:pt x="24" y="94"/>
                    <a:pt x="24" y="95"/>
                    <a:pt x="24" y="95"/>
                  </a:cubicBezTo>
                  <a:cubicBezTo>
                    <a:pt x="25" y="95"/>
                    <a:pt x="26" y="95"/>
                    <a:pt x="27" y="95"/>
                  </a:cubicBezTo>
                  <a:cubicBezTo>
                    <a:pt x="27" y="95"/>
                    <a:pt x="27" y="94"/>
                    <a:pt x="27" y="93"/>
                  </a:cubicBezTo>
                  <a:cubicBezTo>
                    <a:pt x="26" y="93"/>
                    <a:pt x="25" y="93"/>
                    <a:pt x="24" y="93"/>
                  </a:cubicBezTo>
                  <a:close/>
                  <a:moveTo>
                    <a:pt x="28" y="93"/>
                  </a:moveTo>
                  <a:cubicBezTo>
                    <a:pt x="28" y="94"/>
                    <a:pt x="28" y="95"/>
                    <a:pt x="28" y="95"/>
                  </a:cubicBezTo>
                  <a:cubicBezTo>
                    <a:pt x="29" y="95"/>
                    <a:pt x="31" y="95"/>
                    <a:pt x="32" y="95"/>
                  </a:cubicBezTo>
                  <a:cubicBezTo>
                    <a:pt x="32" y="95"/>
                    <a:pt x="32" y="94"/>
                    <a:pt x="32" y="93"/>
                  </a:cubicBezTo>
                  <a:cubicBezTo>
                    <a:pt x="31" y="93"/>
                    <a:pt x="29" y="93"/>
                    <a:pt x="28" y="93"/>
                  </a:cubicBezTo>
                  <a:close/>
                  <a:moveTo>
                    <a:pt x="33" y="93"/>
                  </a:moveTo>
                  <a:cubicBezTo>
                    <a:pt x="33" y="94"/>
                    <a:pt x="33" y="95"/>
                    <a:pt x="33" y="95"/>
                  </a:cubicBezTo>
                  <a:cubicBezTo>
                    <a:pt x="34" y="95"/>
                    <a:pt x="35" y="95"/>
                    <a:pt x="36" y="95"/>
                  </a:cubicBezTo>
                  <a:cubicBezTo>
                    <a:pt x="36" y="95"/>
                    <a:pt x="36" y="94"/>
                    <a:pt x="36" y="93"/>
                  </a:cubicBezTo>
                  <a:cubicBezTo>
                    <a:pt x="35" y="93"/>
                    <a:pt x="34" y="93"/>
                    <a:pt x="33" y="93"/>
                  </a:cubicBezTo>
                  <a:close/>
                  <a:moveTo>
                    <a:pt x="20" y="89"/>
                  </a:moveTo>
                  <a:cubicBezTo>
                    <a:pt x="20" y="90"/>
                    <a:pt x="20" y="91"/>
                    <a:pt x="20" y="91"/>
                  </a:cubicBezTo>
                  <a:cubicBezTo>
                    <a:pt x="21" y="91"/>
                    <a:pt x="22" y="91"/>
                    <a:pt x="23" y="91"/>
                  </a:cubicBezTo>
                  <a:cubicBezTo>
                    <a:pt x="23" y="91"/>
                    <a:pt x="23" y="90"/>
                    <a:pt x="23" y="89"/>
                  </a:cubicBezTo>
                  <a:cubicBezTo>
                    <a:pt x="22" y="89"/>
                    <a:pt x="21" y="89"/>
                    <a:pt x="20" y="89"/>
                  </a:cubicBezTo>
                  <a:close/>
                  <a:moveTo>
                    <a:pt x="28" y="89"/>
                  </a:moveTo>
                  <a:cubicBezTo>
                    <a:pt x="28" y="90"/>
                    <a:pt x="28" y="91"/>
                    <a:pt x="28" y="91"/>
                  </a:cubicBezTo>
                  <a:cubicBezTo>
                    <a:pt x="29" y="91"/>
                    <a:pt x="31" y="91"/>
                    <a:pt x="32" y="91"/>
                  </a:cubicBezTo>
                  <a:cubicBezTo>
                    <a:pt x="32" y="91"/>
                    <a:pt x="32" y="90"/>
                    <a:pt x="32" y="89"/>
                  </a:cubicBezTo>
                  <a:cubicBezTo>
                    <a:pt x="31" y="89"/>
                    <a:pt x="29" y="89"/>
                    <a:pt x="28" y="89"/>
                  </a:cubicBezTo>
                  <a:close/>
                  <a:moveTo>
                    <a:pt x="33" y="89"/>
                  </a:moveTo>
                  <a:cubicBezTo>
                    <a:pt x="33" y="90"/>
                    <a:pt x="33" y="91"/>
                    <a:pt x="33" y="91"/>
                  </a:cubicBezTo>
                  <a:cubicBezTo>
                    <a:pt x="34" y="91"/>
                    <a:pt x="35" y="91"/>
                    <a:pt x="36" y="91"/>
                  </a:cubicBezTo>
                  <a:cubicBezTo>
                    <a:pt x="36" y="91"/>
                    <a:pt x="36" y="90"/>
                    <a:pt x="36" y="89"/>
                  </a:cubicBezTo>
                  <a:cubicBezTo>
                    <a:pt x="35" y="89"/>
                    <a:pt x="34" y="89"/>
                    <a:pt x="33" y="89"/>
                  </a:cubicBezTo>
                  <a:close/>
                  <a:moveTo>
                    <a:pt x="20" y="85"/>
                  </a:moveTo>
                  <a:cubicBezTo>
                    <a:pt x="20" y="86"/>
                    <a:pt x="20" y="86"/>
                    <a:pt x="20" y="87"/>
                  </a:cubicBezTo>
                  <a:cubicBezTo>
                    <a:pt x="21" y="87"/>
                    <a:pt x="22" y="87"/>
                    <a:pt x="23" y="87"/>
                  </a:cubicBezTo>
                  <a:cubicBezTo>
                    <a:pt x="23" y="86"/>
                    <a:pt x="23" y="86"/>
                    <a:pt x="23" y="85"/>
                  </a:cubicBezTo>
                  <a:cubicBezTo>
                    <a:pt x="22" y="85"/>
                    <a:pt x="21" y="85"/>
                    <a:pt x="20" y="85"/>
                  </a:cubicBezTo>
                  <a:close/>
                  <a:moveTo>
                    <a:pt x="24" y="85"/>
                  </a:moveTo>
                  <a:cubicBezTo>
                    <a:pt x="24" y="86"/>
                    <a:pt x="24" y="86"/>
                    <a:pt x="24" y="87"/>
                  </a:cubicBezTo>
                  <a:cubicBezTo>
                    <a:pt x="25" y="87"/>
                    <a:pt x="26" y="87"/>
                    <a:pt x="27" y="87"/>
                  </a:cubicBezTo>
                  <a:cubicBezTo>
                    <a:pt x="27" y="86"/>
                    <a:pt x="27" y="86"/>
                    <a:pt x="27" y="85"/>
                  </a:cubicBezTo>
                  <a:cubicBezTo>
                    <a:pt x="26" y="85"/>
                    <a:pt x="25" y="85"/>
                    <a:pt x="24" y="85"/>
                  </a:cubicBezTo>
                  <a:close/>
                  <a:moveTo>
                    <a:pt x="28" y="85"/>
                  </a:moveTo>
                  <a:cubicBezTo>
                    <a:pt x="28" y="86"/>
                    <a:pt x="28" y="86"/>
                    <a:pt x="28" y="87"/>
                  </a:cubicBezTo>
                  <a:cubicBezTo>
                    <a:pt x="29" y="87"/>
                    <a:pt x="31" y="87"/>
                    <a:pt x="32" y="87"/>
                  </a:cubicBezTo>
                  <a:cubicBezTo>
                    <a:pt x="32" y="86"/>
                    <a:pt x="32" y="86"/>
                    <a:pt x="32" y="85"/>
                  </a:cubicBezTo>
                  <a:cubicBezTo>
                    <a:pt x="31" y="85"/>
                    <a:pt x="29" y="85"/>
                    <a:pt x="28" y="85"/>
                  </a:cubicBezTo>
                  <a:close/>
                  <a:moveTo>
                    <a:pt x="33" y="85"/>
                  </a:moveTo>
                  <a:cubicBezTo>
                    <a:pt x="33" y="86"/>
                    <a:pt x="33" y="86"/>
                    <a:pt x="33" y="87"/>
                  </a:cubicBezTo>
                  <a:cubicBezTo>
                    <a:pt x="34" y="87"/>
                    <a:pt x="35" y="87"/>
                    <a:pt x="36" y="87"/>
                  </a:cubicBezTo>
                  <a:cubicBezTo>
                    <a:pt x="36" y="86"/>
                    <a:pt x="36" y="86"/>
                    <a:pt x="36" y="85"/>
                  </a:cubicBezTo>
                  <a:cubicBezTo>
                    <a:pt x="35" y="85"/>
                    <a:pt x="34" y="85"/>
                    <a:pt x="33" y="85"/>
                  </a:cubicBezTo>
                  <a:close/>
                  <a:moveTo>
                    <a:pt x="20" y="81"/>
                  </a:moveTo>
                  <a:cubicBezTo>
                    <a:pt x="20" y="82"/>
                    <a:pt x="20" y="82"/>
                    <a:pt x="20" y="83"/>
                  </a:cubicBezTo>
                  <a:cubicBezTo>
                    <a:pt x="21" y="83"/>
                    <a:pt x="22" y="83"/>
                    <a:pt x="23" y="83"/>
                  </a:cubicBezTo>
                  <a:cubicBezTo>
                    <a:pt x="23" y="82"/>
                    <a:pt x="23" y="82"/>
                    <a:pt x="23" y="81"/>
                  </a:cubicBezTo>
                  <a:cubicBezTo>
                    <a:pt x="22" y="81"/>
                    <a:pt x="21" y="81"/>
                    <a:pt x="20" y="81"/>
                  </a:cubicBezTo>
                  <a:close/>
                  <a:moveTo>
                    <a:pt x="24" y="81"/>
                  </a:moveTo>
                  <a:cubicBezTo>
                    <a:pt x="24" y="82"/>
                    <a:pt x="24" y="82"/>
                    <a:pt x="24" y="83"/>
                  </a:cubicBezTo>
                  <a:cubicBezTo>
                    <a:pt x="25" y="83"/>
                    <a:pt x="26" y="83"/>
                    <a:pt x="27" y="83"/>
                  </a:cubicBezTo>
                  <a:cubicBezTo>
                    <a:pt x="27" y="82"/>
                    <a:pt x="27" y="82"/>
                    <a:pt x="27" y="81"/>
                  </a:cubicBezTo>
                  <a:cubicBezTo>
                    <a:pt x="26" y="81"/>
                    <a:pt x="25" y="81"/>
                    <a:pt x="24" y="81"/>
                  </a:cubicBezTo>
                  <a:close/>
                  <a:moveTo>
                    <a:pt x="28" y="81"/>
                  </a:moveTo>
                  <a:cubicBezTo>
                    <a:pt x="28" y="82"/>
                    <a:pt x="28" y="82"/>
                    <a:pt x="28" y="83"/>
                  </a:cubicBezTo>
                  <a:cubicBezTo>
                    <a:pt x="29" y="83"/>
                    <a:pt x="31" y="83"/>
                    <a:pt x="32" y="83"/>
                  </a:cubicBezTo>
                  <a:cubicBezTo>
                    <a:pt x="32" y="82"/>
                    <a:pt x="32" y="82"/>
                    <a:pt x="32" y="81"/>
                  </a:cubicBezTo>
                  <a:cubicBezTo>
                    <a:pt x="31" y="81"/>
                    <a:pt x="29" y="81"/>
                    <a:pt x="28" y="81"/>
                  </a:cubicBezTo>
                  <a:close/>
                  <a:moveTo>
                    <a:pt x="20" y="77"/>
                  </a:moveTo>
                  <a:cubicBezTo>
                    <a:pt x="20" y="77"/>
                    <a:pt x="20" y="78"/>
                    <a:pt x="20" y="79"/>
                  </a:cubicBezTo>
                  <a:cubicBezTo>
                    <a:pt x="21" y="79"/>
                    <a:pt x="22" y="79"/>
                    <a:pt x="23" y="79"/>
                  </a:cubicBezTo>
                  <a:cubicBezTo>
                    <a:pt x="23" y="78"/>
                    <a:pt x="23" y="77"/>
                    <a:pt x="23" y="77"/>
                  </a:cubicBezTo>
                  <a:cubicBezTo>
                    <a:pt x="22" y="77"/>
                    <a:pt x="21" y="77"/>
                    <a:pt x="20" y="77"/>
                  </a:cubicBezTo>
                  <a:close/>
                  <a:moveTo>
                    <a:pt x="28" y="77"/>
                  </a:moveTo>
                  <a:cubicBezTo>
                    <a:pt x="28" y="77"/>
                    <a:pt x="28" y="78"/>
                    <a:pt x="28" y="79"/>
                  </a:cubicBezTo>
                  <a:cubicBezTo>
                    <a:pt x="29" y="79"/>
                    <a:pt x="31" y="79"/>
                    <a:pt x="32" y="79"/>
                  </a:cubicBezTo>
                  <a:cubicBezTo>
                    <a:pt x="32" y="78"/>
                    <a:pt x="32" y="77"/>
                    <a:pt x="32" y="77"/>
                  </a:cubicBezTo>
                  <a:cubicBezTo>
                    <a:pt x="31" y="77"/>
                    <a:pt x="29" y="77"/>
                    <a:pt x="28" y="77"/>
                  </a:cubicBezTo>
                  <a:close/>
                  <a:moveTo>
                    <a:pt x="33" y="77"/>
                  </a:moveTo>
                  <a:cubicBezTo>
                    <a:pt x="33" y="77"/>
                    <a:pt x="33" y="78"/>
                    <a:pt x="33" y="79"/>
                  </a:cubicBezTo>
                  <a:cubicBezTo>
                    <a:pt x="34" y="79"/>
                    <a:pt x="35" y="79"/>
                    <a:pt x="36" y="79"/>
                  </a:cubicBezTo>
                  <a:cubicBezTo>
                    <a:pt x="36" y="78"/>
                    <a:pt x="36" y="77"/>
                    <a:pt x="36" y="77"/>
                  </a:cubicBezTo>
                  <a:cubicBezTo>
                    <a:pt x="35" y="77"/>
                    <a:pt x="34" y="77"/>
                    <a:pt x="33" y="77"/>
                  </a:cubicBezTo>
                  <a:close/>
                  <a:moveTo>
                    <a:pt x="37" y="73"/>
                  </a:moveTo>
                  <a:cubicBezTo>
                    <a:pt x="37" y="73"/>
                    <a:pt x="37" y="74"/>
                    <a:pt x="37" y="75"/>
                  </a:cubicBezTo>
                  <a:cubicBezTo>
                    <a:pt x="38" y="75"/>
                    <a:pt x="39" y="75"/>
                    <a:pt x="40" y="75"/>
                  </a:cubicBezTo>
                  <a:cubicBezTo>
                    <a:pt x="40" y="74"/>
                    <a:pt x="40" y="73"/>
                    <a:pt x="40" y="73"/>
                  </a:cubicBezTo>
                  <a:cubicBezTo>
                    <a:pt x="39" y="73"/>
                    <a:pt x="38" y="73"/>
                    <a:pt x="37" y="73"/>
                  </a:cubicBezTo>
                  <a:close/>
                  <a:moveTo>
                    <a:pt x="20" y="73"/>
                  </a:moveTo>
                  <a:cubicBezTo>
                    <a:pt x="20" y="73"/>
                    <a:pt x="20" y="74"/>
                    <a:pt x="20" y="75"/>
                  </a:cubicBezTo>
                  <a:cubicBezTo>
                    <a:pt x="21" y="75"/>
                    <a:pt x="22" y="75"/>
                    <a:pt x="23" y="75"/>
                  </a:cubicBezTo>
                  <a:cubicBezTo>
                    <a:pt x="23" y="74"/>
                    <a:pt x="23" y="73"/>
                    <a:pt x="23" y="73"/>
                  </a:cubicBezTo>
                  <a:cubicBezTo>
                    <a:pt x="22" y="73"/>
                    <a:pt x="21" y="73"/>
                    <a:pt x="20" y="73"/>
                  </a:cubicBezTo>
                  <a:close/>
                  <a:moveTo>
                    <a:pt x="24" y="73"/>
                  </a:moveTo>
                  <a:cubicBezTo>
                    <a:pt x="24" y="73"/>
                    <a:pt x="24" y="74"/>
                    <a:pt x="24" y="75"/>
                  </a:cubicBezTo>
                  <a:cubicBezTo>
                    <a:pt x="25" y="75"/>
                    <a:pt x="26" y="75"/>
                    <a:pt x="27" y="75"/>
                  </a:cubicBezTo>
                  <a:cubicBezTo>
                    <a:pt x="27" y="74"/>
                    <a:pt x="27" y="73"/>
                    <a:pt x="27" y="73"/>
                  </a:cubicBezTo>
                  <a:cubicBezTo>
                    <a:pt x="26" y="73"/>
                    <a:pt x="25" y="73"/>
                    <a:pt x="24" y="73"/>
                  </a:cubicBezTo>
                  <a:close/>
                  <a:moveTo>
                    <a:pt x="33" y="73"/>
                  </a:moveTo>
                  <a:cubicBezTo>
                    <a:pt x="33" y="73"/>
                    <a:pt x="33" y="74"/>
                    <a:pt x="33" y="75"/>
                  </a:cubicBezTo>
                  <a:cubicBezTo>
                    <a:pt x="34" y="75"/>
                    <a:pt x="35" y="75"/>
                    <a:pt x="36" y="75"/>
                  </a:cubicBezTo>
                  <a:cubicBezTo>
                    <a:pt x="36" y="74"/>
                    <a:pt x="36" y="73"/>
                    <a:pt x="36" y="73"/>
                  </a:cubicBezTo>
                  <a:cubicBezTo>
                    <a:pt x="35" y="73"/>
                    <a:pt x="34" y="73"/>
                    <a:pt x="33" y="73"/>
                  </a:cubicBezTo>
                  <a:close/>
                  <a:moveTo>
                    <a:pt x="37" y="68"/>
                  </a:moveTo>
                  <a:cubicBezTo>
                    <a:pt x="37" y="69"/>
                    <a:pt x="37" y="70"/>
                    <a:pt x="37" y="71"/>
                  </a:cubicBezTo>
                  <a:cubicBezTo>
                    <a:pt x="38" y="71"/>
                    <a:pt x="39" y="71"/>
                    <a:pt x="40" y="71"/>
                  </a:cubicBezTo>
                  <a:cubicBezTo>
                    <a:pt x="40" y="70"/>
                    <a:pt x="40" y="69"/>
                    <a:pt x="40" y="68"/>
                  </a:cubicBezTo>
                  <a:cubicBezTo>
                    <a:pt x="39" y="68"/>
                    <a:pt x="38" y="68"/>
                    <a:pt x="37" y="68"/>
                  </a:cubicBezTo>
                  <a:close/>
                  <a:moveTo>
                    <a:pt x="20" y="68"/>
                  </a:moveTo>
                  <a:cubicBezTo>
                    <a:pt x="20" y="69"/>
                    <a:pt x="20" y="70"/>
                    <a:pt x="20" y="71"/>
                  </a:cubicBezTo>
                  <a:cubicBezTo>
                    <a:pt x="21" y="71"/>
                    <a:pt x="22" y="71"/>
                    <a:pt x="23" y="71"/>
                  </a:cubicBezTo>
                  <a:cubicBezTo>
                    <a:pt x="23" y="70"/>
                    <a:pt x="23" y="69"/>
                    <a:pt x="23" y="68"/>
                  </a:cubicBezTo>
                  <a:cubicBezTo>
                    <a:pt x="22" y="68"/>
                    <a:pt x="21" y="68"/>
                    <a:pt x="20" y="68"/>
                  </a:cubicBezTo>
                  <a:close/>
                  <a:moveTo>
                    <a:pt x="24" y="68"/>
                  </a:moveTo>
                  <a:cubicBezTo>
                    <a:pt x="24" y="69"/>
                    <a:pt x="24" y="70"/>
                    <a:pt x="24" y="71"/>
                  </a:cubicBezTo>
                  <a:cubicBezTo>
                    <a:pt x="25" y="71"/>
                    <a:pt x="26" y="71"/>
                    <a:pt x="27" y="71"/>
                  </a:cubicBezTo>
                  <a:cubicBezTo>
                    <a:pt x="27" y="70"/>
                    <a:pt x="27" y="69"/>
                    <a:pt x="27" y="68"/>
                  </a:cubicBezTo>
                  <a:cubicBezTo>
                    <a:pt x="26" y="68"/>
                    <a:pt x="25" y="68"/>
                    <a:pt x="24" y="68"/>
                  </a:cubicBezTo>
                  <a:close/>
                  <a:moveTo>
                    <a:pt x="28" y="68"/>
                  </a:moveTo>
                  <a:cubicBezTo>
                    <a:pt x="28" y="69"/>
                    <a:pt x="28" y="70"/>
                    <a:pt x="28" y="71"/>
                  </a:cubicBezTo>
                  <a:cubicBezTo>
                    <a:pt x="29" y="71"/>
                    <a:pt x="31" y="71"/>
                    <a:pt x="32" y="71"/>
                  </a:cubicBezTo>
                  <a:cubicBezTo>
                    <a:pt x="32" y="70"/>
                    <a:pt x="32" y="69"/>
                    <a:pt x="32" y="68"/>
                  </a:cubicBezTo>
                  <a:cubicBezTo>
                    <a:pt x="31" y="68"/>
                    <a:pt x="29" y="68"/>
                    <a:pt x="28" y="68"/>
                  </a:cubicBezTo>
                  <a:close/>
                  <a:moveTo>
                    <a:pt x="33" y="68"/>
                  </a:moveTo>
                  <a:cubicBezTo>
                    <a:pt x="33" y="69"/>
                    <a:pt x="33" y="70"/>
                    <a:pt x="33" y="71"/>
                  </a:cubicBezTo>
                  <a:cubicBezTo>
                    <a:pt x="34" y="71"/>
                    <a:pt x="35" y="71"/>
                    <a:pt x="36" y="71"/>
                  </a:cubicBezTo>
                  <a:cubicBezTo>
                    <a:pt x="36" y="70"/>
                    <a:pt x="36" y="69"/>
                    <a:pt x="36" y="68"/>
                  </a:cubicBezTo>
                  <a:cubicBezTo>
                    <a:pt x="35" y="68"/>
                    <a:pt x="34" y="68"/>
                    <a:pt x="33" y="68"/>
                  </a:cubicBezTo>
                  <a:close/>
                  <a:moveTo>
                    <a:pt x="37" y="64"/>
                  </a:moveTo>
                  <a:cubicBezTo>
                    <a:pt x="37" y="65"/>
                    <a:pt x="37" y="66"/>
                    <a:pt x="37" y="66"/>
                  </a:cubicBezTo>
                  <a:cubicBezTo>
                    <a:pt x="38" y="66"/>
                    <a:pt x="39" y="66"/>
                    <a:pt x="40" y="66"/>
                  </a:cubicBezTo>
                  <a:cubicBezTo>
                    <a:pt x="40" y="66"/>
                    <a:pt x="40" y="65"/>
                    <a:pt x="40" y="64"/>
                  </a:cubicBezTo>
                  <a:cubicBezTo>
                    <a:pt x="39" y="64"/>
                    <a:pt x="38" y="64"/>
                    <a:pt x="37" y="64"/>
                  </a:cubicBezTo>
                  <a:close/>
                  <a:moveTo>
                    <a:pt x="24" y="64"/>
                  </a:moveTo>
                  <a:cubicBezTo>
                    <a:pt x="24" y="65"/>
                    <a:pt x="24" y="66"/>
                    <a:pt x="24" y="66"/>
                  </a:cubicBezTo>
                  <a:cubicBezTo>
                    <a:pt x="25" y="66"/>
                    <a:pt x="26" y="66"/>
                    <a:pt x="27" y="66"/>
                  </a:cubicBezTo>
                  <a:cubicBezTo>
                    <a:pt x="27" y="66"/>
                    <a:pt x="27" y="65"/>
                    <a:pt x="27" y="64"/>
                  </a:cubicBezTo>
                  <a:cubicBezTo>
                    <a:pt x="26" y="64"/>
                    <a:pt x="25" y="64"/>
                    <a:pt x="24" y="64"/>
                  </a:cubicBezTo>
                  <a:close/>
                  <a:moveTo>
                    <a:pt x="28" y="64"/>
                  </a:moveTo>
                  <a:cubicBezTo>
                    <a:pt x="28" y="65"/>
                    <a:pt x="28" y="66"/>
                    <a:pt x="28" y="66"/>
                  </a:cubicBezTo>
                  <a:cubicBezTo>
                    <a:pt x="29" y="66"/>
                    <a:pt x="31" y="66"/>
                    <a:pt x="32" y="66"/>
                  </a:cubicBezTo>
                  <a:cubicBezTo>
                    <a:pt x="32" y="66"/>
                    <a:pt x="32" y="65"/>
                    <a:pt x="32" y="64"/>
                  </a:cubicBezTo>
                  <a:cubicBezTo>
                    <a:pt x="31" y="64"/>
                    <a:pt x="29" y="64"/>
                    <a:pt x="28" y="64"/>
                  </a:cubicBezTo>
                  <a:close/>
                  <a:moveTo>
                    <a:pt x="33" y="64"/>
                  </a:moveTo>
                  <a:cubicBezTo>
                    <a:pt x="33" y="65"/>
                    <a:pt x="33" y="66"/>
                    <a:pt x="33" y="66"/>
                  </a:cubicBezTo>
                  <a:cubicBezTo>
                    <a:pt x="34" y="66"/>
                    <a:pt x="35" y="66"/>
                    <a:pt x="36" y="66"/>
                  </a:cubicBezTo>
                  <a:cubicBezTo>
                    <a:pt x="36" y="66"/>
                    <a:pt x="36" y="65"/>
                    <a:pt x="36" y="64"/>
                  </a:cubicBezTo>
                  <a:cubicBezTo>
                    <a:pt x="35" y="64"/>
                    <a:pt x="34" y="64"/>
                    <a:pt x="33" y="64"/>
                  </a:cubicBezTo>
                  <a:close/>
                  <a:moveTo>
                    <a:pt x="37" y="60"/>
                  </a:moveTo>
                  <a:cubicBezTo>
                    <a:pt x="37" y="61"/>
                    <a:pt x="37" y="62"/>
                    <a:pt x="37" y="62"/>
                  </a:cubicBezTo>
                  <a:cubicBezTo>
                    <a:pt x="38" y="62"/>
                    <a:pt x="39" y="62"/>
                    <a:pt x="40" y="62"/>
                  </a:cubicBezTo>
                  <a:cubicBezTo>
                    <a:pt x="40" y="62"/>
                    <a:pt x="40" y="61"/>
                    <a:pt x="40" y="60"/>
                  </a:cubicBezTo>
                  <a:cubicBezTo>
                    <a:pt x="39" y="60"/>
                    <a:pt x="38" y="60"/>
                    <a:pt x="37" y="60"/>
                  </a:cubicBezTo>
                  <a:close/>
                  <a:moveTo>
                    <a:pt x="20" y="60"/>
                  </a:moveTo>
                  <a:cubicBezTo>
                    <a:pt x="20" y="61"/>
                    <a:pt x="20" y="62"/>
                    <a:pt x="20" y="62"/>
                  </a:cubicBezTo>
                  <a:cubicBezTo>
                    <a:pt x="21" y="62"/>
                    <a:pt x="22" y="62"/>
                    <a:pt x="23" y="62"/>
                  </a:cubicBezTo>
                  <a:cubicBezTo>
                    <a:pt x="23" y="62"/>
                    <a:pt x="23" y="61"/>
                    <a:pt x="23" y="60"/>
                  </a:cubicBezTo>
                  <a:cubicBezTo>
                    <a:pt x="22" y="60"/>
                    <a:pt x="21" y="60"/>
                    <a:pt x="20" y="60"/>
                  </a:cubicBezTo>
                  <a:close/>
                  <a:moveTo>
                    <a:pt x="28" y="60"/>
                  </a:moveTo>
                  <a:cubicBezTo>
                    <a:pt x="28" y="61"/>
                    <a:pt x="28" y="62"/>
                    <a:pt x="28" y="62"/>
                  </a:cubicBezTo>
                  <a:cubicBezTo>
                    <a:pt x="29" y="62"/>
                    <a:pt x="31" y="62"/>
                    <a:pt x="32" y="62"/>
                  </a:cubicBezTo>
                  <a:cubicBezTo>
                    <a:pt x="32" y="62"/>
                    <a:pt x="32" y="61"/>
                    <a:pt x="32" y="60"/>
                  </a:cubicBezTo>
                  <a:cubicBezTo>
                    <a:pt x="31" y="60"/>
                    <a:pt x="29" y="60"/>
                    <a:pt x="28" y="60"/>
                  </a:cubicBezTo>
                  <a:close/>
                  <a:moveTo>
                    <a:pt x="33" y="60"/>
                  </a:moveTo>
                  <a:cubicBezTo>
                    <a:pt x="33" y="61"/>
                    <a:pt x="33" y="62"/>
                    <a:pt x="33" y="62"/>
                  </a:cubicBezTo>
                  <a:cubicBezTo>
                    <a:pt x="34" y="62"/>
                    <a:pt x="35" y="62"/>
                    <a:pt x="36" y="62"/>
                  </a:cubicBezTo>
                  <a:cubicBezTo>
                    <a:pt x="36" y="62"/>
                    <a:pt x="36" y="61"/>
                    <a:pt x="36" y="60"/>
                  </a:cubicBezTo>
                  <a:cubicBezTo>
                    <a:pt x="35" y="60"/>
                    <a:pt x="34" y="60"/>
                    <a:pt x="33" y="60"/>
                  </a:cubicBezTo>
                  <a:close/>
                  <a:moveTo>
                    <a:pt x="37" y="56"/>
                  </a:moveTo>
                  <a:cubicBezTo>
                    <a:pt x="37" y="57"/>
                    <a:pt x="37" y="57"/>
                    <a:pt x="37" y="58"/>
                  </a:cubicBezTo>
                  <a:cubicBezTo>
                    <a:pt x="38" y="58"/>
                    <a:pt x="39" y="58"/>
                    <a:pt x="40" y="58"/>
                  </a:cubicBezTo>
                  <a:cubicBezTo>
                    <a:pt x="40" y="57"/>
                    <a:pt x="40" y="57"/>
                    <a:pt x="40" y="56"/>
                  </a:cubicBezTo>
                  <a:cubicBezTo>
                    <a:pt x="39" y="56"/>
                    <a:pt x="38" y="56"/>
                    <a:pt x="37" y="56"/>
                  </a:cubicBezTo>
                  <a:close/>
                  <a:moveTo>
                    <a:pt x="20" y="56"/>
                  </a:moveTo>
                  <a:cubicBezTo>
                    <a:pt x="20" y="57"/>
                    <a:pt x="20" y="57"/>
                    <a:pt x="20" y="58"/>
                  </a:cubicBezTo>
                  <a:cubicBezTo>
                    <a:pt x="21" y="58"/>
                    <a:pt x="22" y="58"/>
                    <a:pt x="23" y="58"/>
                  </a:cubicBezTo>
                  <a:cubicBezTo>
                    <a:pt x="23" y="57"/>
                    <a:pt x="23" y="57"/>
                    <a:pt x="23" y="56"/>
                  </a:cubicBezTo>
                  <a:cubicBezTo>
                    <a:pt x="22" y="56"/>
                    <a:pt x="21" y="56"/>
                    <a:pt x="20" y="56"/>
                  </a:cubicBezTo>
                  <a:close/>
                  <a:moveTo>
                    <a:pt x="24" y="56"/>
                  </a:moveTo>
                  <a:cubicBezTo>
                    <a:pt x="24" y="57"/>
                    <a:pt x="24" y="57"/>
                    <a:pt x="24" y="58"/>
                  </a:cubicBezTo>
                  <a:cubicBezTo>
                    <a:pt x="25" y="58"/>
                    <a:pt x="26" y="58"/>
                    <a:pt x="27" y="58"/>
                  </a:cubicBezTo>
                  <a:cubicBezTo>
                    <a:pt x="27" y="57"/>
                    <a:pt x="27" y="57"/>
                    <a:pt x="27" y="56"/>
                  </a:cubicBezTo>
                  <a:cubicBezTo>
                    <a:pt x="26" y="56"/>
                    <a:pt x="25" y="56"/>
                    <a:pt x="24" y="56"/>
                  </a:cubicBezTo>
                  <a:close/>
                  <a:moveTo>
                    <a:pt x="28" y="56"/>
                  </a:moveTo>
                  <a:cubicBezTo>
                    <a:pt x="28" y="57"/>
                    <a:pt x="28" y="57"/>
                    <a:pt x="28" y="58"/>
                  </a:cubicBezTo>
                  <a:cubicBezTo>
                    <a:pt x="29" y="58"/>
                    <a:pt x="31" y="58"/>
                    <a:pt x="32" y="58"/>
                  </a:cubicBezTo>
                  <a:cubicBezTo>
                    <a:pt x="32" y="57"/>
                    <a:pt x="32" y="57"/>
                    <a:pt x="32" y="56"/>
                  </a:cubicBezTo>
                  <a:cubicBezTo>
                    <a:pt x="31" y="56"/>
                    <a:pt x="29" y="56"/>
                    <a:pt x="28" y="56"/>
                  </a:cubicBezTo>
                  <a:close/>
                  <a:moveTo>
                    <a:pt x="37" y="52"/>
                  </a:moveTo>
                  <a:cubicBezTo>
                    <a:pt x="37" y="53"/>
                    <a:pt x="37" y="53"/>
                    <a:pt x="37" y="54"/>
                  </a:cubicBezTo>
                  <a:cubicBezTo>
                    <a:pt x="38" y="54"/>
                    <a:pt x="39" y="54"/>
                    <a:pt x="40" y="54"/>
                  </a:cubicBezTo>
                  <a:cubicBezTo>
                    <a:pt x="40" y="53"/>
                    <a:pt x="40" y="53"/>
                    <a:pt x="40" y="52"/>
                  </a:cubicBezTo>
                  <a:cubicBezTo>
                    <a:pt x="39" y="52"/>
                    <a:pt x="38" y="52"/>
                    <a:pt x="37" y="52"/>
                  </a:cubicBezTo>
                  <a:close/>
                  <a:moveTo>
                    <a:pt x="20" y="52"/>
                  </a:moveTo>
                  <a:cubicBezTo>
                    <a:pt x="20" y="53"/>
                    <a:pt x="20" y="53"/>
                    <a:pt x="20" y="54"/>
                  </a:cubicBezTo>
                  <a:cubicBezTo>
                    <a:pt x="21" y="54"/>
                    <a:pt x="22" y="54"/>
                    <a:pt x="23" y="54"/>
                  </a:cubicBezTo>
                  <a:cubicBezTo>
                    <a:pt x="23" y="53"/>
                    <a:pt x="23" y="53"/>
                    <a:pt x="23" y="52"/>
                  </a:cubicBezTo>
                  <a:cubicBezTo>
                    <a:pt x="22" y="52"/>
                    <a:pt x="21" y="52"/>
                    <a:pt x="20" y="52"/>
                  </a:cubicBezTo>
                  <a:close/>
                  <a:moveTo>
                    <a:pt x="24" y="52"/>
                  </a:moveTo>
                  <a:cubicBezTo>
                    <a:pt x="24" y="53"/>
                    <a:pt x="24" y="53"/>
                    <a:pt x="24" y="54"/>
                  </a:cubicBezTo>
                  <a:cubicBezTo>
                    <a:pt x="25" y="54"/>
                    <a:pt x="26" y="54"/>
                    <a:pt x="27" y="54"/>
                  </a:cubicBezTo>
                  <a:cubicBezTo>
                    <a:pt x="27" y="53"/>
                    <a:pt x="27" y="53"/>
                    <a:pt x="27" y="52"/>
                  </a:cubicBezTo>
                  <a:cubicBezTo>
                    <a:pt x="26" y="52"/>
                    <a:pt x="25" y="52"/>
                    <a:pt x="24" y="52"/>
                  </a:cubicBezTo>
                  <a:close/>
                  <a:moveTo>
                    <a:pt x="28" y="52"/>
                  </a:moveTo>
                  <a:cubicBezTo>
                    <a:pt x="28" y="53"/>
                    <a:pt x="28" y="53"/>
                    <a:pt x="28" y="54"/>
                  </a:cubicBezTo>
                  <a:cubicBezTo>
                    <a:pt x="29" y="54"/>
                    <a:pt x="31" y="54"/>
                    <a:pt x="32" y="54"/>
                  </a:cubicBezTo>
                  <a:cubicBezTo>
                    <a:pt x="32" y="53"/>
                    <a:pt x="32" y="53"/>
                    <a:pt x="32" y="52"/>
                  </a:cubicBezTo>
                  <a:cubicBezTo>
                    <a:pt x="31" y="52"/>
                    <a:pt x="29" y="52"/>
                    <a:pt x="28" y="52"/>
                  </a:cubicBezTo>
                  <a:close/>
                  <a:moveTo>
                    <a:pt x="33" y="52"/>
                  </a:moveTo>
                  <a:cubicBezTo>
                    <a:pt x="33" y="53"/>
                    <a:pt x="33" y="53"/>
                    <a:pt x="33" y="54"/>
                  </a:cubicBezTo>
                  <a:cubicBezTo>
                    <a:pt x="34" y="54"/>
                    <a:pt x="35" y="54"/>
                    <a:pt x="36" y="54"/>
                  </a:cubicBezTo>
                  <a:cubicBezTo>
                    <a:pt x="36" y="53"/>
                    <a:pt x="36" y="53"/>
                    <a:pt x="36" y="52"/>
                  </a:cubicBezTo>
                  <a:cubicBezTo>
                    <a:pt x="35" y="52"/>
                    <a:pt x="34" y="52"/>
                    <a:pt x="33" y="52"/>
                  </a:cubicBezTo>
                  <a:close/>
                  <a:moveTo>
                    <a:pt x="37" y="48"/>
                  </a:moveTo>
                  <a:cubicBezTo>
                    <a:pt x="37" y="48"/>
                    <a:pt x="37" y="49"/>
                    <a:pt x="37" y="50"/>
                  </a:cubicBezTo>
                  <a:cubicBezTo>
                    <a:pt x="38" y="50"/>
                    <a:pt x="39" y="50"/>
                    <a:pt x="40" y="50"/>
                  </a:cubicBezTo>
                  <a:cubicBezTo>
                    <a:pt x="40" y="49"/>
                    <a:pt x="40" y="48"/>
                    <a:pt x="40" y="48"/>
                  </a:cubicBezTo>
                  <a:cubicBezTo>
                    <a:pt x="39" y="48"/>
                    <a:pt x="38" y="48"/>
                    <a:pt x="37" y="48"/>
                  </a:cubicBezTo>
                  <a:close/>
                  <a:moveTo>
                    <a:pt x="20" y="48"/>
                  </a:moveTo>
                  <a:cubicBezTo>
                    <a:pt x="20" y="48"/>
                    <a:pt x="20" y="49"/>
                    <a:pt x="20" y="50"/>
                  </a:cubicBezTo>
                  <a:cubicBezTo>
                    <a:pt x="21" y="50"/>
                    <a:pt x="22" y="50"/>
                    <a:pt x="23" y="50"/>
                  </a:cubicBezTo>
                  <a:cubicBezTo>
                    <a:pt x="23" y="49"/>
                    <a:pt x="23" y="48"/>
                    <a:pt x="23" y="48"/>
                  </a:cubicBezTo>
                  <a:cubicBezTo>
                    <a:pt x="22" y="48"/>
                    <a:pt x="21" y="48"/>
                    <a:pt x="20" y="48"/>
                  </a:cubicBezTo>
                  <a:close/>
                  <a:moveTo>
                    <a:pt x="24" y="48"/>
                  </a:moveTo>
                  <a:cubicBezTo>
                    <a:pt x="24" y="48"/>
                    <a:pt x="24" y="49"/>
                    <a:pt x="24" y="50"/>
                  </a:cubicBezTo>
                  <a:cubicBezTo>
                    <a:pt x="25" y="50"/>
                    <a:pt x="26" y="50"/>
                    <a:pt x="27" y="50"/>
                  </a:cubicBezTo>
                  <a:cubicBezTo>
                    <a:pt x="27" y="49"/>
                    <a:pt x="27" y="48"/>
                    <a:pt x="27" y="48"/>
                  </a:cubicBezTo>
                  <a:cubicBezTo>
                    <a:pt x="26" y="48"/>
                    <a:pt x="25" y="48"/>
                    <a:pt x="24" y="48"/>
                  </a:cubicBezTo>
                  <a:close/>
                  <a:moveTo>
                    <a:pt x="28" y="48"/>
                  </a:moveTo>
                  <a:cubicBezTo>
                    <a:pt x="28" y="48"/>
                    <a:pt x="28" y="49"/>
                    <a:pt x="28" y="50"/>
                  </a:cubicBezTo>
                  <a:cubicBezTo>
                    <a:pt x="29" y="50"/>
                    <a:pt x="31" y="50"/>
                    <a:pt x="32" y="50"/>
                  </a:cubicBezTo>
                  <a:cubicBezTo>
                    <a:pt x="32" y="49"/>
                    <a:pt x="32" y="48"/>
                    <a:pt x="32" y="48"/>
                  </a:cubicBezTo>
                  <a:cubicBezTo>
                    <a:pt x="31" y="48"/>
                    <a:pt x="29" y="48"/>
                    <a:pt x="28" y="48"/>
                  </a:cubicBezTo>
                  <a:close/>
                  <a:moveTo>
                    <a:pt x="33" y="48"/>
                  </a:moveTo>
                  <a:cubicBezTo>
                    <a:pt x="33" y="48"/>
                    <a:pt x="33" y="49"/>
                    <a:pt x="33" y="50"/>
                  </a:cubicBezTo>
                  <a:cubicBezTo>
                    <a:pt x="34" y="50"/>
                    <a:pt x="35" y="50"/>
                    <a:pt x="36" y="50"/>
                  </a:cubicBezTo>
                  <a:cubicBezTo>
                    <a:pt x="36" y="49"/>
                    <a:pt x="36" y="48"/>
                    <a:pt x="36" y="48"/>
                  </a:cubicBezTo>
                  <a:cubicBezTo>
                    <a:pt x="35" y="48"/>
                    <a:pt x="34" y="48"/>
                    <a:pt x="33" y="48"/>
                  </a:cubicBezTo>
                  <a:close/>
                  <a:moveTo>
                    <a:pt x="37" y="44"/>
                  </a:moveTo>
                  <a:cubicBezTo>
                    <a:pt x="37" y="44"/>
                    <a:pt x="37" y="45"/>
                    <a:pt x="37" y="46"/>
                  </a:cubicBezTo>
                  <a:cubicBezTo>
                    <a:pt x="38" y="46"/>
                    <a:pt x="39" y="46"/>
                    <a:pt x="40" y="46"/>
                  </a:cubicBezTo>
                  <a:cubicBezTo>
                    <a:pt x="40" y="45"/>
                    <a:pt x="40" y="44"/>
                    <a:pt x="40" y="44"/>
                  </a:cubicBezTo>
                  <a:cubicBezTo>
                    <a:pt x="39" y="44"/>
                    <a:pt x="38" y="44"/>
                    <a:pt x="37" y="44"/>
                  </a:cubicBezTo>
                  <a:close/>
                  <a:moveTo>
                    <a:pt x="20" y="44"/>
                  </a:moveTo>
                  <a:cubicBezTo>
                    <a:pt x="20" y="44"/>
                    <a:pt x="20" y="45"/>
                    <a:pt x="20" y="46"/>
                  </a:cubicBezTo>
                  <a:cubicBezTo>
                    <a:pt x="21" y="46"/>
                    <a:pt x="22" y="46"/>
                    <a:pt x="23" y="46"/>
                  </a:cubicBezTo>
                  <a:cubicBezTo>
                    <a:pt x="23" y="45"/>
                    <a:pt x="23" y="44"/>
                    <a:pt x="23" y="44"/>
                  </a:cubicBezTo>
                  <a:cubicBezTo>
                    <a:pt x="22" y="44"/>
                    <a:pt x="21" y="44"/>
                    <a:pt x="20" y="44"/>
                  </a:cubicBezTo>
                  <a:close/>
                  <a:moveTo>
                    <a:pt x="24" y="44"/>
                  </a:moveTo>
                  <a:cubicBezTo>
                    <a:pt x="24" y="44"/>
                    <a:pt x="24" y="45"/>
                    <a:pt x="24" y="46"/>
                  </a:cubicBezTo>
                  <a:cubicBezTo>
                    <a:pt x="25" y="46"/>
                    <a:pt x="26" y="46"/>
                    <a:pt x="27" y="46"/>
                  </a:cubicBezTo>
                  <a:cubicBezTo>
                    <a:pt x="27" y="45"/>
                    <a:pt x="27" y="44"/>
                    <a:pt x="27" y="44"/>
                  </a:cubicBezTo>
                  <a:cubicBezTo>
                    <a:pt x="26" y="44"/>
                    <a:pt x="25" y="44"/>
                    <a:pt x="24" y="44"/>
                  </a:cubicBezTo>
                  <a:close/>
                  <a:moveTo>
                    <a:pt x="28" y="44"/>
                  </a:moveTo>
                  <a:cubicBezTo>
                    <a:pt x="28" y="44"/>
                    <a:pt x="28" y="45"/>
                    <a:pt x="28" y="46"/>
                  </a:cubicBezTo>
                  <a:cubicBezTo>
                    <a:pt x="29" y="46"/>
                    <a:pt x="31" y="46"/>
                    <a:pt x="32" y="46"/>
                  </a:cubicBezTo>
                  <a:cubicBezTo>
                    <a:pt x="32" y="45"/>
                    <a:pt x="32" y="44"/>
                    <a:pt x="32" y="44"/>
                  </a:cubicBezTo>
                  <a:cubicBezTo>
                    <a:pt x="31" y="44"/>
                    <a:pt x="29" y="44"/>
                    <a:pt x="28" y="44"/>
                  </a:cubicBezTo>
                  <a:close/>
                  <a:moveTo>
                    <a:pt x="33" y="44"/>
                  </a:moveTo>
                  <a:cubicBezTo>
                    <a:pt x="33" y="44"/>
                    <a:pt x="33" y="45"/>
                    <a:pt x="33" y="46"/>
                  </a:cubicBezTo>
                  <a:cubicBezTo>
                    <a:pt x="34" y="46"/>
                    <a:pt x="35" y="46"/>
                    <a:pt x="36" y="46"/>
                  </a:cubicBezTo>
                  <a:cubicBezTo>
                    <a:pt x="36" y="45"/>
                    <a:pt x="36" y="44"/>
                    <a:pt x="36" y="44"/>
                  </a:cubicBezTo>
                  <a:cubicBezTo>
                    <a:pt x="35" y="44"/>
                    <a:pt x="34" y="44"/>
                    <a:pt x="33" y="44"/>
                  </a:cubicBezTo>
                  <a:close/>
                  <a:moveTo>
                    <a:pt x="37" y="39"/>
                  </a:moveTo>
                  <a:cubicBezTo>
                    <a:pt x="37" y="40"/>
                    <a:pt x="37" y="41"/>
                    <a:pt x="37" y="42"/>
                  </a:cubicBezTo>
                  <a:cubicBezTo>
                    <a:pt x="38" y="42"/>
                    <a:pt x="39" y="42"/>
                    <a:pt x="40" y="42"/>
                  </a:cubicBezTo>
                  <a:cubicBezTo>
                    <a:pt x="40" y="41"/>
                    <a:pt x="40" y="40"/>
                    <a:pt x="40" y="39"/>
                  </a:cubicBezTo>
                  <a:cubicBezTo>
                    <a:pt x="39" y="39"/>
                    <a:pt x="38" y="39"/>
                    <a:pt x="37" y="39"/>
                  </a:cubicBezTo>
                  <a:close/>
                  <a:moveTo>
                    <a:pt x="20" y="39"/>
                  </a:moveTo>
                  <a:cubicBezTo>
                    <a:pt x="20" y="40"/>
                    <a:pt x="20" y="41"/>
                    <a:pt x="20" y="42"/>
                  </a:cubicBezTo>
                  <a:cubicBezTo>
                    <a:pt x="21" y="42"/>
                    <a:pt x="22" y="42"/>
                    <a:pt x="23" y="42"/>
                  </a:cubicBezTo>
                  <a:cubicBezTo>
                    <a:pt x="23" y="41"/>
                    <a:pt x="23" y="40"/>
                    <a:pt x="23" y="39"/>
                  </a:cubicBezTo>
                  <a:cubicBezTo>
                    <a:pt x="22" y="39"/>
                    <a:pt x="21" y="39"/>
                    <a:pt x="20" y="39"/>
                  </a:cubicBezTo>
                  <a:close/>
                  <a:moveTo>
                    <a:pt x="28" y="39"/>
                  </a:moveTo>
                  <a:cubicBezTo>
                    <a:pt x="28" y="40"/>
                    <a:pt x="28" y="41"/>
                    <a:pt x="28" y="42"/>
                  </a:cubicBezTo>
                  <a:cubicBezTo>
                    <a:pt x="29" y="42"/>
                    <a:pt x="31" y="42"/>
                    <a:pt x="32" y="42"/>
                  </a:cubicBezTo>
                  <a:cubicBezTo>
                    <a:pt x="32" y="41"/>
                    <a:pt x="32" y="40"/>
                    <a:pt x="32" y="39"/>
                  </a:cubicBezTo>
                  <a:cubicBezTo>
                    <a:pt x="31" y="39"/>
                    <a:pt x="29" y="39"/>
                    <a:pt x="28" y="39"/>
                  </a:cubicBezTo>
                  <a:close/>
                  <a:moveTo>
                    <a:pt x="33" y="39"/>
                  </a:moveTo>
                  <a:cubicBezTo>
                    <a:pt x="33" y="40"/>
                    <a:pt x="33" y="41"/>
                    <a:pt x="33" y="42"/>
                  </a:cubicBezTo>
                  <a:cubicBezTo>
                    <a:pt x="34" y="42"/>
                    <a:pt x="35" y="42"/>
                    <a:pt x="36" y="42"/>
                  </a:cubicBezTo>
                  <a:cubicBezTo>
                    <a:pt x="36" y="41"/>
                    <a:pt x="36" y="40"/>
                    <a:pt x="36" y="39"/>
                  </a:cubicBezTo>
                  <a:cubicBezTo>
                    <a:pt x="35" y="39"/>
                    <a:pt x="34" y="39"/>
                    <a:pt x="33" y="39"/>
                  </a:cubicBezTo>
                  <a:close/>
                  <a:moveTo>
                    <a:pt x="20" y="35"/>
                  </a:moveTo>
                  <a:cubicBezTo>
                    <a:pt x="20" y="36"/>
                    <a:pt x="20" y="37"/>
                    <a:pt x="20" y="37"/>
                  </a:cubicBezTo>
                  <a:cubicBezTo>
                    <a:pt x="21" y="37"/>
                    <a:pt x="22" y="37"/>
                    <a:pt x="23" y="37"/>
                  </a:cubicBezTo>
                  <a:cubicBezTo>
                    <a:pt x="23" y="37"/>
                    <a:pt x="23" y="36"/>
                    <a:pt x="23" y="35"/>
                  </a:cubicBezTo>
                  <a:cubicBezTo>
                    <a:pt x="22" y="35"/>
                    <a:pt x="21" y="35"/>
                    <a:pt x="20" y="35"/>
                  </a:cubicBezTo>
                  <a:close/>
                  <a:moveTo>
                    <a:pt x="28" y="35"/>
                  </a:moveTo>
                  <a:cubicBezTo>
                    <a:pt x="28" y="36"/>
                    <a:pt x="28" y="37"/>
                    <a:pt x="28" y="37"/>
                  </a:cubicBezTo>
                  <a:cubicBezTo>
                    <a:pt x="29" y="37"/>
                    <a:pt x="31" y="37"/>
                    <a:pt x="32" y="37"/>
                  </a:cubicBezTo>
                  <a:cubicBezTo>
                    <a:pt x="32" y="37"/>
                    <a:pt x="32" y="36"/>
                    <a:pt x="32" y="35"/>
                  </a:cubicBezTo>
                  <a:cubicBezTo>
                    <a:pt x="31" y="35"/>
                    <a:pt x="29" y="35"/>
                    <a:pt x="28" y="35"/>
                  </a:cubicBezTo>
                  <a:close/>
                  <a:moveTo>
                    <a:pt x="33" y="35"/>
                  </a:moveTo>
                  <a:cubicBezTo>
                    <a:pt x="33" y="36"/>
                    <a:pt x="33" y="37"/>
                    <a:pt x="33" y="37"/>
                  </a:cubicBezTo>
                  <a:cubicBezTo>
                    <a:pt x="34" y="37"/>
                    <a:pt x="35" y="37"/>
                    <a:pt x="36" y="37"/>
                  </a:cubicBezTo>
                  <a:cubicBezTo>
                    <a:pt x="36" y="37"/>
                    <a:pt x="36" y="36"/>
                    <a:pt x="36" y="35"/>
                  </a:cubicBezTo>
                  <a:cubicBezTo>
                    <a:pt x="35" y="35"/>
                    <a:pt x="34" y="35"/>
                    <a:pt x="33" y="35"/>
                  </a:cubicBezTo>
                  <a:close/>
                  <a:moveTo>
                    <a:pt x="20" y="31"/>
                  </a:moveTo>
                  <a:cubicBezTo>
                    <a:pt x="20" y="32"/>
                    <a:pt x="20" y="33"/>
                    <a:pt x="20" y="33"/>
                  </a:cubicBezTo>
                  <a:cubicBezTo>
                    <a:pt x="21" y="33"/>
                    <a:pt x="22" y="33"/>
                    <a:pt x="23" y="33"/>
                  </a:cubicBezTo>
                  <a:cubicBezTo>
                    <a:pt x="23" y="33"/>
                    <a:pt x="23" y="32"/>
                    <a:pt x="23" y="31"/>
                  </a:cubicBezTo>
                  <a:cubicBezTo>
                    <a:pt x="22" y="31"/>
                    <a:pt x="21" y="31"/>
                    <a:pt x="20" y="31"/>
                  </a:cubicBezTo>
                  <a:close/>
                  <a:moveTo>
                    <a:pt x="24" y="31"/>
                  </a:moveTo>
                  <a:cubicBezTo>
                    <a:pt x="24" y="32"/>
                    <a:pt x="24" y="33"/>
                    <a:pt x="24" y="33"/>
                  </a:cubicBezTo>
                  <a:cubicBezTo>
                    <a:pt x="25" y="33"/>
                    <a:pt x="26" y="33"/>
                    <a:pt x="27" y="33"/>
                  </a:cubicBezTo>
                  <a:cubicBezTo>
                    <a:pt x="27" y="33"/>
                    <a:pt x="27" y="32"/>
                    <a:pt x="27" y="31"/>
                  </a:cubicBezTo>
                  <a:cubicBezTo>
                    <a:pt x="26" y="31"/>
                    <a:pt x="25" y="31"/>
                    <a:pt x="24" y="31"/>
                  </a:cubicBezTo>
                  <a:close/>
                  <a:moveTo>
                    <a:pt x="33" y="31"/>
                  </a:moveTo>
                  <a:cubicBezTo>
                    <a:pt x="33" y="32"/>
                    <a:pt x="33" y="33"/>
                    <a:pt x="33" y="33"/>
                  </a:cubicBezTo>
                  <a:cubicBezTo>
                    <a:pt x="34" y="33"/>
                    <a:pt x="35" y="33"/>
                    <a:pt x="36" y="33"/>
                  </a:cubicBezTo>
                  <a:cubicBezTo>
                    <a:pt x="36" y="33"/>
                    <a:pt x="36" y="32"/>
                    <a:pt x="36" y="31"/>
                  </a:cubicBezTo>
                  <a:cubicBezTo>
                    <a:pt x="35" y="31"/>
                    <a:pt x="34" y="31"/>
                    <a:pt x="33" y="31"/>
                  </a:cubicBezTo>
                  <a:close/>
                  <a:moveTo>
                    <a:pt x="24" y="27"/>
                  </a:moveTo>
                  <a:cubicBezTo>
                    <a:pt x="24" y="28"/>
                    <a:pt x="24" y="28"/>
                    <a:pt x="24" y="29"/>
                  </a:cubicBezTo>
                  <a:cubicBezTo>
                    <a:pt x="25" y="29"/>
                    <a:pt x="26" y="29"/>
                    <a:pt x="27" y="29"/>
                  </a:cubicBezTo>
                  <a:cubicBezTo>
                    <a:pt x="27" y="28"/>
                    <a:pt x="27" y="28"/>
                    <a:pt x="27" y="27"/>
                  </a:cubicBezTo>
                  <a:cubicBezTo>
                    <a:pt x="26" y="27"/>
                    <a:pt x="25" y="27"/>
                    <a:pt x="24" y="27"/>
                  </a:cubicBezTo>
                  <a:close/>
                  <a:moveTo>
                    <a:pt x="28" y="27"/>
                  </a:moveTo>
                  <a:cubicBezTo>
                    <a:pt x="28" y="28"/>
                    <a:pt x="28" y="28"/>
                    <a:pt x="28" y="29"/>
                  </a:cubicBezTo>
                  <a:cubicBezTo>
                    <a:pt x="29" y="29"/>
                    <a:pt x="31" y="29"/>
                    <a:pt x="32" y="29"/>
                  </a:cubicBezTo>
                  <a:cubicBezTo>
                    <a:pt x="32" y="28"/>
                    <a:pt x="32" y="28"/>
                    <a:pt x="32" y="27"/>
                  </a:cubicBezTo>
                  <a:cubicBezTo>
                    <a:pt x="31" y="27"/>
                    <a:pt x="29" y="27"/>
                    <a:pt x="28" y="27"/>
                  </a:cubicBezTo>
                  <a:close/>
                  <a:moveTo>
                    <a:pt x="33" y="27"/>
                  </a:moveTo>
                  <a:cubicBezTo>
                    <a:pt x="33" y="28"/>
                    <a:pt x="33" y="28"/>
                    <a:pt x="33" y="29"/>
                  </a:cubicBezTo>
                  <a:cubicBezTo>
                    <a:pt x="34" y="29"/>
                    <a:pt x="35" y="29"/>
                    <a:pt x="36" y="29"/>
                  </a:cubicBezTo>
                  <a:cubicBezTo>
                    <a:pt x="36" y="28"/>
                    <a:pt x="36" y="28"/>
                    <a:pt x="36" y="27"/>
                  </a:cubicBezTo>
                  <a:cubicBezTo>
                    <a:pt x="35" y="27"/>
                    <a:pt x="34" y="27"/>
                    <a:pt x="33" y="27"/>
                  </a:cubicBezTo>
                  <a:close/>
                  <a:moveTo>
                    <a:pt x="24" y="23"/>
                  </a:moveTo>
                  <a:cubicBezTo>
                    <a:pt x="24" y="24"/>
                    <a:pt x="24" y="24"/>
                    <a:pt x="24" y="25"/>
                  </a:cubicBezTo>
                  <a:cubicBezTo>
                    <a:pt x="25" y="25"/>
                    <a:pt x="26" y="25"/>
                    <a:pt x="27" y="25"/>
                  </a:cubicBezTo>
                  <a:cubicBezTo>
                    <a:pt x="27" y="24"/>
                    <a:pt x="27" y="24"/>
                    <a:pt x="27" y="23"/>
                  </a:cubicBezTo>
                  <a:cubicBezTo>
                    <a:pt x="26" y="23"/>
                    <a:pt x="25" y="23"/>
                    <a:pt x="24" y="23"/>
                  </a:cubicBezTo>
                  <a:close/>
                  <a:moveTo>
                    <a:pt x="28" y="23"/>
                  </a:moveTo>
                  <a:cubicBezTo>
                    <a:pt x="28" y="24"/>
                    <a:pt x="28" y="24"/>
                    <a:pt x="28" y="25"/>
                  </a:cubicBezTo>
                  <a:cubicBezTo>
                    <a:pt x="29" y="25"/>
                    <a:pt x="31" y="25"/>
                    <a:pt x="32" y="25"/>
                  </a:cubicBezTo>
                  <a:cubicBezTo>
                    <a:pt x="32" y="24"/>
                    <a:pt x="32" y="24"/>
                    <a:pt x="32" y="23"/>
                  </a:cubicBezTo>
                  <a:cubicBezTo>
                    <a:pt x="31" y="23"/>
                    <a:pt x="29" y="23"/>
                    <a:pt x="28" y="23"/>
                  </a:cubicBezTo>
                  <a:close/>
                  <a:moveTo>
                    <a:pt x="33" y="23"/>
                  </a:moveTo>
                  <a:cubicBezTo>
                    <a:pt x="33" y="24"/>
                    <a:pt x="33" y="24"/>
                    <a:pt x="33" y="25"/>
                  </a:cubicBezTo>
                  <a:cubicBezTo>
                    <a:pt x="34" y="25"/>
                    <a:pt x="35" y="25"/>
                    <a:pt x="36" y="25"/>
                  </a:cubicBezTo>
                  <a:cubicBezTo>
                    <a:pt x="36" y="24"/>
                    <a:pt x="36" y="24"/>
                    <a:pt x="36" y="23"/>
                  </a:cubicBezTo>
                  <a:cubicBezTo>
                    <a:pt x="35" y="23"/>
                    <a:pt x="34" y="23"/>
                    <a:pt x="33" y="23"/>
                  </a:cubicBezTo>
                  <a:close/>
                  <a:moveTo>
                    <a:pt x="24" y="19"/>
                  </a:moveTo>
                  <a:cubicBezTo>
                    <a:pt x="24" y="19"/>
                    <a:pt x="24" y="20"/>
                    <a:pt x="24" y="21"/>
                  </a:cubicBezTo>
                  <a:cubicBezTo>
                    <a:pt x="25" y="21"/>
                    <a:pt x="26" y="21"/>
                    <a:pt x="27" y="21"/>
                  </a:cubicBezTo>
                  <a:cubicBezTo>
                    <a:pt x="27" y="20"/>
                    <a:pt x="27" y="19"/>
                    <a:pt x="27" y="19"/>
                  </a:cubicBezTo>
                  <a:cubicBezTo>
                    <a:pt x="26" y="19"/>
                    <a:pt x="25" y="19"/>
                    <a:pt x="2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6" name="Freeform 2622"/>
            <p:cNvSpPr>
              <a:spLocks/>
            </p:cNvSpPr>
            <p:nvPr/>
          </p:nvSpPr>
          <p:spPr bwMode="auto">
            <a:xfrm>
              <a:off x="-2989262" y="774700"/>
              <a:ext cx="80963" cy="381000"/>
            </a:xfrm>
            <a:custGeom>
              <a:avLst/>
              <a:gdLst>
                <a:gd name="T0" fmla="*/ 51 w 51"/>
                <a:gd name="T1" fmla="*/ 240 h 240"/>
                <a:gd name="T2" fmla="*/ 0 w 51"/>
                <a:gd name="T3" fmla="*/ 240 h 240"/>
                <a:gd name="T4" fmla="*/ 0 w 51"/>
                <a:gd name="T5" fmla="*/ 0 h 240"/>
                <a:gd name="T6" fmla="*/ 51 w 51"/>
                <a:gd name="T7" fmla="*/ 16 h 240"/>
                <a:gd name="T8" fmla="*/ 51 w 51"/>
                <a:gd name="T9" fmla="*/ 240 h 240"/>
              </a:gdLst>
              <a:ahLst/>
              <a:cxnLst>
                <a:cxn ang="0">
                  <a:pos x="T0" y="T1"/>
                </a:cxn>
                <a:cxn ang="0">
                  <a:pos x="T2" y="T3"/>
                </a:cxn>
                <a:cxn ang="0">
                  <a:pos x="T4" y="T5"/>
                </a:cxn>
                <a:cxn ang="0">
                  <a:pos x="T6" y="T7"/>
                </a:cxn>
                <a:cxn ang="0">
                  <a:pos x="T8" y="T9"/>
                </a:cxn>
              </a:cxnLst>
              <a:rect l="0" t="0" r="r" b="b"/>
              <a:pathLst>
                <a:path w="51" h="240">
                  <a:moveTo>
                    <a:pt x="51" y="240"/>
                  </a:moveTo>
                  <a:lnTo>
                    <a:pt x="0" y="240"/>
                  </a:lnTo>
                  <a:lnTo>
                    <a:pt x="0" y="0"/>
                  </a:lnTo>
                  <a:lnTo>
                    <a:pt x="51" y="16"/>
                  </a:lnTo>
                  <a:lnTo>
                    <a:pt x="51"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7" name="Rectangle 2623"/>
            <p:cNvSpPr>
              <a:spLocks noChangeArrowheads="1"/>
            </p:cNvSpPr>
            <p:nvPr/>
          </p:nvSpPr>
          <p:spPr bwMode="auto">
            <a:xfrm>
              <a:off x="-2936874" y="1025525"/>
              <a:ext cx="49213"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8" name="Freeform 2624"/>
            <p:cNvSpPr>
              <a:spLocks/>
            </p:cNvSpPr>
            <p:nvPr/>
          </p:nvSpPr>
          <p:spPr bwMode="auto">
            <a:xfrm>
              <a:off x="-2998787" y="765175"/>
              <a:ext cx="100013" cy="50800"/>
            </a:xfrm>
            <a:custGeom>
              <a:avLst/>
              <a:gdLst>
                <a:gd name="T0" fmla="*/ 0 w 63"/>
                <a:gd name="T1" fmla="*/ 0 h 32"/>
                <a:gd name="T2" fmla="*/ 63 w 63"/>
                <a:gd name="T3" fmla="*/ 24 h 32"/>
                <a:gd name="T4" fmla="*/ 63 w 63"/>
                <a:gd name="T5" fmla="*/ 32 h 32"/>
                <a:gd name="T6" fmla="*/ 0 w 63"/>
                <a:gd name="T7" fmla="*/ 10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63" y="24"/>
                  </a:lnTo>
                  <a:lnTo>
                    <a:pt x="63" y="32"/>
                  </a:lnTo>
                  <a:lnTo>
                    <a:pt x="0"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9" name="Freeform 2625"/>
            <p:cNvSpPr>
              <a:spLocks noEditPoints="1"/>
            </p:cNvSpPr>
            <p:nvPr/>
          </p:nvSpPr>
          <p:spPr bwMode="auto">
            <a:xfrm>
              <a:off x="-2722562" y="842962"/>
              <a:ext cx="85725" cy="260350"/>
            </a:xfrm>
            <a:custGeom>
              <a:avLst/>
              <a:gdLst>
                <a:gd name="T0" fmla="*/ 4 w 26"/>
                <a:gd name="T1" fmla="*/ 0 h 80"/>
                <a:gd name="T2" fmla="*/ 16 w 26"/>
                <a:gd name="T3" fmla="*/ 0 h 80"/>
                <a:gd name="T4" fmla="*/ 6 w 26"/>
                <a:gd name="T5" fmla="*/ 9 h 80"/>
                <a:gd name="T6" fmla="*/ 4 w 26"/>
                <a:gd name="T7" fmla="*/ 24 h 80"/>
                <a:gd name="T8" fmla="*/ 4 w 26"/>
                <a:gd name="T9" fmla="*/ 33 h 80"/>
                <a:gd name="T10" fmla="*/ 4 w 26"/>
                <a:gd name="T11" fmla="*/ 44 h 80"/>
                <a:gd name="T12" fmla="*/ 6 w 26"/>
                <a:gd name="T13" fmla="*/ 52 h 80"/>
                <a:gd name="T14" fmla="*/ 6 w 26"/>
                <a:gd name="T15" fmla="*/ 61 h 80"/>
                <a:gd name="T16" fmla="*/ 4 w 26"/>
                <a:gd name="T17" fmla="*/ 68 h 80"/>
                <a:gd name="T18" fmla="*/ 4 w 26"/>
                <a:gd name="T19" fmla="*/ 78 h 80"/>
                <a:gd name="T20" fmla="*/ 0 w 26"/>
                <a:gd name="T21" fmla="*/ 74 h 80"/>
                <a:gd name="T22" fmla="*/ 3 w 26"/>
                <a:gd name="T23" fmla="*/ 70 h 80"/>
                <a:gd name="T24" fmla="*/ 13 w 26"/>
                <a:gd name="T25" fmla="*/ 72 h 80"/>
                <a:gd name="T26" fmla="*/ 17 w 26"/>
                <a:gd name="T27" fmla="*/ 72 h 80"/>
                <a:gd name="T28" fmla="*/ 23 w 26"/>
                <a:gd name="T29" fmla="*/ 70 h 80"/>
                <a:gd name="T30" fmla="*/ 10 w 26"/>
                <a:gd name="T31" fmla="*/ 66 h 80"/>
                <a:gd name="T32" fmla="*/ 22 w 26"/>
                <a:gd name="T33" fmla="*/ 66 h 80"/>
                <a:gd name="T34" fmla="*/ 3 w 26"/>
                <a:gd name="T35" fmla="*/ 65 h 80"/>
                <a:gd name="T36" fmla="*/ 10 w 26"/>
                <a:gd name="T37" fmla="*/ 65 h 80"/>
                <a:gd name="T38" fmla="*/ 20 w 26"/>
                <a:gd name="T39" fmla="*/ 63 h 80"/>
                <a:gd name="T40" fmla="*/ 13 w 26"/>
                <a:gd name="T41" fmla="*/ 59 h 80"/>
                <a:gd name="T42" fmla="*/ 22 w 26"/>
                <a:gd name="T43" fmla="*/ 59 h 80"/>
                <a:gd name="T44" fmla="*/ 3 w 26"/>
                <a:gd name="T45" fmla="*/ 57 h 80"/>
                <a:gd name="T46" fmla="*/ 10 w 26"/>
                <a:gd name="T47" fmla="*/ 57 h 80"/>
                <a:gd name="T48" fmla="*/ 17 w 26"/>
                <a:gd name="T49" fmla="*/ 55 h 80"/>
                <a:gd name="T50" fmla="*/ 7 w 26"/>
                <a:gd name="T51" fmla="*/ 52 h 80"/>
                <a:gd name="T52" fmla="*/ 22 w 26"/>
                <a:gd name="T53" fmla="*/ 52 h 80"/>
                <a:gd name="T54" fmla="*/ 3 w 26"/>
                <a:gd name="T55" fmla="*/ 50 h 80"/>
                <a:gd name="T56" fmla="*/ 10 w 26"/>
                <a:gd name="T57" fmla="*/ 50 h 80"/>
                <a:gd name="T58" fmla="*/ 17 w 26"/>
                <a:gd name="T59" fmla="*/ 48 h 80"/>
                <a:gd name="T60" fmla="*/ 0 w 26"/>
                <a:gd name="T61" fmla="*/ 44 h 80"/>
                <a:gd name="T62" fmla="*/ 16 w 26"/>
                <a:gd name="T63" fmla="*/ 44 h 80"/>
                <a:gd name="T64" fmla="*/ 22 w 26"/>
                <a:gd name="T65" fmla="*/ 46 h 80"/>
                <a:gd name="T66" fmla="*/ 0 w 26"/>
                <a:gd name="T67" fmla="*/ 42 h 80"/>
                <a:gd name="T68" fmla="*/ 13 w 26"/>
                <a:gd name="T69" fmla="*/ 41 h 80"/>
                <a:gd name="T70" fmla="*/ 23 w 26"/>
                <a:gd name="T71" fmla="*/ 41 h 80"/>
                <a:gd name="T72" fmla="*/ 10 w 26"/>
                <a:gd name="T73" fmla="*/ 37 h 80"/>
                <a:gd name="T74" fmla="*/ 19 w 26"/>
                <a:gd name="T75" fmla="*/ 39 h 80"/>
                <a:gd name="T76" fmla="*/ 0 w 26"/>
                <a:gd name="T77" fmla="*/ 35 h 80"/>
                <a:gd name="T78" fmla="*/ 10 w 26"/>
                <a:gd name="T79" fmla="*/ 33 h 80"/>
                <a:gd name="T80" fmla="*/ 7 w 26"/>
                <a:gd name="T81" fmla="*/ 29 h 80"/>
                <a:gd name="T82" fmla="*/ 16 w 26"/>
                <a:gd name="T83" fmla="*/ 29 h 80"/>
                <a:gd name="T84" fmla="*/ 26 w 26"/>
                <a:gd name="T85" fmla="*/ 31 h 80"/>
                <a:gd name="T86" fmla="*/ 7 w 26"/>
                <a:gd name="T87" fmla="*/ 28 h 80"/>
                <a:gd name="T88" fmla="*/ 13 w 26"/>
                <a:gd name="T89" fmla="*/ 26 h 80"/>
                <a:gd name="T90" fmla="*/ 10 w 26"/>
                <a:gd name="T91" fmla="*/ 22 h 80"/>
                <a:gd name="T92" fmla="*/ 19 w 26"/>
                <a:gd name="T93" fmla="*/ 22 h 80"/>
                <a:gd name="T94" fmla="*/ 26 w 26"/>
                <a:gd name="T95" fmla="*/ 24 h 80"/>
                <a:gd name="T96" fmla="*/ 10 w 26"/>
                <a:gd name="T97" fmla="*/ 20 h 80"/>
                <a:gd name="T98" fmla="*/ 23 w 26"/>
                <a:gd name="T99" fmla="*/ 18 h 80"/>
                <a:gd name="T100" fmla="*/ 10 w 26"/>
                <a:gd name="T101" fmla="*/ 15 h 80"/>
                <a:gd name="T102" fmla="*/ 19 w 26"/>
                <a:gd name="T103" fmla="*/ 15 h 80"/>
                <a:gd name="T104" fmla="*/ 26 w 26"/>
                <a:gd name="T105" fmla="*/ 16 h 80"/>
                <a:gd name="T106" fmla="*/ 13 w 26"/>
                <a:gd name="T107" fmla="*/ 13 h 80"/>
                <a:gd name="T108" fmla="*/ 7 w 26"/>
                <a:gd name="T109" fmla="*/ 7 h 80"/>
                <a:gd name="T110" fmla="*/ 23 w 26"/>
                <a:gd name="T111" fmla="*/ 7 h 80"/>
                <a:gd name="T112" fmla="*/ 13 w 26"/>
                <a:gd name="T113" fmla="*/ 3 h 80"/>
                <a:gd name="T114" fmla="*/ 22 w 26"/>
                <a:gd name="T115"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 h="80">
                  <a:moveTo>
                    <a:pt x="23" y="3"/>
                  </a:moveTo>
                  <a:cubicBezTo>
                    <a:pt x="24" y="3"/>
                    <a:pt x="25" y="3"/>
                    <a:pt x="26" y="3"/>
                  </a:cubicBezTo>
                  <a:cubicBezTo>
                    <a:pt x="26" y="4"/>
                    <a:pt x="26" y="5"/>
                    <a:pt x="26" y="5"/>
                  </a:cubicBezTo>
                  <a:cubicBezTo>
                    <a:pt x="25" y="5"/>
                    <a:pt x="24" y="5"/>
                    <a:pt x="23" y="5"/>
                  </a:cubicBezTo>
                  <a:cubicBezTo>
                    <a:pt x="23" y="5"/>
                    <a:pt x="23" y="4"/>
                    <a:pt x="23" y="3"/>
                  </a:cubicBezTo>
                  <a:close/>
                  <a:moveTo>
                    <a:pt x="4" y="3"/>
                  </a:moveTo>
                  <a:cubicBezTo>
                    <a:pt x="5" y="3"/>
                    <a:pt x="5" y="3"/>
                    <a:pt x="6" y="3"/>
                  </a:cubicBezTo>
                  <a:cubicBezTo>
                    <a:pt x="6" y="4"/>
                    <a:pt x="6" y="5"/>
                    <a:pt x="6" y="5"/>
                  </a:cubicBezTo>
                  <a:cubicBezTo>
                    <a:pt x="5" y="5"/>
                    <a:pt x="5" y="5"/>
                    <a:pt x="4" y="5"/>
                  </a:cubicBezTo>
                  <a:cubicBezTo>
                    <a:pt x="4" y="5"/>
                    <a:pt x="4" y="4"/>
                    <a:pt x="4" y="3"/>
                  </a:cubicBezTo>
                  <a:close/>
                  <a:moveTo>
                    <a:pt x="4" y="0"/>
                  </a:moveTo>
                  <a:cubicBezTo>
                    <a:pt x="5" y="0"/>
                    <a:pt x="5" y="0"/>
                    <a:pt x="6" y="0"/>
                  </a:cubicBezTo>
                  <a:cubicBezTo>
                    <a:pt x="6" y="0"/>
                    <a:pt x="6" y="1"/>
                    <a:pt x="6" y="2"/>
                  </a:cubicBezTo>
                  <a:cubicBezTo>
                    <a:pt x="5" y="2"/>
                    <a:pt x="5" y="2"/>
                    <a:pt x="4" y="2"/>
                  </a:cubicBezTo>
                  <a:cubicBezTo>
                    <a:pt x="4" y="1"/>
                    <a:pt x="4" y="0"/>
                    <a:pt x="4" y="0"/>
                  </a:cubicBezTo>
                  <a:close/>
                  <a:moveTo>
                    <a:pt x="7" y="0"/>
                  </a:moveTo>
                  <a:cubicBezTo>
                    <a:pt x="8" y="0"/>
                    <a:pt x="9" y="0"/>
                    <a:pt x="10" y="0"/>
                  </a:cubicBezTo>
                  <a:cubicBezTo>
                    <a:pt x="10" y="0"/>
                    <a:pt x="10" y="1"/>
                    <a:pt x="10" y="2"/>
                  </a:cubicBezTo>
                  <a:cubicBezTo>
                    <a:pt x="9" y="2"/>
                    <a:pt x="8" y="2"/>
                    <a:pt x="7" y="2"/>
                  </a:cubicBezTo>
                  <a:cubicBezTo>
                    <a:pt x="7" y="1"/>
                    <a:pt x="7" y="0"/>
                    <a:pt x="7" y="0"/>
                  </a:cubicBezTo>
                  <a:close/>
                  <a:moveTo>
                    <a:pt x="13" y="0"/>
                  </a:moveTo>
                  <a:cubicBezTo>
                    <a:pt x="14" y="0"/>
                    <a:pt x="15" y="0"/>
                    <a:pt x="16" y="0"/>
                  </a:cubicBezTo>
                  <a:cubicBezTo>
                    <a:pt x="16" y="0"/>
                    <a:pt x="16" y="1"/>
                    <a:pt x="16" y="2"/>
                  </a:cubicBezTo>
                  <a:cubicBezTo>
                    <a:pt x="15" y="2"/>
                    <a:pt x="14" y="2"/>
                    <a:pt x="13" y="2"/>
                  </a:cubicBezTo>
                  <a:cubicBezTo>
                    <a:pt x="13" y="1"/>
                    <a:pt x="13" y="0"/>
                    <a:pt x="13" y="0"/>
                  </a:cubicBezTo>
                  <a:close/>
                  <a:moveTo>
                    <a:pt x="17" y="0"/>
                  </a:moveTo>
                  <a:cubicBezTo>
                    <a:pt x="18" y="0"/>
                    <a:pt x="18" y="0"/>
                    <a:pt x="19" y="0"/>
                  </a:cubicBezTo>
                  <a:cubicBezTo>
                    <a:pt x="19" y="0"/>
                    <a:pt x="19" y="1"/>
                    <a:pt x="19" y="2"/>
                  </a:cubicBezTo>
                  <a:cubicBezTo>
                    <a:pt x="18" y="2"/>
                    <a:pt x="18" y="2"/>
                    <a:pt x="17" y="2"/>
                  </a:cubicBezTo>
                  <a:cubicBezTo>
                    <a:pt x="17" y="1"/>
                    <a:pt x="17" y="0"/>
                    <a:pt x="17" y="0"/>
                  </a:cubicBezTo>
                  <a:close/>
                  <a:moveTo>
                    <a:pt x="4" y="7"/>
                  </a:moveTo>
                  <a:cubicBezTo>
                    <a:pt x="5" y="7"/>
                    <a:pt x="5" y="7"/>
                    <a:pt x="6" y="7"/>
                  </a:cubicBezTo>
                  <a:cubicBezTo>
                    <a:pt x="6" y="8"/>
                    <a:pt x="6" y="8"/>
                    <a:pt x="6" y="9"/>
                  </a:cubicBezTo>
                  <a:cubicBezTo>
                    <a:pt x="5" y="9"/>
                    <a:pt x="5" y="9"/>
                    <a:pt x="4" y="9"/>
                  </a:cubicBezTo>
                  <a:cubicBezTo>
                    <a:pt x="4" y="8"/>
                    <a:pt x="4" y="8"/>
                    <a:pt x="4" y="7"/>
                  </a:cubicBezTo>
                  <a:close/>
                  <a:moveTo>
                    <a:pt x="4" y="18"/>
                  </a:moveTo>
                  <a:cubicBezTo>
                    <a:pt x="5" y="18"/>
                    <a:pt x="5" y="18"/>
                    <a:pt x="6" y="18"/>
                  </a:cubicBezTo>
                  <a:cubicBezTo>
                    <a:pt x="6" y="19"/>
                    <a:pt x="6" y="20"/>
                    <a:pt x="6" y="20"/>
                  </a:cubicBezTo>
                  <a:cubicBezTo>
                    <a:pt x="5" y="20"/>
                    <a:pt x="5" y="20"/>
                    <a:pt x="4" y="20"/>
                  </a:cubicBezTo>
                  <a:cubicBezTo>
                    <a:pt x="4" y="20"/>
                    <a:pt x="4" y="19"/>
                    <a:pt x="4" y="18"/>
                  </a:cubicBezTo>
                  <a:close/>
                  <a:moveTo>
                    <a:pt x="4" y="22"/>
                  </a:moveTo>
                  <a:cubicBezTo>
                    <a:pt x="5" y="22"/>
                    <a:pt x="5" y="22"/>
                    <a:pt x="6" y="22"/>
                  </a:cubicBezTo>
                  <a:cubicBezTo>
                    <a:pt x="6" y="23"/>
                    <a:pt x="6" y="23"/>
                    <a:pt x="6" y="24"/>
                  </a:cubicBezTo>
                  <a:cubicBezTo>
                    <a:pt x="5" y="24"/>
                    <a:pt x="5" y="24"/>
                    <a:pt x="4" y="24"/>
                  </a:cubicBezTo>
                  <a:cubicBezTo>
                    <a:pt x="4" y="23"/>
                    <a:pt x="4" y="23"/>
                    <a:pt x="4" y="22"/>
                  </a:cubicBezTo>
                  <a:close/>
                  <a:moveTo>
                    <a:pt x="4" y="29"/>
                  </a:moveTo>
                  <a:cubicBezTo>
                    <a:pt x="5" y="29"/>
                    <a:pt x="5" y="29"/>
                    <a:pt x="6" y="29"/>
                  </a:cubicBezTo>
                  <a:cubicBezTo>
                    <a:pt x="6" y="30"/>
                    <a:pt x="6" y="31"/>
                    <a:pt x="6" y="31"/>
                  </a:cubicBezTo>
                  <a:cubicBezTo>
                    <a:pt x="5" y="31"/>
                    <a:pt x="5" y="31"/>
                    <a:pt x="4" y="31"/>
                  </a:cubicBezTo>
                  <a:cubicBezTo>
                    <a:pt x="4" y="31"/>
                    <a:pt x="4" y="30"/>
                    <a:pt x="4" y="29"/>
                  </a:cubicBezTo>
                  <a:close/>
                  <a:moveTo>
                    <a:pt x="4" y="33"/>
                  </a:moveTo>
                  <a:cubicBezTo>
                    <a:pt x="5" y="33"/>
                    <a:pt x="5" y="33"/>
                    <a:pt x="6" y="33"/>
                  </a:cubicBezTo>
                  <a:cubicBezTo>
                    <a:pt x="6" y="34"/>
                    <a:pt x="6" y="34"/>
                    <a:pt x="6" y="35"/>
                  </a:cubicBezTo>
                  <a:cubicBezTo>
                    <a:pt x="5" y="35"/>
                    <a:pt x="5" y="35"/>
                    <a:pt x="4" y="35"/>
                  </a:cubicBezTo>
                  <a:cubicBezTo>
                    <a:pt x="4" y="34"/>
                    <a:pt x="4" y="34"/>
                    <a:pt x="4" y="33"/>
                  </a:cubicBezTo>
                  <a:close/>
                  <a:moveTo>
                    <a:pt x="4" y="37"/>
                  </a:moveTo>
                  <a:cubicBezTo>
                    <a:pt x="5" y="37"/>
                    <a:pt x="5" y="37"/>
                    <a:pt x="6" y="37"/>
                  </a:cubicBezTo>
                  <a:cubicBezTo>
                    <a:pt x="6" y="37"/>
                    <a:pt x="6" y="38"/>
                    <a:pt x="6" y="39"/>
                  </a:cubicBezTo>
                  <a:cubicBezTo>
                    <a:pt x="5" y="39"/>
                    <a:pt x="5" y="39"/>
                    <a:pt x="4" y="39"/>
                  </a:cubicBezTo>
                  <a:cubicBezTo>
                    <a:pt x="4" y="38"/>
                    <a:pt x="4" y="37"/>
                    <a:pt x="4" y="37"/>
                  </a:cubicBezTo>
                  <a:close/>
                  <a:moveTo>
                    <a:pt x="4" y="41"/>
                  </a:moveTo>
                  <a:cubicBezTo>
                    <a:pt x="5" y="41"/>
                    <a:pt x="5" y="41"/>
                    <a:pt x="6" y="41"/>
                  </a:cubicBezTo>
                  <a:cubicBezTo>
                    <a:pt x="6" y="41"/>
                    <a:pt x="6" y="42"/>
                    <a:pt x="6" y="42"/>
                  </a:cubicBezTo>
                  <a:cubicBezTo>
                    <a:pt x="5" y="42"/>
                    <a:pt x="5" y="42"/>
                    <a:pt x="4" y="42"/>
                  </a:cubicBezTo>
                  <a:cubicBezTo>
                    <a:pt x="4" y="42"/>
                    <a:pt x="4" y="41"/>
                    <a:pt x="4" y="41"/>
                  </a:cubicBezTo>
                  <a:close/>
                  <a:moveTo>
                    <a:pt x="4" y="44"/>
                  </a:moveTo>
                  <a:cubicBezTo>
                    <a:pt x="5" y="44"/>
                    <a:pt x="5" y="44"/>
                    <a:pt x="6" y="44"/>
                  </a:cubicBezTo>
                  <a:cubicBezTo>
                    <a:pt x="6" y="45"/>
                    <a:pt x="6" y="46"/>
                    <a:pt x="6" y="46"/>
                  </a:cubicBezTo>
                  <a:cubicBezTo>
                    <a:pt x="5" y="46"/>
                    <a:pt x="5" y="46"/>
                    <a:pt x="4" y="46"/>
                  </a:cubicBezTo>
                  <a:cubicBezTo>
                    <a:pt x="4" y="46"/>
                    <a:pt x="4" y="45"/>
                    <a:pt x="4" y="44"/>
                  </a:cubicBezTo>
                  <a:close/>
                  <a:moveTo>
                    <a:pt x="4" y="48"/>
                  </a:moveTo>
                  <a:cubicBezTo>
                    <a:pt x="5" y="48"/>
                    <a:pt x="5" y="48"/>
                    <a:pt x="6" y="48"/>
                  </a:cubicBezTo>
                  <a:cubicBezTo>
                    <a:pt x="6" y="49"/>
                    <a:pt x="6" y="49"/>
                    <a:pt x="6" y="50"/>
                  </a:cubicBezTo>
                  <a:cubicBezTo>
                    <a:pt x="5" y="50"/>
                    <a:pt x="5" y="50"/>
                    <a:pt x="4" y="50"/>
                  </a:cubicBezTo>
                  <a:cubicBezTo>
                    <a:pt x="4" y="49"/>
                    <a:pt x="4" y="49"/>
                    <a:pt x="4" y="48"/>
                  </a:cubicBezTo>
                  <a:close/>
                  <a:moveTo>
                    <a:pt x="4" y="52"/>
                  </a:moveTo>
                  <a:cubicBezTo>
                    <a:pt x="5" y="52"/>
                    <a:pt x="5" y="52"/>
                    <a:pt x="6" y="52"/>
                  </a:cubicBezTo>
                  <a:cubicBezTo>
                    <a:pt x="6" y="52"/>
                    <a:pt x="6" y="53"/>
                    <a:pt x="6" y="54"/>
                  </a:cubicBezTo>
                  <a:cubicBezTo>
                    <a:pt x="5" y="54"/>
                    <a:pt x="5" y="54"/>
                    <a:pt x="4" y="54"/>
                  </a:cubicBezTo>
                  <a:cubicBezTo>
                    <a:pt x="4" y="53"/>
                    <a:pt x="4" y="52"/>
                    <a:pt x="4" y="52"/>
                  </a:cubicBezTo>
                  <a:close/>
                  <a:moveTo>
                    <a:pt x="4" y="55"/>
                  </a:moveTo>
                  <a:cubicBezTo>
                    <a:pt x="5" y="55"/>
                    <a:pt x="5" y="55"/>
                    <a:pt x="6" y="55"/>
                  </a:cubicBezTo>
                  <a:cubicBezTo>
                    <a:pt x="6" y="56"/>
                    <a:pt x="6" y="57"/>
                    <a:pt x="6" y="57"/>
                  </a:cubicBezTo>
                  <a:cubicBezTo>
                    <a:pt x="5" y="57"/>
                    <a:pt x="5" y="57"/>
                    <a:pt x="4" y="57"/>
                  </a:cubicBezTo>
                  <a:cubicBezTo>
                    <a:pt x="4" y="57"/>
                    <a:pt x="4" y="56"/>
                    <a:pt x="4" y="55"/>
                  </a:cubicBezTo>
                  <a:close/>
                  <a:moveTo>
                    <a:pt x="4" y="59"/>
                  </a:moveTo>
                  <a:cubicBezTo>
                    <a:pt x="5" y="59"/>
                    <a:pt x="5" y="59"/>
                    <a:pt x="6" y="59"/>
                  </a:cubicBezTo>
                  <a:cubicBezTo>
                    <a:pt x="6" y="60"/>
                    <a:pt x="6" y="60"/>
                    <a:pt x="6" y="61"/>
                  </a:cubicBezTo>
                  <a:cubicBezTo>
                    <a:pt x="5" y="61"/>
                    <a:pt x="5" y="61"/>
                    <a:pt x="4" y="61"/>
                  </a:cubicBezTo>
                  <a:cubicBezTo>
                    <a:pt x="4" y="60"/>
                    <a:pt x="4" y="60"/>
                    <a:pt x="4" y="59"/>
                  </a:cubicBezTo>
                  <a:close/>
                  <a:moveTo>
                    <a:pt x="4" y="63"/>
                  </a:moveTo>
                  <a:cubicBezTo>
                    <a:pt x="5" y="63"/>
                    <a:pt x="5" y="63"/>
                    <a:pt x="6" y="63"/>
                  </a:cubicBezTo>
                  <a:cubicBezTo>
                    <a:pt x="6" y="63"/>
                    <a:pt x="6" y="64"/>
                    <a:pt x="6" y="65"/>
                  </a:cubicBezTo>
                  <a:cubicBezTo>
                    <a:pt x="5" y="65"/>
                    <a:pt x="5" y="65"/>
                    <a:pt x="4" y="65"/>
                  </a:cubicBezTo>
                  <a:cubicBezTo>
                    <a:pt x="4" y="64"/>
                    <a:pt x="4" y="63"/>
                    <a:pt x="4" y="63"/>
                  </a:cubicBezTo>
                  <a:close/>
                  <a:moveTo>
                    <a:pt x="4" y="66"/>
                  </a:moveTo>
                  <a:cubicBezTo>
                    <a:pt x="5" y="66"/>
                    <a:pt x="5" y="66"/>
                    <a:pt x="6" y="66"/>
                  </a:cubicBezTo>
                  <a:cubicBezTo>
                    <a:pt x="6" y="67"/>
                    <a:pt x="6" y="68"/>
                    <a:pt x="6" y="68"/>
                  </a:cubicBezTo>
                  <a:cubicBezTo>
                    <a:pt x="5" y="68"/>
                    <a:pt x="5" y="68"/>
                    <a:pt x="4" y="68"/>
                  </a:cubicBezTo>
                  <a:cubicBezTo>
                    <a:pt x="4" y="68"/>
                    <a:pt x="4" y="67"/>
                    <a:pt x="4" y="66"/>
                  </a:cubicBezTo>
                  <a:close/>
                  <a:moveTo>
                    <a:pt x="4" y="70"/>
                  </a:moveTo>
                  <a:cubicBezTo>
                    <a:pt x="5" y="70"/>
                    <a:pt x="5" y="70"/>
                    <a:pt x="6" y="70"/>
                  </a:cubicBezTo>
                  <a:cubicBezTo>
                    <a:pt x="6" y="71"/>
                    <a:pt x="6" y="71"/>
                    <a:pt x="6" y="72"/>
                  </a:cubicBezTo>
                  <a:cubicBezTo>
                    <a:pt x="5" y="72"/>
                    <a:pt x="5" y="72"/>
                    <a:pt x="4" y="72"/>
                  </a:cubicBezTo>
                  <a:cubicBezTo>
                    <a:pt x="4" y="71"/>
                    <a:pt x="4" y="71"/>
                    <a:pt x="4" y="70"/>
                  </a:cubicBezTo>
                  <a:close/>
                  <a:moveTo>
                    <a:pt x="4" y="78"/>
                  </a:moveTo>
                  <a:cubicBezTo>
                    <a:pt x="5" y="78"/>
                    <a:pt x="5" y="78"/>
                    <a:pt x="6" y="78"/>
                  </a:cubicBezTo>
                  <a:cubicBezTo>
                    <a:pt x="6" y="78"/>
                    <a:pt x="6" y="79"/>
                    <a:pt x="6" y="80"/>
                  </a:cubicBezTo>
                  <a:cubicBezTo>
                    <a:pt x="5" y="80"/>
                    <a:pt x="5" y="80"/>
                    <a:pt x="4" y="80"/>
                  </a:cubicBezTo>
                  <a:cubicBezTo>
                    <a:pt x="4" y="79"/>
                    <a:pt x="4" y="78"/>
                    <a:pt x="4" y="78"/>
                  </a:cubicBezTo>
                  <a:close/>
                  <a:moveTo>
                    <a:pt x="0" y="78"/>
                  </a:moveTo>
                  <a:cubicBezTo>
                    <a:pt x="3" y="78"/>
                    <a:pt x="3" y="78"/>
                    <a:pt x="3" y="78"/>
                  </a:cubicBezTo>
                  <a:cubicBezTo>
                    <a:pt x="3" y="80"/>
                    <a:pt x="3" y="80"/>
                    <a:pt x="3" y="80"/>
                  </a:cubicBezTo>
                  <a:cubicBezTo>
                    <a:pt x="0" y="80"/>
                    <a:pt x="0" y="80"/>
                    <a:pt x="0" y="80"/>
                  </a:cubicBezTo>
                  <a:cubicBezTo>
                    <a:pt x="0" y="78"/>
                    <a:pt x="0" y="78"/>
                    <a:pt x="0" y="78"/>
                  </a:cubicBezTo>
                  <a:close/>
                  <a:moveTo>
                    <a:pt x="7" y="78"/>
                  </a:moveTo>
                  <a:cubicBezTo>
                    <a:pt x="8" y="78"/>
                    <a:pt x="9" y="78"/>
                    <a:pt x="10" y="78"/>
                  </a:cubicBezTo>
                  <a:cubicBezTo>
                    <a:pt x="10" y="78"/>
                    <a:pt x="10" y="79"/>
                    <a:pt x="10" y="80"/>
                  </a:cubicBezTo>
                  <a:cubicBezTo>
                    <a:pt x="9" y="80"/>
                    <a:pt x="8" y="80"/>
                    <a:pt x="7" y="80"/>
                  </a:cubicBezTo>
                  <a:cubicBezTo>
                    <a:pt x="7" y="79"/>
                    <a:pt x="7" y="78"/>
                    <a:pt x="7" y="78"/>
                  </a:cubicBezTo>
                  <a:close/>
                  <a:moveTo>
                    <a:pt x="0" y="74"/>
                  </a:moveTo>
                  <a:cubicBezTo>
                    <a:pt x="1" y="74"/>
                    <a:pt x="2" y="74"/>
                    <a:pt x="3" y="74"/>
                  </a:cubicBezTo>
                  <a:cubicBezTo>
                    <a:pt x="3" y="75"/>
                    <a:pt x="3" y="75"/>
                    <a:pt x="3" y="76"/>
                  </a:cubicBezTo>
                  <a:cubicBezTo>
                    <a:pt x="2" y="76"/>
                    <a:pt x="1" y="76"/>
                    <a:pt x="0" y="76"/>
                  </a:cubicBezTo>
                  <a:cubicBezTo>
                    <a:pt x="0" y="75"/>
                    <a:pt x="0" y="75"/>
                    <a:pt x="0" y="74"/>
                  </a:cubicBezTo>
                  <a:close/>
                  <a:moveTo>
                    <a:pt x="7" y="74"/>
                  </a:moveTo>
                  <a:cubicBezTo>
                    <a:pt x="8" y="74"/>
                    <a:pt x="9" y="74"/>
                    <a:pt x="10" y="74"/>
                  </a:cubicBezTo>
                  <a:cubicBezTo>
                    <a:pt x="10" y="75"/>
                    <a:pt x="10" y="75"/>
                    <a:pt x="10" y="76"/>
                  </a:cubicBezTo>
                  <a:cubicBezTo>
                    <a:pt x="9" y="76"/>
                    <a:pt x="8" y="76"/>
                    <a:pt x="7" y="76"/>
                  </a:cubicBezTo>
                  <a:cubicBezTo>
                    <a:pt x="7" y="75"/>
                    <a:pt x="7" y="75"/>
                    <a:pt x="7" y="74"/>
                  </a:cubicBezTo>
                  <a:close/>
                  <a:moveTo>
                    <a:pt x="0" y="70"/>
                  </a:moveTo>
                  <a:cubicBezTo>
                    <a:pt x="1" y="70"/>
                    <a:pt x="2" y="70"/>
                    <a:pt x="3" y="70"/>
                  </a:cubicBezTo>
                  <a:cubicBezTo>
                    <a:pt x="3" y="71"/>
                    <a:pt x="3" y="71"/>
                    <a:pt x="3" y="72"/>
                  </a:cubicBezTo>
                  <a:cubicBezTo>
                    <a:pt x="2" y="72"/>
                    <a:pt x="1" y="72"/>
                    <a:pt x="0" y="72"/>
                  </a:cubicBezTo>
                  <a:cubicBezTo>
                    <a:pt x="0" y="71"/>
                    <a:pt x="0" y="71"/>
                    <a:pt x="0" y="70"/>
                  </a:cubicBezTo>
                  <a:close/>
                  <a:moveTo>
                    <a:pt x="7" y="70"/>
                  </a:moveTo>
                  <a:cubicBezTo>
                    <a:pt x="8" y="70"/>
                    <a:pt x="9" y="70"/>
                    <a:pt x="10" y="70"/>
                  </a:cubicBezTo>
                  <a:cubicBezTo>
                    <a:pt x="10" y="71"/>
                    <a:pt x="10" y="71"/>
                    <a:pt x="10" y="72"/>
                  </a:cubicBezTo>
                  <a:cubicBezTo>
                    <a:pt x="9" y="72"/>
                    <a:pt x="8" y="72"/>
                    <a:pt x="7" y="72"/>
                  </a:cubicBezTo>
                  <a:cubicBezTo>
                    <a:pt x="7" y="71"/>
                    <a:pt x="7" y="71"/>
                    <a:pt x="7" y="70"/>
                  </a:cubicBezTo>
                  <a:close/>
                  <a:moveTo>
                    <a:pt x="10" y="70"/>
                  </a:moveTo>
                  <a:cubicBezTo>
                    <a:pt x="11" y="70"/>
                    <a:pt x="12" y="70"/>
                    <a:pt x="13" y="70"/>
                  </a:cubicBezTo>
                  <a:cubicBezTo>
                    <a:pt x="13" y="71"/>
                    <a:pt x="13" y="71"/>
                    <a:pt x="13" y="72"/>
                  </a:cubicBezTo>
                  <a:cubicBezTo>
                    <a:pt x="12" y="72"/>
                    <a:pt x="11" y="72"/>
                    <a:pt x="10" y="72"/>
                  </a:cubicBezTo>
                  <a:cubicBezTo>
                    <a:pt x="10" y="71"/>
                    <a:pt x="10" y="71"/>
                    <a:pt x="10" y="70"/>
                  </a:cubicBezTo>
                  <a:close/>
                  <a:moveTo>
                    <a:pt x="13" y="70"/>
                  </a:moveTo>
                  <a:cubicBezTo>
                    <a:pt x="14" y="70"/>
                    <a:pt x="15" y="70"/>
                    <a:pt x="16" y="70"/>
                  </a:cubicBezTo>
                  <a:cubicBezTo>
                    <a:pt x="16" y="71"/>
                    <a:pt x="16" y="71"/>
                    <a:pt x="16" y="72"/>
                  </a:cubicBezTo>
                  <a:cubicBezTo>
                    <a:pt x="15" y="72"/>
                    <a:pt x="14" y="72"/>
                    <a:pt x="13" y="72"/>
                  </a:cubicBezTo>
                  <a:cubicBezTo>
                    <a:pt x="13" y="71"/>
                    <a:pt x="13" y="71"/>
                    <a:pt x="13" y="70"/>
                  </a:cubicBezTo>
                  <a:close/>
                  <a:moveTo>
                    <a:pt x="17" y="70"/>
                  </a:moveTo>
                  <a:cubicBezTo>
                    <a:pt x="18" y="70"/>
                    <a:pt x="18" y="70"/>
                    <a:pt x="19" y="70"/>
                  </a:cubicBezTo>
                  <a:cubicBezTo>
                    <a:pt x="19" y="71"/>
                    <a:pt x="19" y="71"/>
                    <a:pt x="19" y="72"/>
                  </a:cubicBezTo>
                  <a:cubicBezTo>
                    <a:pt x="18" y="72"/>
                    <a:pt x="18" y="72"/>
                    <a:pt x="17" y="72"/>
                  </a:cubicBezTo>
                  <a:cubicBezTo>
                    <a:pt x="17" y="71"/>
                    <a:pt x="17" y="71"/>
                    <a:pt x="17" y="70"/>
                  </a:cubicBezTo>
                  <a:close/>
                  <a:moveTo>
                    <a:pt x="20" y="70"/>
                  </a:moveTo>
                  <a:cubicBezTo>
                    <a:pt x="21" y="70"/>
                    <a:pt x="22" y="70"/>
                    <a:pt x="22" y="70"/>
                  </a:cubicBezTo>
                  <a:cubicBezTo>
                    <a:pt x="22" y="71"/>
                    <a:pt x="22" y="71"/>
                    <a:pt x="22" y="72"/>
                  </a:cubicBezTo>
                  <a:cubicBezTo>
                    <a:pt x="22" y="72"/>
                    <a:pt x="21" y="72"/>
                    <a:pt x="20" y="72"/>
                  </a:cubicBezTo>
                  <a:cubicBezTo>
                    <a:pt x="20" y="71"/>
                    <a:pt x="20" y="71"/>
                    <a:pt x="20" y="70"/>
                  </a:cubicBezTo>
                  <a:close/>
                  <a:moveTo>
                    <a:pt x="23" y="70"/>
                  </a:moveTo>
                  <a:cubicBezTo>
                    <a:pt x="24" y="70"/>
                    <a:pt x="25" y="70"/>
                    <a:pt x="26" y="70"/>
                  </a:cubicBezTo>
                  <a:cubicBezTo>
                    <a:pt x="26" y="71"/>
                    <a:pt x="26" y="71"/>
                    <a:pt x="26" y="72"/>
                  </a:cubicBezTo>
                  <a:cubicBezTo>
                    <a:pt x="25" y="72"/>
                    <a:pt x="24" y="72"/>
                    <a:pt x="23" y="72"/>
                  </a:cubicBezTo>
                  <a:cubicBezTo>
                    <a:pt x="23" y="71"/>
                    <a:pt x="23" y="71"/>
                    <a:pt x="23" y="70"/>
                  </a:cubicBezTo>
                  <a:close/>
                  <a:moveTo>
                    <a:pt x="0" y="66"/>
                  </a:moveTo>
                  <a:cubicBezTo>
                    <a:pt x="1" y="66"/>
                    <a:pt x="2" y="66"/>
                    <a:pt x="3" y="66"/>
                  </a:cubicBezTo>
                  <a:cubicBezTo>
                    <a:pt x="3" y="67"/>
                    <a:pt x="3" y="68"/>
                    <a:pt x="3" y="68"/>
                  </a:cubicBezTo>
                  <a:cubicBezTo>
                    <a:pt x="2" y="68"/>
                    <a:pt x="1" y="68"/>
                    <a:pt x="0" y="68"/>
                  </a:cubicBezTo>
                  <a:cubicBezTo>
                    <a:pt x="0" y="68"/>
                    <a:pt x="0" y="67"/>
                    <a:pt x="0" y="66"/>
                  </a:cubicBezTo>
                  <a:close/>
                  <a:moveTo>
                    <a:pt x="7" y="66"/>
                  </a:moveTo>
                  <a:cubicBezTo>
                    <a:pt x="8" y="66"/>
                    <a:pt x="9" y="66"/>
                    <a:pt x="10" y="66"/>
                  </a:cubicBezTo>
                  <a:cubicBezTo>
                    <a:pt x="10" y="67"/>
                    <a:pt x="10" y="68"/>
                    <a:pt x="10" y="68"/>
                  </a:cubicBezTo>
                  <a:cubicBezTo>
                    <a:pt x="9" y="68"/>
                    <a:pt x="8" y="68"/>
                    <a:pt x="7" y="68"/>
                  </a:cubicBezTo>
                  <a:cubicBezTo>
                    <a:pt x="7" y="68"/>
                    <a:pt x="7" y="67"/>
                    <a:pt x="7" y="66"/>
                  </a:cubicBezTo>
                  <a:close/>
                  <a:moveTo>
                    <a:pt x="10" y="66"/>
                  </a:moveTo>
                  <a:cubicBezTo>
                    <a:pt x="11" y="66"/>
                    <a:pt x="12" y="66"/>
                    <a:pt x="13" y="66"/>
                  </a:cubicBezTo>
                  <a:cubicBezTo>
                    <a:pt x="13" y="67"/>
                    <a:pt x="13" y="68"/>
                    <a:pt x="13" y="68"/>
                  </a:cubicBezTo>
                  <a:cubicBezTo>
                    <a:pt x="12" y="68"/>
                    <a:pt x="11" y="68"/>
                    <a:pt x="10" y="68"/>
                  </a:cubicBezTo>
                  <a:cubicBezTo>
                    <a:pt x="10" y="68"/>
                    <a:pt x="10" y="67"/>
                    <a:pt x="10" y="66"/>
                  </a:cubicBezTo>
                  <a:close/>
                  <a:moveTo>
                    <a:pt x="17" y="66"/>
                  </a:moveTo>
                  <a:cubicBezTo>
                    <a:pt x="18" y="66"/>
                    <a:pt x="18" y="66"/>
                    <a:pt x="19" y="66"/>
                  </a:cubicBezTo>
                  <a:cubicBezTo>
                    <a:pt x="19" y="67"/>
                    <a:pt x="19" y="68"/>
                    <a:pt x="19" y="68"/>
                  </a:cubicBezTo>
                  <a:cubicBezTo>
                    <a:pt x="18" y="68"/>
                    <a:pt x="18" y="68"/>
                    <a:pt x="17" y="68"/>
                  </a:cubicBezTo>
                  <a:cubicBezTo>
                    <a:pt x="17" y="68"/>
                    <a:pt x="17" y="67"/>
                    <a:pt x="17" y="66"/>
                  </a:cubicBezTo>
                  <a:close/>
                  <a:moveTo>
                    <a:pt x="20" y="66"/>
                  </a:moveTo>
                  <a:cubicBezTo>
                    <a:pt x="21" y="66"/>
                    <a:pt x="22" y="66"/>
                    <a:pt x="22" y="66"/>
                  </a:cubicBezTo>
                  <a:cubicBezTo>
                    <a:pt x="22" y="67"/>
                    <a:pt x="22" y="68"/>
                    <a:pt x="22" y="68"/>
                  </a:cubicBezTo>
                  <a:cubicBezTo>
                    <a:pt x="22" y="68"/>
                    <a:pt x="21" y="68"/>
                    <a:pt x="20" y="68"/>
                  </a:cubicBezTo>
                  <a:cubicBezTo>
                    <a:pt x="20" y="68"/>
                    <a:pt x="20" y="67"/>
                    <a:pt x="20" y="66"/>
                  </a:cubicBezTo>
                  <a:close/>
                  <a:moveTo>
                    <a:pt x="23" y="66"/>
                  </a:moveTo>
                  <a:cubicBezTo>
                    <a:pt x="24" y="66"/>
                    <a:pt x="25" y="66"/>
                    <a:pt x="26" y="66"/>
                  </a:cubicBezTo>
                  <a:cubicBezTo>
                    <a:pt x="26" y="67"/>
                    <a:pt x="26" y="68"/>
                    <a:pt x="26" y="68"/>
                  </a:cubicBezTo>
                  <a:cubicBezTo>
                    <a:pt x="25" y="68"/>
                    <a:pt x="24" y="68"/>
                    <a:pt x="23" y="68"/>
                  </a:cubicBezTo>
                  <a:cubicBezTo>
                    <a:pt x="23" y="68"/>
                    <a:pt x="23" y="67"/>
                    <a:pt x="23" y="66"/>
                  </a:cubicBezTo>
                  <a:close/>
                  <a:moveTo>
                    <a:pt x="0" y="63"/>
                  </a:moveTo>
                  <a:cubicBezTo>
                    <a:pt x="1" y="63"/>
                    <a:pt x="2" y="63"/>
                    <a:pt x="3" y="63"/>
                  </a:cubicBezTo>
                  <a:cubicBezTo>
                    <a:pt x="3" y="63"/>
                    <a:pt x="3" y="64"/>
                    <a:pt x="3" y="65"/>
                  </a:cubicBezTo>
                  <a:cubicBezTo>
                    <a:pt x="2" y="65"/>
                    <a:pt x="1" y="65"/>
                    <a:pt x="0" y="65"/>
                  </a:cubicBezTo>
                  <a:cubicBezTo>
                    <a:pt x="0" y="64"/>
                    <a:pt x="0" y="63"/>
                    <a:pt x="0" y="63"/>
                  </a:cubicBezTo>
                  <a:close/>
                  <a:moveTo>
                    <a:pt x="7" y="63"/>
                  </a:moveTo>
                  <a:cubicBezTo>
                    <a:pt x="8" y="63"/>
                    <a:pt x="9" y="63"/>
                    <a:pt x="10" y="63"/>
                  </a:cubicBezTo>
                  <a:cubicBezTo>
                    <a:pt x="10" y="63"/>
                    <a:pt x="10" y="64"/>
                    <a:pt x="10" y="65"/>
                  </a:cubicBezTo>
                  <a:cubicBezTo>
                    <a:pt x="9" y="65"/>
                    <a:pt x="8" y="65"/>
                    <a:pt x="7" y="65"/>
                  </a:cubicBezTo>
                  <a:cubicBezTo>
                    <a:pt x="7" y="64"/>
                    <a:pt x="7" y="63"/>
                    <a:pt x="7" y="63"/>
                  </a:cubicBezTo>
                  <a:close/>
                  <a:moveTo>
                    <a:pt x="10" y="63"/>
                  </a:moveTo>
                  <a:cubicBezTo>
                    <a:pt x="11" y="63"/>
                    <a:pt x="12" y="63"/>
                    <a:pt x="13" y="63"/>
                  </a:cubicBezTo>
                  <a:cubicBezTo>
                    <a:pt x="13" y="63"/>
                    <a:pt x="13" y="64"/>
                    <a:pt x="13" y="65"/>
                  </a:cubicBezTo>
                  <a:cubicBezTo>
                    <a:pt x="12" y="65"/>
                    <a:pt x="11" y="65"/>
                    <a:pt x="10" y="65"/>
                  </a:cubicBezTo>
                  <a:cubicBezTo>
                    <a:pt x="10" y="64"/>
                    <a:pt x="10" y="63"/>
                    <a:pt x="10" y="63"/>
                  </a:cubicBezTo>
                  <a:close/>
                  <a:moveTo>
                    <a:pt x="13" y="63"/>
                  </a:moveTo>
                  <a:cubicBezTo>
                    <a:pt x="14" y="63"/>
                    <a:pt x="15" y="63"/>
                    <a:pt x="16" y="63"/>
                  </a:cubicBezTo>
                  <a:cubicBezTo>
                    <a:pt x="16" y="63"/>
                    <a:pt x="16" y="64"/>
                    <a:pt x="16" y="65"/>
                  </a:cubicBezTo>
                  <a:cubicBezTo>
                    <a:pt x="15" y="65"/>
                    <a:pt x="14" y="65"/>
                    <a:pt x="13" y="65"/>
                  </a:cubicBezTo>
                  <a:cubicBezTo>
                    <a:pt x="13" y="64"/>
                    <a:pt x="13" y="63"/>
                    <a:pt x="13" y="63"/>
                  </a:cubicBezTo>
                  <a:close/>
                  <a:moveTo>
                    <a:pt x="20" y="63"/>
                  </a:moveTo>
                  <a:cubicBezTo>
                    <a:pt x="21" y="63"/>
                    <a:pt x="22" y="63"/>
                    <a:pt x="22" y="63"/>
                  </a:cubicBezTo>
                  <a:cubicBezTo>
                    <a:pt x="22" y="63"/>
                    <a:pt x="22" y="64"/>
                    <a:pt x="22" y="65"/>
                  </a:cubicBezTo>
                  <a:cubicBezTo>
                    <a:pt x="22" y="65"/>
                    <a:pt x="21" y="65"/>
                    <a:pt x="20" y="65"/>
                  </a:cubicBezTo>
                  <a:cubicBezTo>
                    <a:pt x="20" y="64"/>
                    <a:pt x="20" y="63"/>
                    <a:pt x="20" y="63"/>
                  </a:cubicBezTo>
                  <a:close/>
                  <a:moveTo>
                    <a:pt x="23" y="63"/>
                  </a:moveTo>
                  <a:cubicBezTo>
                    <a:pt x="24" y="63"/>
                    <a:pt x="25" y="63"/>
                    <a:pt x="26" y="63"/>
                  </a:cubicBezTo>
                  <a:cubicBezTo>
                    <a:pt x="26" y="63"/>
                    <a:pt x="26" y="64"/>
                    <a:pt x="26" y="65"/>
                  </a:cubicBezTo>
                  <a:cubicBezTo>
                    <a:pt x="25" y="65"/>
                    <a:pt x="24" y="65"/>
                    <a:pt x="23" y="65"/>
                  </a:cubicBezTo>
                  <a:cubicBezTo>
                    <a:pt x="23" y="64"/>
                    <a:pt x="23" y="63"/>
                    <a:pt x="23" y="63"/>
                  </a:cubicBezTo>
                  <a:close/>
                  <a:moveTo>
                    <a:pt x="10" y="59"/>
                  </a:moveTo>
                  <a:cubicBezTo>
                    <a:pt x="11" y="59"/>
                    <a:pt x="12" y="59"/>
                    <a:pt x="13" y="59"/>
                  </a:cubicBezTo>
                  <a:cubicBezTo>
                    <a:pt x="13" y="60"/>
                    <a:pt x="13" y="60"/>
                    <a:pt x="13" y="61"/>
                  </a:cubicBezTo>
                  <a:cubicBezTo>
                    <a:pt x="12" y="61"/>
                    <a:pt x="11" y="61"/>
                    <a:pt x="10" y="61"/>
                  </a:cubicBezTo>
                  <a:cubicBezTo>
                    <a:pt x="10" y="60"/>
                    <a:pt x="10" y="60"/>
                    <a:pt x="10" y="59"/>
                  </a:cubicBezTo>
                  <a:close/>
                  <a:moveTo>
                    <a:pt x="13" y="59"/>
                  </a:moveTo>
                  <a:cubicBezTo>
                    <a:pt x="14" y="59"/>
                    <a:pt x="15" y="59"/>
                    <a:pt x="16" y="59"/>
                  </a:cubicBezTo>
                  <a:cubicBezTo>
                    <a:pt x="16" y="60"/>
                    <a:pt x="16" y="60"/>
                    <a:pt x="16" y="61"/>
                  </a:cubicBezTo>
                  <a:cubicBezTo>
                    <a:pt x="15" y="61"/>
                    <a:pt x="14" y="61"/>
                    <a:pt x="13" y="61"/>
                  </a:cubicBezTo>
                  <a:cubicBezTo>
                    <a:pt x="13" y="60"/>
                    <a:pt x="13" y="60"/>
                    <a:pt x="13" y="59"/>
                  </a:cubicBezTo>
                  <a:close/>
                  <a:moveTo>
                    <a:pt x="17" y="59"/>
                  </a:moveTo>
                  <a:cubicBezTo>
                    <a:pt x="18" y="59"/>
                    <a:pt x="18" y="59"/>
                    <a:pt x="19" y="59"/>
                  </a:cubicBezTo>
                  <a:cubicBezTo>
                    <a:pt x="19" y="60"/>
                    <a:pt x="19" y="60"/>
                    <a:pt x="19" y="61"/>
                  </a:cubicBezTo>
                  <a:cubicBezTo>
                    <a:pt x="18" y="61"/>
                    <a:pt x="18" y="61"/>
                    <a:pt x="17" y="61"/>
                  </a:cubicBezTo>
                  <a:cubicBezTo>
                    <a:pt x="17" y="60"/>
                    <a:pt x="17" y="60"/>
                    <a:pt x="17" y="59"/>
                  </a:cubicBezTo>
                  <a:close/>
                  <a:moveTo>
                    <a:pt x="20" y="59"/>
                  </a:moveTo>
                  <a:cubicBezTo>
                    <a:pt x="21" y="59"/>
                    <a:pt x="22" y="59"/>
                    <a:pt x="22" y="59"/>
                  </a:cubicBezTo>
                  <a:cubicBezTo>
                    <a:pt x="22" y="60"/>
                    <a:pt x="22" y="60"/>
                    <a:pt x="22" y="61"/>
                  </a:cubicBezTo>
                  <a:cubicBezTo>
                    <a:pt x="22" y="61"/>
                    <a:pt x="21" y="61"/>
                    <a:pt x="20" y="61"/>
                  </a:cubicBezTo>
                  <a:cubicBezTo>
                    <a:pt x="20" y="60"/>
                    <a:pt x="20" y="60"/>
                    <a:pt x="20" y="59"/>
                  </a:cubicBezTo>
                  <a:close/>
                  <a:moveTo>
                    <a:pt x="23" y="59"/>
                  </a:moveTo>
                  <a:cubicBezTo>
                    <a:pt x="24" y="59"/>
                    <a:pt x="25" y="59"/>
                    <a:pt x="26" y="59"/>
                  </a:cubicBezTo>
                  <a:cubicBezTo>
                    <a:pt x="26" y="60"/>
                    <a:pt x="26" y="60"/>
                    <a:pt x="26" y="61"/>
                  </a:cubicBezTo>
                  <a:cubicBezTo>
                    <a:pt x="25" y="61"/>
                    <a:pt x="24" y="61"/>
                    <a:pt x="23" y="61"/>
                  </a:cubicBezTo>
                  <a:cubicBezTo>
                    <a:pt x="23" y="60"/>
                    <a:pt x="23" y="60"/>
                    <a:pt x="23" y="59"/>
                  </a:cubicBezTo>
                  <a:close/>
                  <a:moveTo>
                    <a:pt x="0" y="55"/>
                  </a:moveTo>
                  <a:cubicBezTo>
                    <a:pt x="1" y="55"/>
                    <a:pt x="2" y="55"/>
                    <a:pt x="3" y="55"/>
                  </a:cubicBezTo>
                  <a:cubicBezTo>
                    <a:pt x="3" y="56"/>
                    <a:pt x="3" y="57"/>
                    <a:pt x="3" y="57"/>
                  </a:cubicBezTo>
                  <a:cubicBezTo>
                    <a:pt x="2" y="57"/>
                    <a:pt x="1" y="57"/>
                    <a:pt x="0" y="57"/>
                  </a:cubicBezTo>
                  <a:cubicBezTo>
                    <a:pt x="0" y="57"/>
                    <a:pt x="0" y="56"/>
                    <a:pt x="0" y="55"/>
                  </a:cubicBezTo>
                  <a:close/>
                  <a:moveTo>
                    <a:pt x="7" y="55"/>
                  </a:moveTo>
                  <a:cubicBezTo>
                    <a:pt x="8" y="55"/>
                    <a:pt x="9" y="55"/>
                    <a:pt x="10" y="55"/>
                  </a:cubicBezTo>
                  <a:cubicBezTo>
                    <a:pt x="10" y="56"/>
                    <a:pt x="10" y="57"/>
                    <a:pt x="10" y="57"/>
                  </a:cubicBezTo>
                  <a:cubicBezTo>
                    <a:pt x="9" y="57"/>
                    <a:pt x="8" y="57"/>
                    <a:pt x="7" y="57"/>
                  </a:cubicBezTo>
                  <a:cubicBezTo>
                    <a:pt x="7" y="57"/>
                    <a:pt x="7" y="56"/>
                    <a:pt x="7" y="55"/>
                  </a:cubicBezTo>
                  <a:close/>
                  <a:moveTo>
                    <a:pt x="10" y="55"/>
                  </a:moveTo>
                  <a:cubicBezTo>
                    <a:pt x="11" y="55"/>
                    <a:pt x="12" y="55"/>
                    <a:pt x="13" y="55"/>
                  </a:cubicBezTo>
                  <a:cubicBezTo>
                    <a:pt x="13" y="56"/>
                    <a:pt x="13" y="57"/>
                    <a:pt x="13" y="57"/>
                  </a:cubicBezTo>
                  <a:cubicBezTo>
                    <a:pt x="12" y="57"/>
                    <a:pt x="11" y="57"/>
                    <a:pt x="10" y="57"/>
                  </a:cubicBezTo>
                  <a:cubicBezTo>
                    <a:pt x="10" y="57"/>
                    <a:pt x="10" y="56"/>
                    <a:pt x="10" y="55"/>
                  </a:cubicBezTo>
                  <a:close/>
                  <a:moveTo>
                    <a:pt x="13" y="55"/>
                  </a:moveTo>
                  <a:cubicBezTo>
                    <a:pt x="14" y="55"/>
                    <a:pt x="15" y="55"/>
                    <a:pt x="16" y="55"/>
                  </a:cubicBezTo>
                  <a:cubicBezTo>
                    <a:pt x="16" y="56"/>
                    <a:pt x="16" y="57"/>
                    <a:pt x="16" y="57"/>
                  </a:cubicBezTo>
                  <a:cubicBezTo>
                    <a:pt x="15" y="57"/>
                    <a:pt x="14" y="57"/>
                    <a:pt x="13" y="57"/>
                  </a:cubicBezTo>
                  <a:cubicBezTo>
                    <a:pt x="13" y="57"/>
                    <a:pt x="13" y="56"/>
                    <a:pt x="13" y="55"/>
                  </a:cubicBezTo>
                  <a:close/>
                  <a:moveTo>
                    <a:pt x="17" y="55"/>
                  </a:moveTo>
                  <a:cubicBezTo>
                    <a:pt x="18" y="55"/>
                    <a:pt x="18" y="55"/>
                    <a:pt x="19" y="55"/>
                  </a:cubicBezTo>
                  <a:cubicBezTo>
                    <a:pt x="19" y="56"/>
                    <a:pt x="19" y="57"/>
                    <a:pt x="19" y="57"/>
                  </a:cubicBezTo>
                  <a:cubicBezTo>
                    <a:pt x="18" y="57"/>
                    <a:pt x="18" y="57"/>
                    <a:pt x="17" y="57"/>
                  </a:cubicBezTo>
                  <a:cubicBezTo>
                    <a:pt x="17" y="57"/>
                    <a:pt x="17" y="56"/>
                    <a:pt x="17" y="55"/>
                  </a:cubicBezTo>
                  <a:close/>
                  <a:moveTo>
                    <a:pt x="20" y="55"/>
                  </a:moveTo>
                  <a:cubicBezTo>
                    <a:pt x="21" y="55"/>
                    <a:pt x="22" y="55"/>
                    <a:pt x="22" y="55"/>
                  </a:cubicBezTo>
                  <a:cubicBezTo>
                    <a:pt x="22" y="56"/>
                    <a:pt x="22" y="57"/>
                    <a:pt x="22" y="57"/>
                  </a:cubicBezTo>
                  <a:cubicBezTo>
                    <a:pt x="22" y="57"/>
                    <a:pt x="21" y="57"/>
                    <a:pt x="20" y="57"/>
                  </a:cubicBezTo>
                  <a:cubicBezTo>
                    <a:pt x="20" y="57"/>
                    <a:pt x="20" y="56"/>
                    <a:pt x="20" y="55"/>
                  </a:cubicBezTo>
                  <a:close/>
                  <a:moveTo>
                    <a:pt x="23" y="55"/>
                  </a:moveTo>
                  <a:cubicBezTo>
                    <a:pt x="24" y="55"/>
                    <a:pt x="25" y="55"/>
                    <a:pt x="26" y="55"/>
                  </a:cubicBezTo>
                  <a:cubicBezTo>
                    <a:pt x="26" y="56"/>
                    <a:pt x="26" y="57"/>
                    <a:pt x="26" y="57"/>
                  </a:cubicBezTo>
                  <a:cubicBezTo>
                    <a:pt x="25" y="57"/>
                    <a:pt x="24" y="57"/>
                    <a:pt x="23" y="57"/>
                  </a:cubicBezTo>
                  <a:cubicBezTo>
                    <a:pt x="23" y="57"/>
                    <a:pt x="23" y="56"/>
                    <a:pt x="23" y="55"/>
                  </a:cubicBezTo>
                  <a:close/>
                  <a:moveTo>
                    <a:pt x="7" y="52"/>
                  </a:moveTo>
                  <a:cubicBezTo>
                    <a:pt x="8" y="52"/>
                    <a:pt x="9" y="52"/>
                    <a:pt x="10" y="52"/>
                  </a:cubicBezTo>
                  <a:cubicBezTo>
                    <a:pt x="10" y="52"/>
                    <a:pt x="10" y="53"/>
                    <a:pt x="10" y="54"/>
                  </a:cubicBezTo>
                  <a:cubicBezTo>
                    <a:pt x="9" y="54"/>
                    <a:pt x="8" y="54"/>
                    <a:pt x="7" y="54"/>
                  </a:cubicBezTo>
                  <a:cubicBezTo>
                    <a:pt x="7" y="53"/>
                    <a:pt x="7" y="52"/>
                    <a:pt x="7" y="52"/>
                  </a:cubicBezTo>
                  <a:close/>
                  <a:moveTo>
                    <a:pt x="17" y="52"/>
                  </a:moveTo>
                  <a:cubicBezTo>
                    <a:pt x="18" y="52"/>
                    <a:pt x="18" y="52"/>
                    <a:pt x="19" y="52"/>
                  </a:cubicBezTo>
                  <a:cubicBezTo>
                    <a:pt x="19" y="52"/>
                    <a:pt x="19" y="53"/>
                    <a:pt x="19" y="54"/>
                  </a:cubicBezTo>
                  <a:cubicBezTo>
                    <a:pt x="18" y="54"/>
                    <a:pt x="18" y="54"/>
                    <a:pt x="17" y="54"/>
                  </a:cubicBezTo>
                  <a:cubicBezTo>
                    <a:pt x="17" y="53"/>
                    <a:pt x="17" y="52"/>
                    <a:pt x="17" y="52"/>
                  </a:cubicBezTo>
                  <a:close/>
                  <a:moveTo>
                    <a:pt x="20" y="52"/>
                  </a:moveTo>
                  <a:cubicBezTo>
                    <a:pt x="21" y="52"/>
                    <a:pt x="22" y="52"/>
                    <a:pt x="22" y="52"/>
                  </a:cubicBezTo>
                  <a:cubicBezTo>
                    <a:pt x="22" y="52"/>
                    <a:pt x="22" y="53"/>
                    <a:pt x="22" y="54"/>
                  </a:cubicBezTo>
                  <a:cubicBezTo>
                    <a:pt x="22" y="54"/>
                    <a:pt x="21" y="54"/>
                    <a:pt x="20" y="54"/>
                  </a:cubicBezTo>
                  <a:cubicBezTo>
                    <a:pt x="20" y="53"/>
                    <a:pt x="20" y="52"/>
                    <a:pt x="20" y="52"/>
                  </a:cubicBezTo>
                  <a:close/>
                  <a:moveTo>
                    <a:pt x="23" y="52"/>
                  </a:moveTo>
                  <a:cubicBezTo>
                    <a:pt x="24" y="52"/>
                    <a:pt x="25" y="52"/>
                    <a:pt x="26" y="52"/>
                  </a:cubicBezTo>
                  <a:cubicBezTo>
                    <a:pt x="26" y="52"/>
                    <a:pt x="26" y="53"/>
                    <a:pt x="26" y="54"/>
                  </a:cubicBezTo>
                  <a:cubicBezTo>
                    <a:pt x="25" y="54"/>
                    <a:pt x="24" y="54"/>
                    <a:pt x="23" y="54"/>
                  </a:cubicBezTo>
                  <a:cubicBezTo>
                    <a:pt x="23" y="53"/>
                    <a:pt x="23" y="52"/>
                    <a:pt x="23" y="52"/>
                  </a:cubicBezTo>
                  <a:close/>
                  <a:moveTo>
                    <a:pt x="0" y="48"/>
                  </a:moveTo>
                  <a:cubicBezTo>
                    <a:pt x="1" y="48"/>
                    <a:pt x="2" y="48"/>
                    <a:pt x="3" y="48"/>
                  </a:cubicBezTo>
                  <a:cubicBezTo>
                    <a:pt x="3" y="49"/>
                    <a:pt x="3" y="49"/>
                    <a:pt x="3" y="50"/>
                  </a:cubicBezTo>
                  <a:cubicBezTo>
                    <a:pt x="2" y="50"/>
                    <a:pt x="1" y="50"/>
                    <a:pt x="0" y="50"/>
                  </a:cubicBezTo>
                  <a:cubicBezTo>
                    <a:pt x="0" y="49"/>
                    <a:pt x="0" y="49"/>
                    <a:pt x="0" y="48"/>
                  </a:cubicBezTo>
                  <a:close/>
                  <a:moveTo>
                    <a:pt x="7" y="48"/>
                  </a:moveTo>
                  <a:cubicBezTo>
                    <a:pt x="8" y="48"/>
                    <a:pt x="9" y="48"/>
                    <a:pt x="10" y="48"/>
                  </a:cubicBezTo>
                  <a:cubicBezTo>
                    <a:pt x="10" y="49"/>
                    <a:pt x="10" y="49"/>
                    <a:pt x="10" y="50"/>
                  </a:cubicBezTo>
                  <a:cubicBezTo>
                    <a:pt x="9" y="50"/>
                    <a:pt x="8" y="50"/>
                    <a:pt x="7" y="50"/>
                  </a:cubicBezTo>
                  <a:cubicBezTo>
                    <a:pt x="7" y="49"/>
                    <a:pt x="7" y="49"/>
                    <a:pt x="7" y="48"/>
                  </a:cubicBezTo>
                  <a:close/>
                  <a:moveTo>
                    <a:pt x="10" y="48"/>
                  </a:moveTo>
                  <a:cubicBezTo>
                    <a:pt x="11" y="48"/>
                    <a:pt x="12" y="48"/>
                    <a:pt x="13" y="48"/>
                  </a:cubicBezTo>
                  <a:cubicBezTo>
                    <a:pt x="13" y="49"/>
                    <a:pt x="13" y="49"/>
                    <a:pt x="13" y="50"/>
                  </a:cubicBezTo>
                  <a:cubicBezTo>
                    <a:pt x="12" y="50"/>
                    <a:pt x="11" y="50"/>
                    <a:pt x="10" y="50"/>
                  </a:cubicBezTo>
                  <a:cubicBezTo>
                    <a:pt x="10" y="49"/>
                    <a:pt x="10" y="49"/>
                    <a:pt x="10" y="48"/>
                  </a:cubicBezTo>
                  <a:close/>
                  <a:moveTo>
                    <a:pt x="13" y="48"/>
                  </a:moveTo>
                  <a:cubicBezTo>
                    <a:pt x="14" y="48"/>
                    <a:pt x="15" y="48"/>
                    <a:pt x="16" y="48"/>
                  </a:cubicBezTo>
                  <a:cubicBezTo>
                    <a:pt x="16" y="49"/>
                    <a:pt x="16" y="49"/>
                    <a:pt x="16" y="50"/>
                  </a:cubicBezTo>
                  <a:cubicBezTo>
                    <a:pt x="15" y="50"/>
                    <a:pt x="14" y="50"/>
                    <a:pt x="13" y="50"/>
                  </a:cubicBezTo>
                  <a:cubicBezTo>
                    <a:pt x="13" y="49"/>
                    <a:pt x="13" y="49"/>
                    <a:pt x="13" y="48"/>
                  </a:cubicBezTo>
                  <a:close/>
                  <a:moveTo>
                    <a:pt x="17" y="48"/>
                  </a:moveTo>
                  <a:cubicBezTo>
                    <a:pt x="18" y="48"/>
                    <a:pt x="18" y="48"/>
                    <a:pt x="19" y="48"/>
                  </a:cubicBezTo>
                  <a:cubicBezTo>
                    <a:pt x="19" y="49"/>
                    <a:pt x="19" y="49"/>
                    <a:pt x="19" y="50"/>
                  </a:cubicBezTo>
                  <a:cubicBezTo>
                    <a:pt x="18" y="50"/>
                    <a:pt x="18" y="50"/>
                    <a:pt x="17" y="50"/>
                  </a:cubicBezTo>
                  <a:cubicBezTo>
                    <a:pt x="17" y="49"/>
                    <a:pt x="17" y="49"/>
                    <a:pt x="17" y="48"/>
                  </a:cubicBezTo>
                  <a:close/>
                  <a:moveTo>
                    <a:pt x="20" y="48"/>
                  </a:moveTo>
                  <a:cubicBezTo>
                    <a:pt x="21" y="48"/>
                    <a:pt x="22" y="48"/>
                    <a:pt x="22" y="48"/>
                  </a:cubicBezTo>
                  <a:cubicBezTo>
                    <a:pt x="22" y="49"/>
                    <a:pt x="22" y="49"/>
                    <a:pt x="22" y="50"/>
                  </a:cubicBezTo>
                  <a:cubicBezTo>
                    <a:pt x="22" y="50"/>
                    <a:pt x="21" y="50"/>
                    <a:pt x="20" y="50"/>
                  </a:cubicBezTo>
                  <a:cubicBezTo>
                    <a:pt x="20" y="49"/>
                    <a:pt x="20" y="49"/>
                    <a:pt x="20" y="48"/>
                  </a:cubicBezTo>
                  <a:close/>
                  <a:moveTo>
                    <a:pt x="23" y="48"/>
                  </a:moveTo>
                  <a:cubicBezTo>
                    <a:pt x="24" y="48"/>
                    <a:pt x="25" y="48"/>
                    <a:pt x="26" y="48"/>
                  </a:cubicBezTo>
                  <a:cubicBezTo>
                    <a:pt x="26" y="49"/>
                    <a:pt x="26" y="49"/>
                    <a:pt x="26" y="50"/>
                  </a:cubicBezTo>
                  <a:cubicBezTo>
                    <a:pt x="25" y="50"/>
                    <a:pt x="24" y="50"/>
                    <a:pt x="23" y="50"/>
                  </a:cubicBezTo>
                  <a:cubicBezTo>
                    <a:pt x="23" y="49"/>
                    <a:pt x="23" y="49"/>
                    <a:pt x="23" y="48"/>
                  </a:cubicBezTo>
                  <a:close/>
                  <a:moveTo>
                    <a:pt x="0" y="44"/>
                  </a:moveTo>
                  <a:cubicBezTo>
                    <a:pt x="1" y="44"/>
                    <a:pt x="2" y="44"/>
                    <a:pt x="3" y="44"/>
                  </a:cubicBezTo>
                  <a:cubicBezTo>
                    <a:pt x="3" y="45"/>
                    <a:pt x="3" y="46"/>
                    <a:pt x="3" y="46"/>
                  </a:cubicBezTo>
                  <a:cubicBezTo>
                    <a:pt x="2" y="46"/>
                    <a:pt x="1" y="46"/>
                    <a:pt x="0" y="46"/>
                  </a:cubicBezTo>
                  <a:cubicBezTo>
                    <a:pt x="0" y="46"/>
                    <a:pt x="0" y="45"/>
                    <a:pt x="0" y="44"/>
                  </a:cubicBezTo>
                  <a:close/>
                  <a:moveTo>
                    <a:pt x="10" y="44"/>
                  </a:moveTo>
                  <a:cubicBezTo>
                    <a:pt x="11" y="44"/>
                    <a:pt x="12" y="44"/>
                    <a:pt x="13" y="44"/>
                  </a:cubicBezTo>
                  <a:cubicBezTo>
                    <a:pt x="13" y="45"/>
                    <a:pt x="13" y="46"/>
                    <a:pt x="13" y="46"/>
                  </a:cubicBezTo>
                  <a:cubicBezTo>
                    <a:pt x="12" y="46"/>
                    <a:pt x="11" y="46"/>
                    <a:pt x="10" y="46"/>
                  </a:cubicBezTo>
                  <a:cubicBezTo>
                    <a:pt x="10" y="46"/>
                    <a:pt x="10" y="45"/>
                    <a:pt x="10" y="44"/>
                  </a:cubicBezTo>
                  <a:close/>
                  <a:moveTo>
                    <a:pt x="13" y="44"/>
                  </a:moveTo>
                  <a:cubicBezTo>
                    <a:pt x="14" y="44"/>
                    <a:pt x="15" y="44"/>
                    <a:pt x="16" y="44"/>
                  </a:cubicBezTo>
                  <a:cubicBezTo>
                    <a:pt x="16" y="45"/>
                    <a:pt x="16" y="46"/>
                    <a:pt x="16" y="46"/>
                  </a:cubicBezTo>
                  <a:cubicBezTo>
                    <a:pt x="15" y="46"/>
                    <a:pt x="14" y="46"/>
                    <a:pt x="13" y="46"/>
                  </a:cubicBezTo>
                  <a:cubicBezTo>
                    <a:pt x="13" y="46"/>
                    <a:pt x="13" y="45"/>
                    <a:pt x="13" y="44"/>
                  </a:cubicBezTo>
                  <a:close/>
                  <a:moveTo>
                    <a:pt x="17" y="44"/>
                  </a:moveTo>
                  <a:cubicBezTo>
                    <a:pt x="18" y="44"/>
                    <a:pt x="18" y="44"/>
                    <a:pt x="19" y="44"/>
                  </a:cubicBezTo>
                  <a:cubicBezTo>
                    <a:pt x="19" y="45"/>
                    <a:pt x="19" y="46"/>
                    <a:pt x="19" y="46"/>
                  </a:cubicBezTo>
                  <a:cubicBezTo>
                    <a:pt x="18" y="46"/>
                    <a:pt x="18" y="46"/>
                    <a:pt x="17" y="46"/>
                  </a:cubicBezTo>
                  <a:cubicBezTo>
                    <a:pt x="17" y="46"/>
                    <a:pt x="17" y="45"/>
                    <a:pt x="17" y="44"/>
                  </a:cubicBezTo>
                  <a:close/>
                  <a:moveTo>
                    <a:pt x="20" y="44"/>
                  </a:moveTo>
                  <a:cubicBezTo>
                    <a:pt x="21" y="44"/>
                    <a:pt x="22" y="44"/>
                    <a:pt x="22" y="44"/>
                  </a:cubicBezTo>
                  <a:cubicBezTo>
                    <a:pt x="22" y="45"/>
                    <a:pt x="22" y="46"/>
                    <a:pt x="22" y="46"/>
                  </a:cubicBezTo>
                  <a:cubicBezTo>
                    <a:pt x="22" y="46"/>
                    <a:pt x="21" y="46"/>
                    <a:pt x="20" y="46"/>
                  </a:cubicBezTo>
                  <a:cubicBezTo>
                    <a:pt x="20" y="46"/>
                    <a:pt x="20" y="45"/>
                    <a:pt x="20" y="44"/>
                  </a:cubicBezTo>
                  <a:close/>
                  <a:moveTo>
                    <a:pt x="23" y="44"/>
                  </a:moveTo>
                  <a:cubicBezTo>
                    <a:pt x="24" y="44"/>
                    <a:pt x="25" y="44"/>
                    <a:pt x="26" y="44"/>
                  </a:cubicBezTo>
                  <a:cubicBezTo>
                    <a:pt x="26" y="45"/>
                    <a:pt x="26" y="46"/>
                    <a:pt x="26" y="46"/>
                  </a:cubicBezTo>
                  <a:cubicBezTo>
                    <a:pt x="25" y="46"/>
                    <a:pt x="24" y="46"/>
                    <a:pt x="23" y="46"/>
                  </a:cubicBezTo>
                  <a:cubicBezTo>
                    <a:pt x="23" y="46"/>
                    <a:pt x="23" y="45"/>
                    <a:pt x="23" y="44"/>
                  </a:cubicBezTo>
                  <a:close/>
                  <a:moveTo>
                    <a:pt x="0" y="41"/>
                  </a:moveTo>
                  <a:cubicBezTo>
                    <a:pt x="1" y="41"/>
                    <a:pt x="2" y="41"/>
                    <a:pt x="3" y="41"/>
                  </a:cubicBezTo>
                  <a:cubicBezTo>
                    <a:pt x="3" y="41"/>
                    <a:pt x="3" y="42"/>
                    <a:pt x="3" y="42"/>
                  </a:cubicBezTo>
                  <a:cubicBezTo>
                    <a:pt x="2" y="42"/>
                    <a:pt x="1" y="42"/>
                    <a:pt x="0" y="42"/>
                  </a:cubicBezTo>
                  <a:cubicBezTo>
                    <a:pt x="0" y="42"/>
                    <a:pt x="0" y="41"/>
                    <a:pt x="0" y="41"/>
                  </a:cubicBezTo>
                  <a:close/>
                  <a:moveTo>
                    <a:pt x="7" y="41"/>
                  </a:moveTo>
                  <a:cubicBezTo>
                    <a:pt x="8" y="41"/>
                    <a:pt x="9" y="41"/>
                    <a:pt x="10" y="41"/>
                  </a:cubicBezTo>
                  <a:cubicBezTo>
                    <a:pt x="10" y="41"/>
                    <a:pt x="10" y="42"/>
                    <a:pt x="10" y="42"/>
                  </a:cubicBezTo>
                  <a:cubicBezTo>
                    <a:pt x="9" y="42"/>
                    <a:pt x="8" y="42"/>
                    <a:pt x="7" y="42"/>
                  </a:cubicBezTo>
                  <a:cubicBezTo>
                    <a:pt x="7" y="42"/>
                    <a:pt x="7" y="41"/>
                    <a:pt x="7" y="41"/>
                  </a:cubicBezTo>
                  <a:close/>
                  <a:moveTo>
                    <a:pt x="13" y="41"/>
                  </a:moveTo>
                  <a:cubicBezTo>
                    <a:pt x="14" y="41"/>
                    <a:pt x="15" y="41"/>
                    <a:pt x="16" y="41"/>
                  </a:cubicBezTo>
                  <a:cubicBezTo>
                    <a:pt x="16" y="41"/>
                    <a:pt x="16" y="42"/>
                    <a:pt x="16" y="42"/>
                  </a:cubicBezTo>
                  <a:cubicBezTo>
                    <a:pt x="15" y="42"/>
                    <a:pt x="14" y="42"/>
                    <a:pt x="13" y="42"/>
                  </a:cubicBezTo>
                  <a:cubicBezTo>
                    <a:pt x="13" y="42"/>
                    <a:pt x="13" y="41"/>
                    <a:pt x="13" y="41"/>
                  </a:cubicBezTo>
                  <a:close/>
                  <a:moveTo>
                    <a:pt x="17" y="41"/>
                  </a:moveTo>
                  <a:cubicBezTo>
                    <a:pt x="18" y="41"/>
                    <a:pt x="18" y="41"/>
                    <a:pt x="19" y="41"/>
                  </a:cubicBezTo>
                  <a:cubicBezTo>
                    <a:pt x="19" y="41"/>
                    <a:pt x="19" y="42"/>
                    <a:pt x="19" y="42"/>
                  </a:cubicBezTo>
                  <a:cubicBezTo>
                    <a:pt x="18" y="42"/>
                    <a:pt x="18" y="42"/>
                    <a:pt x="17" y="42"/>
                  </a:cubicBezTo>
                  <a:cubicBezTo>
                    <a:pt x="17" y="42"/>
                    <a:pt x="17" y="41"/>
                    <a:pt x="17" y="41"/>
                  </a:cubicBezTo>
                  <a:close/>
                  <a:moveTo>
                    <a:pt x="20" y="41"/>
                  </a:moveTo>
                  <a:cubicBezTo>
                    <a:pt x="21" y="41"/>
                    <a:pt x="22" y="41"/>
                    <a:pt x="22" y="41"/>
                  </a:cubicBezTo>
                  <a:cubicBezTo>
                    <a:pt x="22" y="41"/>
                    <a:pt x="22" y="42"/>
                    <a:pt x="22" y="42"/>
                  </a:cubicBezTo>
                  <a:cubicBezTo>
                    <a:pt x="22" y="42"/>
                    <a:pt x="21" y="42"/>
                    <a:pt x="20" y="42"/>
                  </a:cubicBezTo>
                  <a:cubicBezTo>
                    <a:pt x="20" y="42"/>
                    <a:pt x="20" y="41"/>
                    <a:pt x="20" y="41"/>
                  </a:cubicBezTo>
                  <a:close/>
                  <a:moveTo>
                    <a:pt x="23" y="41"/>
                  </a:moveTo>
                  <a:cubicBezTo>
                    <a:pt x="24" y="41"/>
                    <a:pt x="25" y="41"/>
                    <a:pt x="26" y="41"/>
                  </a:cubicBezTo>
                  <a:cubicBezTo>
                    <a:pt x="26" y="41"/>
                    <a:pt x="26" y="42"/>
                    <a:pt x="26" y="42"/>
                  </a:cubicBezTo>
                  <a:cubicBezTo>
                    <a:pt x="25" y="42"/>
                    <a:pt x="24" y="42"/>
                    <a:pt x="23" y="42"/>
                  </a:cubicBezTo>
                  <a:cubicBezTo>
                    <a:pt x="23" y="42"/>
                    <a:pt x="23" y="41"/>
                    <a:pt x="23" y="41"/>
                  </a:cubicBezTo>
                  <a:close/>
                  <a:moveTo>
                    <a:pt x="0" y="37"/>
                  </a:moveTo>
                  <a:cubicBezTo>
                    <a:pt x="1" y="37"/>
                    <a:pt x="2" y="37"/>
                    <a:pt x="3" y="37"/>
                  </a:cubicBezTo>
                  <a:cubicBezTo>
                    <a:pt x="3" y="37"/>
                    <a:pt x="3" y="38"/>
                    <a:pt x="3" y="39"/>
                  </a:cubicBezTo>
                  <a:cubicBezTo>
                    <a:pt x="2" y="39"/>
                    <a:pt x="1" y="39"/>
                    <a:pt x="0" y="39"/>
                  </a:cubicBezTo>
                  <a:cubicBezTo>
                    <a:pt x="0" y="38"/>
                    <a:pt x="0" y="37"/>
                    <a:pt x="0" y="37"/>
                  </a:cubicBezTo>
                  <a:close/>
                  <a:moveTo>
                    <a:pt x="7" y="37"/>
                  </a:moveTo>
                  <a:cubicBezTo>
                    <a:pt x="8" y="37"/>
                    <a:pt x="9" y="37"/>
                    <a:pt x="10" y="37"/>
                  </a:cubicBezTo>
                  <a:cubicBezTo>
                    <a:pt x="10" y="37"/>
                    <a:pt x="10" y="38"/>
                    <a:pt x="10" y="39"/>
                  </a:cubicBezTo>
                  <a:cubicBezTo>
                    <a:pt x="9" y="39"/>
                    <a:pt x="8" y="39"/>
                    <a:pt x="7" y="39"/>
                  </a:cubicBezTo>
                  <a:cubicBezTo>
                    <a:pt x="7" y="38"/>
                    <a:pt x="7" y="37"/>
                    <a:pt x="7" y="37"/>
                  </a:cubicBezTo>
                  <a:close/>
                  <a:moveTo>
                    <a:pt x="10" y="37"/>
                  </a:moveTo>
                  <a:cubicBezTo>
                    <a:pt x="11" y="37"/>
                    <a:pt x="12" y="37"/>
                    <a:pt x="13" y="37"/>
                  </a:cubicBezTo>
                  <a:cubicBezTo>
                    <a:pt x="13" y="37"/>
                    <a:pt x="13" y="38"/>
                    <a:pt x="13" y="39"/>
                  </a:cubicBezTo>
                  <a:cubicBezTo>
                    <a:pt x="12" y="39"/>
                    <a:pt x="11" y="39"/>
                    <a:pt x="10" y="39"/>
                  </a:cubicBezTo>
                  <a:cubicBezTo>
                    <a:pt x="10" y="38"/>
                    <a:pt x="10" y="37"/>
                    <a:pt x="10" y="37"/>
                  </a:cubicBezTo>
                  <a:close/>
                  <a:moveTo>
                    <a:pt x="17" y="37"/>
                  </a:moveTo>
                  <a:cubicBezTo>
                    <a:pt x="18" y="37"/>
                    <a:pt x="18" y="37"/>
                    <a:pt x="19" y="37"/>
                  </a:cubicBezTo>
                  <a:cubicBezTo>
                    <a:pt x="19" y="37"/>
                    <a:pt x="19" y="38"/>
                    <a:pt x="19" y="39"/>
                  </a:cubicBezTo>
                  <a:cubicBezTo>
                    <a:pt x="18" y="39"/>
                    <a:pt x="18" y="39"/>
                    <a:pt x="17" y="39"/>
                  </a:cubicBezTo>
                  <a:cubicBezTo>
                    <a:pt x="17" y="38"/>
                    <a:pt x="17" y="37"/>
                    <a:pt x="17" y="37"/>
                  </a:cubicBezTo>
                  <a:close/>
                  <a:moveTo>
                    <a:pt x="23" y="37"/>
                  </a:moveTo>
                  <a:cubicBezTo>
                    <a:pt x="24" y="37"/>
                    <a:pt x="25" y="37"/>
                    <a:pt x="26" y="37"/>
                  </a:cubicBezTo>
                  <a:cubicBezTo>
                    <a:pt x="26" y="37"/>
                    <a:pt x="26" y="38"/>
                    <a:pt x="26" y="39"/>
                  </a:cubicBezTo>
                  <a:cubicBezTo>
                    <a:pt x="25" y="39"/>
                    <a:pt x="24" y="39"/>
                    <a:pt x="23" y="39"/>
                  </a:cubicBezTo>
                  <a:cubicBezTo>
                    <a:pt x="23" y="38"/>
                    <a:pt x="23" y="37"/>
                    <a:pt x="23" y="37"/>
                  </a:cubicBezTo>
                  <a:close/>
                  <a:moveTo>
                    <a:pt x="0" y="33"/>
                  </a:moveTo>
                  <a:cubicBezTo>
                    <a:pt x="1" y="33"/>
                    <a:pt x="2" y="33"/>
                    <a:pt x="3" y="33"/>
                  </a:cubicBezTo>
                  <a:cubicBezTo>
                    <a:pt x="3" y="34"/>
                    <a:pt x="3" y="34"/>
                    <a:pt x="3" y="35"/>
                  </a:cubicBezTo>
                  <a:cubicBezTo>
                    <a:pt x="2" y="35"/>
                    <a:pt x="1" y="35"/>
                    <a:pt x="0" y="35"/>
                  </a:cubicBezTo>
                  <a:cubicBezTo>
                    <a:pt x="0" y="34"/>
                    <a:pt x="0" y="34"/>
                    <a:pt x="0" y="33"/>
                  </a:cubicBezTo>
                  <a:close/>
                  <a:moveTo>
                    <a:pt x="7" y="33"/>
                  </a:moveTo>
                  <a:cubicBezTo>
                    <a:pt x="8" y="33"/>
                    <a:pt x="9" y="33"/>
                    <a:pt x="10" y="33"/>
                  </a:cubicBezTo>
                  <a:cubicBezTo>
                    <a:pt x="10" y="34"/>
                    <a:pt x="10" y="34"/>
                    <a:pt x="10" y="35"/>
                  </a:cubicBezTo>
                  <a:cubicBezTo>
                    <a:pt x="9" y="35"/>
                    <a:pt x="8" y="35"/>
                    <a:pt x="7" y="35"/>
                  </a:cubicBezTo>
                  <a:cubicBezTo>
                    <a:pt x="7" y="34"/>
                    <a:pt x="7" y="34"/>
                    <a:pt x="7" y="33"/>
                  </a:cubicBezTo>
                  <a:close/>
                  <a:moveTo>
                    <a:pt x="10" y="33"/>
                  </a:moveTo>
                  <a:cubicBezTo>
                    <a:pt x="11" y="33"/>
                    <a:pt x="12" y="33"/>
                    <a:pt x="13" y="33"/>
                  </a:cubicBezTo>
                  <a:cubicBezTo>
                    <a:pt x="13" y="34"/>
                    <a:pt x="13" y="34"/>
                    <a:pt x="13" y="35"/>
                  </a:cubicBezTo>
                  <a:cubicBezTo>
                    <a:pt x="12" y="35"/>
                    <a:pt x="11" y="35"/>
                    <a:pt x="10" y="35"/>
                  </a:cubicBezTo>
                  <a:cubicBezTo>
                    <a:pt x="10" y="34"/>
                    <a:pt x="10" y="34"/>
                    <a:pt x="10" y="33"/>
                  </a:cubicBezTo>
                  <a:close/>
                  <a:moveTo>
                    <a:pt x="17" y="33"/>
                  </a:moveTo>
                  <a:cubicBezTo>
                    <a:pt x="18" y="33"/>
                    <a:pt x="18" y="33"/>
                    <a:pt x="19" y="33"/>
                  </a:cubicBezTo>
                  <a:cubicBezTo>
                    <a:pt x="19" y="34"/>
                    <a:pt x="19" y="34"/>
                    <a:pt x="19" y="35"/>
                  </a:cubicBezTo>
                  <a:cubicBezTo>
                    <a:pt x="18" y="35"/>
                    <a:pt x="18" y="35"/>
                    <a:pt x="17" y="35"/>
                  </a:cubicBezTo>
                  <a:cubicBezTo>
                    <a:pt x="17" y="34"/>
                    <a:pt x="17" y="34"/>
                    <a:pt x="17" y="33"/>
                  </a:cubicBezTo>
                  <a:close/>
                  <a:moveTo>
                    <a:pt x="20" y="33"/>
                  </a:moveTo>
                  <a:cubicBezTo>
                    <a:pt x="21" y="33"/>
                    <a:pt x="22" y="33"/>
                    <a:pt x="22" y="33"/>
                  </a:cubicBezTo>
                  <a:cubicBezTo>
                    <a:pt x="22" y="34"/>
                    <a:pt x="22" y="34"/>
                    <a:pt x="22" y="35"/>
                  </a:cubicBezTo>
                  <a:cubicBezTo>
                    <a:pt x="22" y="35"/>
                    <a:pt x="21" y="35"/>
                    <a:pt x="20" y="35"/>
                  </a:cubicBezTo>
                  <a:cubicBezTo>
                    <a:pt x="20" y="34"/>
                    <a:pt x="20" y="34"/>
                    <a:pt x="20" y="33"/>
                  </a:cubicBezTo>
                  <a:close/>
                  <a:moveTo>
                    <a:pt x="7" y="29"/>
                  </a:moveTo>
                  <a:cubicBezTo>
                    <a:pt x="8" y="29"/>
                    <a:pt x="9" y="29"/>
                    <a:pt x="10" y="29"/>
                  </a:cubicBezTo>
                  <a:cubicBezTo>
                    <a:pt x="10" y="30"/>
                    <a:pt x="10" y="31"/>
                    <a:pt x="10" y="31"/>
                  </a:cubicBezTo>
                  <a:cubicBezTo>
                    <a:pt x="9" y="31"/>
                    <a:pt x="8" y="31"/>
                    <a:pt x="7" y="31"/>
                  </a:cubicBezTo>
                  <a:cubicBezTo>
                    <a:pt x="7" y="31"/>
                    <a:pt x="7" y="30"/>
                    <a:pt x="7" y="29"/>
                  </a:cubicBezTo>
                  <a:close/>
                  <a:moveTo>
                    <a:pt x="10" y="29"/>
                  </a:moveTo>
                  <a:cubicBezTo>
                    <a:pt x="11" y="29"/>
                    <a:pt x="12" y="29"/>
                    <a:pt x="13" y="29"/>
                  </a:cubicBezTo>
                  <a:cubicBezTo>
                    <a:pt x="13" y="30"/>
                    <a:pt x="13" y="31"/>
                    <a:pt x="13" y="31"/>
                  </a:cubicBezTo>
                  <a:cubicBezTo>
                    <a:pt x="12" y="31"/>
                    <a:pt x="11" y="31"/>
                    <a:pt x="10" y="31"/>
                  </a:cubicBezTo>
                  <a:cubicBezTo>
                    <a:pt x="10" y="31"/>
                    <a:pt x="10" y="30"/>
                    <a:pt x="10" y="29"/>
                  </a:cubicBezTo>
                  <a:close/>
                  <a:moveTo>
                    <a:pt x="13" y="29"/>
                  </a:moveTo>
                  <a:cubicBezTo>
                    <a:pt x="14" y="29"/>
                    <a:pt x="15" y="29"/>
                    <a:pt x="16" y="29"/>
                  </a:cubicBezTo>
                  <a:cubicBezTo>
                    <a:pt x="16" y="30"/>
                    <a:pt x="16" y="31"/>
                    <a:pt x="16" y="31"/>
                  </a:cubicBezTo>
                  <a:cubicBezTo>
                    <a:pt x="15" y="31"/>
                    <a:pt x="14" y="31"/>
                    <a:pt x="13" y="31"/>
                  </a:cubicBezTo>
                  <a:cubicBezTo>
                    <a:pt x="13" y="31"/>
                    <a:pt x="13" y="30"/>
                    <a:pt x="13" y="29"/>
                  </a:cubicBezTo>
                  <a:close/>
                  <a:moveTo>
                    <a:pt x="17" y="29"/>
                  </a:moveTo>
                  <a:cubicBezTo>
                    <a:pt x="18" y="29"/>
                    <a:pt x="18" y="29"/>
                    <a:pt x="19" y="29"/>
                  </a:cubicBezTo>
                  <a:cubicBezTo>
                    <a:pt x="19" y="30"/>
                    <a:pt x="19" y="31"/>
                    <a:pt x="19" y="31"/>
                  </a:cubicBezTo>
                  <a:cubicBezTo>
                    <a:pt x="18" y="31"/>
                    <a:pt x="18" y="31"/>
                    <a:pt x="17" y="31"/>
                  </a:cubicBezTo>
                  <a:cubicBezTo>
                    <a:pt x="17" y="31"/>
                    <a:pt x="17" y="30"/>
                    <a:pt x="17" y="29"/>
                  </a:cubicBezTo>
                  <a:close/>
                  <a:moveTo>
                    <a:pt x="23" y="29"/>
                  </a:moveTo>
                  <a:cubicBezTo>
                    <a:pt x="24" y="29"/>
                    <a:pt x="25" y="29"/>
                    <a:pt x="26" y="29"/>
                  </a:cubicBezTo>
                  <a:cubicBezTo>
                    <a:pt x="26" y="30"/>
                    <a:pt x="26" y="31"/>
                    <a:pt x="26" y="31"/>
                  </a:cubicBezTo>
                  <a:cubicBezTo>
                    <a:pt x="25" y="31"/>
                    <a:pt x="24" y="31"/>
                    <a:pt x="23" y="31"/>
                  </a:cubicBezTo>
                  <a:cubicBezTo>
                    <a:pt x="23" y="31"/>
                    <a:pt x="23" y="30"/>
                    <a:pt x="23" y="29"/>
                  </a:cubicBezTo>
                  <a:close/>
                  <a:moveTo>
                    <a:pt x="0" y="26"/>
                  </a:moveTo>
                  <a:cubicBezTo>
                    <a:pt x="1" y="26"/>
                    <a:pt x="2" y="26"/>
                    <a:pt x="3" y="26"/>
                  </a:cubicBezTo>
                  <a:cubicBezTo>
                    <a:pt x="3" y="26"/>
                    <a:pt x="3" y="27"/>
                    <a:pt x="3" y="28"/>
                  </a:cubicBezTo>
                  <a:cubicBezTo>
                    <a:pt x="2" y="28"/>
                    <a:pt x="1" y="28"/>
                    <a:pt x="0" y="28"/>
                  </a:cubicBezTo>
                  <a:cubicBezTo>
                    <a:pt x="0" y="27"/>
                    <a:pt x="0" y="26"/>
                    <a:pt x="0" y="26"/>
                  </a:cubicBezTo>
                  <a:close/>
                  <a:moveTo>
                    <a:pt x="7" y="26"/>
                  </a:moveTo>
                  <a:cubicBezTo>
                    <a:pt x="8" y="26"/>
                    <a:pt x="9" y="26"/>
                    <a:pt x="10" y="26"/>
                  </a:cubicBezTo>
                  <a:cubicBezTo>
                    <a:pt x="10" y="26"/>
                    <a:pt x="10" y="27"/>
                    <a:pt x="10" y="28"/>
                  </a:cubicBezTo>
                  <a:cubicBezTo>
                    <a:pt x="9" y="28"/>
                    <a:pt x="8" y="28"/>
                    <a:pt x="7" y="28"/>
                  </a:cubicBezTo>
                  <a:cubicBezTo>
                    <a:pt x="7" y="27"/>
                    <a:pt x="7" y="26"/>
                    <a:pt x="7" y="26"/>
                  </a:cubicBezTo>
                  <a:close/>
                  <a:moveTo>
                    <a:pt x="10" y="26"/>
                  </a:moveTo>
                  <a:cubicBezTo>
                    <a:pt x="11" y="26"/>
                    <a:pt x="12" y="26"/>
                    <a:pt x="13" y="26"/>
                  </a:cubicBezTo>
                  <a:cubicBezTo>
                    <a:pt x="13" y="26"/>
                    <a:pt x="13" y="27"/>
                    <a:pt x="13" y="28"/>
                  </a:cubicBezTo>
                  <a:cubicBezTo>
                    <a:pt x="12" y="28"/>
                    <a:pt x="11" y="28"/>
                    <a:pt x="10" y="28"/>
                  </a:cubicBezTo>
                  <a:cubicBezTo>
                    <a:pt x="10" y="27"/>
                    <a:pt x="10" y="26"/>
                    <a:pt x="10" y="26"/>
                  </a:cubicBezTo>
                  <a:close/>
                  <a:moveTo>
                    <a:pt x="13" y="26"/>
                  </a:moveTo>
                  <a:cubicBezTo>
                    <a:pt x="14" y="26"/>
                    <a:pt x="15" y="26"/>
                    <a:pt x="16" y="26"/>
                  </a:cubicBezTo>
                  <a:cubicBezTo>
                    <a:pt x="16" y="26"/>
                    <a:pt x="16" y="27"/>
                    <a:pt x="16" y="28"/>
                  </a:cubicBezTo>
                  <a:cubicBezTo>
                    <a:pt x="15" y="28"/>
                    <a:pt x="14" y="28"/>
                    <a:pt x="13" y="28"/>
                  </a:cubicBezTo>
                  <a:cubicBezTo>
                    <a:pt x="13" y="27"/>
                    <a:pt x="13" y="26"/>
                    <a:pt x="13" y="26"/>
                  </a:cubicBezTo>
                  <a:close/>
                  <a:moveTo>
                    <a:pt x="0" y="22"/>
                  </a:moveTo>
                  <a:cubicBezTo>
                    <a:pt x="1" y="22"/>
                    <a:pt x="2" y="22"/>
                    <a:pt x="3" y="22"/>
                  </a:cubicBezTo>
                  <a:cubicBezTo>
                    <a:pt x="3" y="23"/>
                    <a:pt x="3" y="23"/>
                    <a:pt x="3" y="24"/>
                  </a:cubicBezTo>
                  <a:cubicBezTo>
                    <a:pt x="2" y="24"/>
                    <a:pt x="1" y="24"/>
                    <a:pt x="0" y="24"/>
                  </a:cubicBezTo>
                  <a:cubicBezTo>
                    <a:pt x="0" y="23"/>
                    <a:pt x="0" y="23"/>
                    <a:pt x="0" y="22"/>
                  </a:cubicBezTo>
                  <a:close/>
                  <a:moveTo>
                    <a:pt x="7" y="22"/>
                  </a:moveTo>
                  <a:cubicBezTo>
                    <a:pt x="8" y="22"/>
                    <a:pt x="9" y="22"/>
                    <a:pt x="10" y="22"/>
                  </a:cubicBezTo>
                  <a:cubicBezTo>
                    <a:pt x="10" y="23"/>
                    <a:pt x="10" y="23"/>
                    <a:pt x="10" y="24"/>
                  </a:cubicBezTo>
                  <a:cubicBezTo>
                    <a:pt x="9" y="24"/>
                    <a:pt x="8" y="24"/>
                    <a:pt x="7" y="24"/>
                  </a:cubicBezTo>
                  <a:cubicBezTo>
                    <a:pt x="7" y="23"/>
                    <a:pt x="7" y="23"/>
                    <a:pt x="7" y="22"/>
                  </a:cubicBezTo>
                  <a:close/>
                  <a:moveTo>
                    <a:pt x="10" y="22"/>
                  </a:moveTo>
                  <a:cubicBezTo>
                    <a:pt x="11" y="22"/>
                    <a:pt x="12" y="22"/>
                    <a:pt x="13" y="22"/>
                  </a:cubicBezTo>
                  <a:cubicBezTo>
                    <a:pt x="13" y="23"/>
                    <a:pt x="13" y="23"/>
                    <a:pt x="13" y="24"/>
                  </a:cubicBezTo>
                  <a:cubicBezTo>
                    <a:pt x="12" y="24"/>
                    <a:pt x="11" y="24"/>
                    <a:pt x="10" y="24"/>
                  </a:cubicBezTo>
                  <a:cubicBezTo>
                    <a:pt x="10" y="23"/>
                    <a:pt x="10" y="23"/>
                    <a:pt x="10" y="22"/>
                  </a:cubicBezTo>
                  <a:close/>
                  <a:moveTo>
                    <a:pt x="13" y="22"/>
                  </a:moveTo>
                  <a:cubicBezTo>
                    <a:pt x="14" y="22"/>
                    <a:pt x="15" y="22"/>
                    <a:pt x="16" y="22"/>
                  </a:cubicBezTo>
                  <a:cubicBezTo>
                    <a:pt x="16" y="23"/>
                    <a:pt x="16" y="23"/>
                    <a:pt x="16" y="24"/>
                  </a:cubicBezTo>
                  <a:cubicBezTo>
                    <a:pt x="15" y="24"/>
                    <a:pt x="14" y="24"/>
                    <a:pt x="13" y="24"/>
                  </a:cubicBezTo>
                  <a:cubicBezTo>
                    <a:pt x="13" y="23"/>
                    <a:pt x="13" y="23"/>
                    <a:pt x="13" y="22"/>
                  </a:cubicBezTo>
                  <a:close/>
                  <a:moveTo>
                    <a:pt x="17" y="22"/>
                  </a:moveTo>
                  <a:cubicBezTo>
                    <a:pt x="18" y="22"/>
                    <a:pt x="18" y="22"/>
                    <a:pt x="19" y="22"/>
                  </a:cubicBezTo>
                  <a:cubicBezTo>
                    <a:pt x="19" y="23"/>
                    <a:pt x="19" y="23"/>
                    <a:pt x="19" y="24"/>
                  </a:cubicBezTo>
                  <a:cubicBezTo>
                    <a:pt x="18" y="24"/>
                    <a:pt x="18" y="24"/>
                    <a:pt x="17" y="24"/>
                  </a:cubicBezTo>
                  <a:cubicBezTo>
                    <a:pt x="17" y="23"/>
                    <a:pt x="17" y="23"/>
                    <a:pt x="17" y="22"/>
                  </a:cubicBezTo>
                  <a:close/>
                  <a:moveTo>
                    <a:pt x="20" y="22"/>
                  </a:moveTo>
                  <a:cubicBezTo>
                    <a:pt x="21" y="22"/>
                    <a:pt x="22" y="22"/>
                    <a:pt x="22" y="22"/>
                  </a:cubicBezTo>
                  <a:cubicBezTo>
                    <a:pt x="22" y="23"/>
                    <a:pt x="22" y="23"/>
                    <a:pt x="22" y="24"/>
                  </a:cubicBezTo>
                  <a:cubicBezTo>
                    <a:pt x="22" y="24"/>
                    <a:pt x="21" y="24"/>
                    <a:pt x="20" y="24"/>
                  </a:cubicBezTo>
                  <a:cubicBezTo>
                    <a:pt x="20" y="23"/>
                    <a:pt x="20" y="23"/>
                    <a:pt x="20" y="22"/>
                  </a:cubicBezTo>
                  <a:close/>
                  <a:moveTo>
                    <a:pt x="23" y="22"/>
                  </a:moveTo>
                  <a:cubicBezTo>
                    <a:pt x="24" y="22"/>
                    <a:pt x="25" y="22"/>
                    <a:pt x="26" y="22"/>
                  </a:cubicBezTo>
                  <a:cubicBezTo>
                    <a:pt x="26" y="23"/>
                    <a:pt x="26" y="23"/>
                    <a:pt x="26" y="24"/>
                  </a:cubicBezTo>
                  <a:cubicBezTo>
                    <a:pt x="25" y="24"/>
                    <a:pt x="24" y="24"/>
                    <a:pt x="23" y="24"/>
                  </a:cubicBezTo>
                  <a:cubicBezTo>
                    <a:pt x="23" y="23"/>
                    <a:pt x="23" y="23"/>
                    <a:pt x="23" y="22"/>
                  </a:cubicBezTo>
                  <a:close/>
                  <a:moveTo>
                    <a:pt x="0" y="18"/>
                  </a:moveTo>
                  <a:cubicBezTo>
                    <a:pt x="1" y="18"/>
                    <a:pt x="2" y="18"/>
                    <a:pt x="3" y="18"/>
                  </a:cubicBezTo>
                  <a:cubicBezTo>
                    <a:pt x="3" y="19"/>
                    <a:pt x="3" y="20"/>
                    <a:pt x="3" y="20"/>
                  </a:cubicBezTo>
                  <a:cubicBezTo>
                    <a:pt x="2" y="20"/>
                    <a:pt x="1" y="20"/>
                    <a:pt x="0" y="20"/>
                  </a:cubicBezTo>
                  <a:cubicBezTo>
                    <a:pt x="0" y="20"/>
                    <a:pt x="0" y="19"/>
                    <a:pt x="0" y="18"/>
                  </a:cubicBezTo>
                  <a:close/>
                  <a:moveTo>
                    <a:pt x="10" y="18"/>
                  </a:moveTo>
                  <a:cubicBezTo>
                    <a:pt x="11" y="18"/>
                    <a:pt x="12" y="18"/>
                    <a:pt x="13" y="18"/>
                  </a:cubicBezTo>
                  <a:cubicBezTo>
                    <a:pt x="13" y="19"/>
                    <a:pt x="13" y="20"/>
                    <a:pt x="13" y="20"/>
                  </a:cubicBezTo>
                  <a:cubicBezTo>
                    <a:pt x="12" y="20"/>
                    <a:pt x="11" y="20"/>
                    <a:pt x="10" y="20"/>
                  </a:cubicBezTo>
                  <a:cubicBezTo>
                    <a:pt x="10" y="20"/>
                    <a:pt x="10" y="19"/>
                    <a:pt x="10" y="18"/>
                  </a:cubicBezTo>
                  <a:close/>
                  <a:moveTo>
                    <a:pt x="13" y="18"/>
                  </a:moveTo>
                  <a:cubicBezTo>
                    <a:pt x="14" y="18"/>
                    <a:pt x="15" y="18"/>
                    <a:pt x="16" y="18"/>
                  </a:cubicBezTo>
                  <a:cubicBezTo>
                    <a:pt x="16" y="19"/>
                    <a:pt x="16" y="20"/>
                    <a:pt x="16" y="20"/>
                  </a:cubicBezTo>
                  <a:cubicBezTo>
                    <a:pt x="15" y="20"/>
                    <a:pt x="14" y="20"/>
                    <a:pt x="13" y="20"/>
                  </a:cubicBezTo>
                  <a:cubicBezTo>
                    <a:pt x="13" y="20"/>
                    <a:pt x="13" y="19"/>
                    <a:pt x="13" y="18"/>
                  </a:cubicBezTo>
                  <a:close/>
                  <a:moveTo>
                    <a:pt x="23" y="18"/>
                  </a:moveTo>
                  <a:cubicBezTo>
                    <a:pt x="24" y="18"/>
                    <a:pt x="25" y="18"/>
                    <a:pt x="26" y="18"/>
                  </a:cubicBezTo>
                  <a:cubicBezTo>
                    <a:pt x="26" y="19"/>
                    <a:pt x="26" y="20"/>
                    <a:pt x="26" y="20"/>
                  </a:cubicBezTo>
                  <a:cubicBezTo>
                    <a:pt x="25" y="20"/>
                    <a:pt x="24" y="20"/>
                    <a:pt x="23" y="20"/>
                  </a:cubicBezTo>
                  <a:cubicBezTo>
                    <a:pt x="23" y="20"/>
                    <a:pt x="23" y="19"/>
                    <a:pt x="23" y="18"/>
                  </a:cubicBezTo>
                  <a:close/>
                  <a:moveTo>
                    <a:pt x="0" y="15"/>
                  </a:moveTo>
                  <a:cubicBezTo>
                    <a:pt x="1" y="15"/>
                    <a:pt x="2" y="15"/>
                    <a:pt x="3" y="15"/>
                  </a:cubicBezTo>
                  <a:cubicBezTo>
                    <a:pt x="3" y="15"/>
                    <a:pt x="3" y="16"/>
                    <a:pt x="3" y="16"/>
                  </a:cubicBezTo>
                  <a:cubicBezTo>
                    <a:pt x="2" y="16"/>
                    <a:pt x="1" y="16"/>
                    <a:pt x="0" y="16"/>
                  </a:cubicBezTo>
                  <a:cubicBezTo>
                    <a:pt x="0" y="16"/>
                    <a:pt x="0" y="15"/>
                    <a:pt x="0" y="15"/>
                  </a:cubicBezTo>
                  <a:close/>
                  <a:moveTo>
                    <a:pt x="7" y="15"/>
                  </a:moveTo>
                  <a:cubicBezTo>
                    <a:pt x="8" y="15"/>
                    <a:pt x="9" y="15"/>
                    <a:pt x="10" y="15"/>
                  </a:cubicBezTo>
                  <a:cubicBezTo>
                    <a:pt x="10" y="15"/>
                    <a:pt x="10" y="16"/>
                    <a:pt x="10" y="16"/>
                  </a:cubicBezTo>
                  <a:cubicBezTo>
                    <a:pt x="9" y="16"/>
                    <a:pt x="8" y="16"/>
                    <a:pt x="7" y="16"/>
                  </a:cubicBezTo>
                  <a:cubicBezTo>
                    <a:pt x="7" y="16"/>
                    <a:pt x="7" y="15"/>
                    <a:pt x="7" y="15"/>
                  </a:cubicBezTo>
                  <a:close/>
                  <a:moveTo>
                    <a:pt x="10" y="15"/>
                  </a:moveTo>
                  <a:cubicBezTo>
                    <a:pt x="11" y="15"/>
                    <a:pt x="12" y="15"/>
                    <a:pt x="13" y="15"/>
                  </a:cubicBezTo>
                  <a:cubicBezTo>
                    <a:pt x="13" y="15"/>
                    <a:pt x="13" y="16"/>
                    <a:pt x="13" y="16"/>
                  </a:cubicBezTo>
                  <a:cubicBezTo>
                    <a:pt x="12" y="16"/>
                    <a:pt x="11" y="16"/>
                    <a:pt x="10" y="16"/>
                  </a:cubicBezTo>
                  <a:cubicBezTo>
                    <a:pt x="10" y="16"/>
                    <a:pt x="10" y="15"/>
                    <a:pt x="10" y="15"/>
                  </a:cubicBezTo>
                  <a:close/>
                  <a:moveTo>
                    <a:pt x="13" y="15"/>
                  </a:moveTo>
                  <a:cubicBezTo>
                    <a:pt x="14" y="15"/>
                    <a:pt x="15" y="15"/>
                    <a:pt x="16" y="15"/>
                  </a:cubicBezTo>
                  <a:cubicBezTo>
                    <a:pt x="16" y="15"/>
                    <a:pt x="16" y="16"/>
                    <a:pt x="16" y="16"/>
                  </a:cubicBezTo>
                  <a:cubicBezTo>
                    <a:pt x="15" y="16"/>
                    <a:pt x="14" y="16"/>
                    <a:pt x="13" y="16"/>
                  </a:cubicBezTo>
                  <a:cubicBezTo>
                    <a:pt x="13" y="16"/>
                    <a:pt x="13" y="15"/>
                    <a:pt x="13" y="15"/>
                  </a:cubicBezTo>
                  <a:close/>
                  <a:moveTo>
                    <a:pt x="17" y="15"/>
                  </a:moveTo>
                  <a:cubicBezTo>
                    <a:pt x="18" y="15"/>
                    <a:pt x="18" y="15"/>
                    <a:pt x="19" y="15"/>
                  </a:cubicBezTo>
                  <a:cubicBezTo>
                    <a:pt x="19" y="15"/>
                    <a:pt x="19" y="16"/>
                    <a:pt x="19" y="16"/>
                  </a:cubicBezTo>
                  <a:cubicBezTo>
                    <a:pt x="18" y="16"/>
                    <a:pt x="18" y="16"/>
                    <a:pt x="17" y="16"/>
                  </a:cubicBezTo>
                  <a:cubicBezTo>
                    <a:pt x="17" y="16"/>
                    <a:pt x="17" y="15"/>
                    <a:pt x="17" y="15"/>
                  </a:cubicBezTo>
                  <a:close/>
                  <a:moveTo>
                    <a:pt x="20" y="15"/>
                  </a:moveTo>
                  <a:cubicBezTo>
                    <a:pt x="21" y="15"/>
                    <a:pt x="22" y="15"/>
                    <a:pt x="22" y="15"/>
                  </a:cubicBezTo>
                  <a:cubicBezTo>
                    <a:pt x="22" y="15"/>
                    <a:pt x="22" y="16"/>
                    <a:pt x="22" y="16"/>
                  </a:cubicBezTo>
                  <a:cubicBezTo>
                    <a:pt x="22" y="16"/>
                    <a:pt x="21" y="16"/>
                    <a:pt x="20" y="16"/>
                  </a:cubicBezTo>
                  <a:cubicBezTo>
                    <a:pt x="20" y="16"/>
                    <a:pt x="20" y="15"/>
                    <a:pt x="20" y="15"/>
                  </a:cubicBezTo>
                  <a:close/>
                  <a:moveTo>
                    <a:pt x="23" y="15"/>
                  </a:moveTo>
                  <a:cubicBezTo>
                    <a:pt x="24" y="15"/>
                    <a:pt x="25" y="15"/>
                    <a:pt x="26" y="15"/>
                  </a:cubicBezTo>
                  <a:cubicBezTo>
                    <a:pt x="26" y="15"/>
                    <a:pt x="26" y="16"/>
                    <a:pt x="26" y="16"/>
                  </a:cubicBezTo>
                  <a:cubicBezTo>
                    <a:pt x="25" y="16"/>
                    <a:pt x="24" y="16"/>
                    <a:pt x="23" y="16"/>
                  </a:cubicBezTo>
                  <a:cubicBezTo>
                    <a:pt x="23" y="16"/>
                    <a:pt x="23" y="15"/>
                    <a:pt x="23" y="15"/>
                  </a:cubicBezTo>
                  <a:close/>
                  <a:moveTo>
                    <a:pt x="10" y="11"/>
                  </a:moveTo>
                  <a:cubicBezTo>
                    <a:pt x="11" y="11"/>
                    <a:pt x="12" y="11"/>
                    <a:pt x="13" y="11"/>
                  </a:cubicBezTo>
                  <a:cubicBezTo>
                    <a:pt x="13" y="12"/>
                    <a:pt x="13" y="12"/>
                    <a:pt x="13" y="13"/>
                  </a:cubicBezTo>
                  <a:cubicBezTo>
                    <a:pt x="12" y="13"/>
                    <a:pt x="11" y="13"/>
                    <a:pt x="10" y="13"/>
                  </a:cubicBezTo>
                  <a:cubicBezTo>
                    <a:pt x="10" y="12"/>
                    <a:pt x="10" y="12"/>
                    <a:pt x="10" y="11"/>
                  </a:cubicBezTo>
                  <a:close/>
                  <a:moveTo>
                    <a:pt x="13" y="11"/>
                  </a:moveTo>
                  <a:cubicBezTo>
                    <a:pt x="14" y="11"/>
                    <a:pt x="15" y="11"/>
                    <a:pt x="16" y="11"/>
                  </a:cubicBezTo>
                  <a:cubicBezTo>
                    <a:pt x="16" y="12"/>
                    <a:pt x="16" y="12"/>
                    <a:pt x="16" y="13"/>
                  </a:cubicBezTo>
                  <a:cubicBezTo>
                    <a:pt x="15" y="13"/>
                    <a:pt x="14" y="13"/>
                    <a:pt x="13" y="13"/>
                  </a:cubicBezTo>
                  <a:cubicBezTo>
                    <a:pt x="13" y="12"/>
                    <a:pt x="13" y="12"/>
                    <a:pt x="13" y="11"/>
                  </a:cubicBezTo>
                  <a:close/>
                  <a:moveTo>
                    <a:pt x="20" y="11"/>
                  </a:moveTo>
                  <a:cubicBezTo>
                    <a:pt x="21" y="11"/>
                    <a:pt x="22" y="11"/>
                    <a:pt x="22" y="11"/>
                  </a:cubicBezTo>
                  <a:cubicBezTo>
                    <a:pt x="22" y="12"/>
                    <a:pt x="22" y="12"/>
                    <a:pt x="22" y="13"/>
                  </a:cubicBezTo>
                  <a:cubicBezTo>
                    <a:pt x="22" y="13"/>
                    <a:pt x="21" y="13"/>
                    <a:pt x="20" y="13"/>
                  </a:cubicBezTo>
                  <a:cubicBezTo>
                    <a:pt x="20" y="12"/>
                    <a:pt x="20" y="12"/>
                    <a:pt x="20" y="11"/>
                  </a:cubicBezTo>
                  <a:close/>
                  <a:moveTo>
                    <a:pt x="7" y="7"/>
                  </a:moveTo>
                  <a:cubicBezTo>
                    <a:pt x="8" y="7"/>
                    <a:pt x="9" y="7"/>
                    <a:pt x="10" y="7"/>
                  </a:cubicBezTo>
                  <a:cubicBezTo>
                    <a:pt x="10" y="8"/>
                    <a:pt x="10" y="8"/>
                    <a:pt x="10" y="9"/>
                  </a:cubicBezTo>
                  <a:cubicBezTo>
                    <a:pt x="9" y="9"/>
                    <a:pt x="8" y="9"/>
                    <a:pt x="7" y="9"/>
                  </a:cubicBezTo>
                  <a:cubicBezTo>
                    <a:pt x="7" y="8"/>
                    <a:pt x="7" y="8"/>
                    <a:pt x="7" y="7"/>
                  </a:cubicBezTo>
                  <a:close/>
                  <a:moveTo>
                    <a:pt x="17" y="7"/>
                  </a:moveTo>
                  <a:cubicBezTo>
                    <a:pt x="18" y="7"/>
                    <a:pt x="18" y="7"/>
                    <a:pt x="19" y="7"/>
                  </a:cubicBezTo>
                  <a:cubicBezTo>
                    <a:pt x="19" y="8"/>
                    <a:pt x="19" y="8"/>
                    <a:pt x="19" y="9"/>
                  </a:cubicBezTo>
                  <a:cubicBezTo>
                    <a:pt x="18" y="9"/>
                    <a:pt x="18" y="9"/>
                    <a:pt x="17" y="9"/>
                  </a:cubicBezTo>
                  <a:cubicBezTo>
                    <a:pt x="17" y="8"/>
                    <a:pt x="17" y="8"/>
                    <a:pt x="17" y="7"/>
                  </a:cubicBezTo>
                  <a:close/>
                  <a:moveTo>
                    <a:pt x="20" y="7"/>
                  </a:moveTo>
                  <a:cubicBezTo>
                    <a:pt x="21" y="7"/>
                    <a:pt x="22" y="7"/>
                    <a:pt x="22" y="7"/>
                  </a:cubicBezTo>
                  <a:cubicBezTo>
                    <a:pt x="22" y="8"/>
                    <a:pt x="22" y="8"/>
                    <a:pt x="22" y="9"/>
                  </a:cubicBezTo>
                  <a:cubicBezTo>
                    <a:pt x="22" y="9"/>
                    <a:pt x="21" y="9"/>
                    <a:pt x="20" y="9"/>
                  </a:cubicBezTo>
                  <a:cubicBezTo>
                    <a:pt x="20" y="8"/>
                    <a:pt x="20" y="8"/>
                    <a:pt x="20" y="7"/>
                  </a:cubicBezTo>
                  <a:close/>
                  <a:moveTo>
                    <a:pt x="23" y="7"/>
                  </a:moveTo>
                  <a:cubicBezTo>
                    <a:pt x="24" y="7"/>
                    <a:pt x="25" y="7"/>
                    <a:pt x="26" y="7"/>
                  </a:cubicBezTo>
                  <a:cubicBezTo>
                    <a:pt x="26" y="8"/>
                    <a:pt x="26" y="8"/>
                    <a:pt x="26" y="9"/>
                  </a:cubicBezTo>
                  <a:cubicBezTo>
                    <a:pt x="25" y="9"/>
                    <a:pt x="24" y="9"/>
                    <a:pt x="23" y="9"/>
                  </a:cubicBezTo>
                  <a:cubicBezTo>
                    <a:pt x="23" y="8"/>
                    <a:pt x="23" y="8"/>
                    <a:pt x="23" y="7"/>
                  </a:cubicBezTo>
                  <a:close/>
                  <a:moveTo>
                    <a:pt x="7" y="3"/>
                  </a:moveTo>
                  <a:cubicBezTo>
                    <a:pt x="8" y="3"/>
                    <a:pt x="9" y="3"/>
                    <a:pt x="10" y="3"/>
                  </a:cubicBezTo>
                  <a:cubicBezTo>
                    <a:pt x="10" y="4"/>
                    <a:pt x="10" y="5"/>
                    <a:pt x="10" y="5"/>
                  </a:cubicBezTo>
                  <a:cubicBezTo>
                    <a:pt x="9" y="5"/>
                    <a:pt x="8" y="5"/>
                    <a:pt x="7" y="5"/>
                  </a:cubicBezTo>
                  <a:cubicBezTo>
                    <a:pt x="7" y="5"/>
                    <a:pt x="7" y="4"/>
                    <a:pt x="7" y="3"/>
                  </a:cubicBezTo>
                  <a:close/>
                  <a:moveTo>
                    <a:pt x="10" y="3"/>
                  </a:moveTo>
                  <a:cubicBezTo>
                    <a:pt x="11" y="3"/>
                    <a:pt x="12" y="3"/>
                    <a:pt x="13" y="3"/>
                  </a:cubicBezTo>
                  <a:cubicBezTo>
                    <a:pt x="13" y="4"/>
                    <a:pt x="13" y="5"/>
                    <a:pt x="13" y="5"/>
                  </a:cubicBezTo>
                  <a:cubicBezTo>
                    <a:pt x="12" y="5"/>
                    <a:pt x="11" y="5"/>
                    <a:pt x="10" y="5"/>
                  </a:cubicBezTo>
                  <a:cubicBezTo>
                    <a:pt x="10" y="5"/>
                    <a:pt x="10" y="4"/>
                    <a:pt x="10" y="3"/>
                  </a:cubicBezTo>
                  <a:close/>
                  <a:moveTo>
                    <a:pt x="13" y="3"/>
                  </a:moveTo>
                  <a:cubicBezTo>
                    <a:pt x="14" y="3"/>
                    <a:pt x="15" y="3"/>
                    <a:pt x="16" y="3"/>
                  </a:cubicBezTo>
                  <a:cubicBezTo>
                    <a:pt x="16" y="4"/>
                    <a:pt x="16" y="5"/>
                    <a:pt x="16" y="5"/>
                  </a:cubicBezTo>
                  <a:cubicBezTo>
                    <a:pt x="15" y="5"/>
                    <a:pt x="14" y="5"/>
                    <a:pt x="13" y="5"/>
                  </a:cubicBezTo>
                  <a:cubicBezTo>
                    <a:pt x="13" y="5"/>
                    <a:pt x="13" y="4"/>
                    <a:pt x="13" y="3"/>
                  </a:cubicBezTo>
                  <a:close/>
                  <a:moveTo>
                    <a:pt x="20" y="3"/>
                  </a:moveTo>
                  <a:cubicBezTo>
                    <a:pt x="21" y="3"/>
                    <a:pt x="22" y="3"/>
                    <a:pt x="22" y="3"/>
                  </a:cubicBezTo>
                  <a:cubicBezTo>
                    <a:pt x="22" y="4"/>
                    <a:pt x="22" y="5"/>
                    <a:pt x="22" y="5"/>
                  </a:cubicBezTo>
                  <a:cubicBezTo>
                    <a:pt x="22" y="5"/>
                    <a:pt x="21" y="5"/>
                    <a:pt x="20" y="5"/>
                  </a:cubicBezTo>
                  <a:cubicBezTo>
                    <a:pt x="20" y="5"/>
                    <a:pt x="20" y="4"/>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0" name="Rectangle 2626"/>
            <p:cNvSpPr>
              <a:spLocks noChangeArrowheads="1"/>
            </p:cNvSpPr>
            <p:nvPr/>
          </p:nvSpPr>
          <p:spPr bwMode="auto">
            <a:xfrm>
              <a:off x="-3016249" y="1136650"/>
              <a:ext cx="29702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1" name="Freeform 2644"/>
            <p:cNvSpPr>
              <a:spLocks noEditPoints="1"/>
            </p:cNvSpPr>
            <p:nvPr/>
          </p:nvSpPr>
          <p:spPr bwMode="auto">
            <a:xfrm>
              <a:off x="-57149" y="663575"/>
              <a:ext cx="222250" cy="492125"/>
            </a:xfrm>
            <a:custGeom>
              <a:avLst/>
              <a:gdLst>
                <a:gd name="T0" fmla="*/ 49 w 68"/>
                <a:gd name="T1" fmla="*/ 39 h 151"/>
                <a:gd name="T2" fmla="*/ 14 w 68"/>
                <a:gd name="T3" fmla="*/ 32 h 151"/>
                <a:gd name="T4" fmla="*/ 54 w 68"/>
                <a:gd name="T5" fmla="*/ 32 h 151"/>
                <a:gd name="T6" fmla="*/ 40 w 68"/>
                <a:gd name="T7" fmla="*/ 35 h 151"/>
                <a:gd name="T8" fmla="*/ 46 w 68"/>
                <a:gd name="T9" fmla="*/ 32 h 151"/>
                <a:gd name="T10" fmla="*/ 17 w 68"/>
                <a:gd name="T11" fmla="*/ 86 h 151"/>
                <a:gd name="T12" fmla="*/ 14 w 68"/>
                <a:gd name="T13" fmla="*/ 103 h 151"/>
                <a:gd name="T14" fmla="*/ 17 w 68"/>
                <a:gd name="T15" fmla="*/ 108 h 151"/>
                <a:gd name="T16" fmla="*/ 14 w 68"/>
                <a:gd name="T17" fmla="*/ 124 h 151"/>
                <a:gd name="T18" fmla="*/ 14 w 68"/>
                <a:gd name="T19" fmla="*/ 126 h 151"/>
                <a:gd name="T20" fmla="*/ 54 w 68"/>
                <a:gd name="T21" fmla="*/ 134 h 151"/>
                <a:gd name="T22" fmla="*/ 46 w 68"/>
                <a:gd name="T23" fmla="*/ 131 h 151"/>
                <a:gd name="T24" fmla="*/ 54 w 68"/>
                <a:gd name="T25" fmla="*/ 126 h 151"/>
                <a:gd name="T26" fmla="*/ 46 w 68"/>
                <a:gd name="T27" fmla="*/ 129 h 151"/>
                <a:gd name="T28" fmla="*/ 51 w 68"/>
                <a:gd name="T29" fmla="*/ 122 h 151"/>
                <a:gd name="T30" fmla="*/ 33 w 68"/>
                <a:gd name="T31" fmla="*/ 124 h 151"/>
                <a:gd name="T32" fmla="*/ 40 w 68"/>
                <a:gd name="T33" fmla="*/ 122 h 151"/>
                <a:gd name="T34" fmla="*/ 54 w 68"/>
                <a:gd name="T35" fmla="*/ 117 h 151"/>
                <a:gd name="T36" fmla="*/ 24 w 68"/>
                <a:gd name="T37" fmla="*/ 119 h 151"/>
                <a:gd name="T38" fmla="*/ 35 w 68"/>
                <a:gd name="T39" fmla="*/ 117 h 151"/>
                <a:gd name="T40" fmla="*/ 28 w 68"/>
                <a:gd name="T41" fmla="*/ 115 h 151"/>
                <a:gd name="T42" fmla="*/ 35 w 68"/>
                <a:gd name="T43" fmla="*/ 112 h 151"/>
                <a:gd name="T44" fmla="*/ 44 w 68"/>
                <a:gd name="T45" fmla="*/ 112 h 151"/>
                <a:gd name="T46" fmla="*/ 24 w 68"/>
                <a:gd name="T47" fmla="*/ 110 h 151"/>
                <a:gd name="T48" fmla="*/ 30 w 68"/>
                <a:gd name="T49" fmla="*/ 108 h 151"/>
                <a:gd name="T50" fmla="*/ 49 w 68"/>
                <a:gd name="T51" fmla="*/ 110 h 151"/>
                <a:gd name="T52" fmla="*/ 19 w 68"/>
                <a:gd name="T53" fmla="*/ 103 h 151"/>
                <a:gd name="T54" fmla="*/ 33 w 68"/>
                <a:gd name="T55" fmla="*/ 103 h 151"/>
                <a:gd name="T56" fmla="*/ 46 w 68"/>
                <a:gd name="T57" fmla="*/ 105 h 151"/>
                <a:gd name="T58" fmla="*/ 19 w 68"/>
                <a:gd name="T59" fmla="*/ 98 h 151"/>
                <a:gd name="T60" fmla="*/ 49 w 68"/>
                <a:gd name="T61" fmla="*/ 101 h 151"/>
                <a:gd name="T62" fmla="*/ 51 w 68"/>
                <a:gd name="T63" fmla="*/ 89 h 151"/>
                <a:gd name="T64" fmla="*/ 44 w 68"/>
                <a:gd name="T65" fmla="*/ 89 h 151"/>
                <a:gd name="T66" fmla="*/ 19 w 68"/>
                <a:gd name="T67" fmla="*/ 86 h 151"/>
                <a:gd name="T68" fmla="*/ 24 w 68"/>
                <a:gd name="T69" fmla="*/ 84 h 151"/>
                <a:gd name="T70" fmla="*/ 44 w 68"/>
                <a:gd name="T71" fmla="*/ 86 h 151"/>
                <a:gd name="T72" fmla="*/ 51 w 68"/>
                <a:gd name="T73" fmla="*/ 79 h 151"/>
                <a:gd name="T74" fmla="*/ 23 w 68"/>
                <a:gd name="T75" fmla="*/ 79 h 151"/>
                <a:gd name="T76" fmla="*/ 30 w 68"/>
                <a:gd name="T77" fmla="*/ 82 h 151"/>
                <a:gd name="T78" fmla="*/ 35 w 68"/>
                <a:gd name="T79" fmla="*/ 79 h 151"/>
                <a:gd name="T80" fmla="*/ 54 w 68"/>
                <a:gd name="T81" fmla="*/ 77 h 151"/>
                <a:gd name="T82" fmla="*/ 30 w 68"/>
                <a:gd name="T83" fmla="*/ 75 h 151"/>
                <a:gd name="T84" fmla="*/ 38 w 68"/>
                <a:gd name="T85" fmla="*/ 75 h 151"/>
                <a:gd name="T86" fmla="*/ 51 w 68"/>
                <a:gd name="T87" fmla="*/ 72 h 151"/>
                <a:gd name="T88" fmla="*/ 24 w 68"/>
                <a:gd name="T89" fmla="*/ 70 h 151"/>
                <a:gd name="T90" fmla="*/ 54 w 68"/>
                <a:gd name="T91" fmla="*/ 68 h 151"/>
                <a:gd name="T92" fmla="*/ 35 w 68"/>
                <a:gd name="T93" fmla="*/ 65 h 151"/>
                <a:gd name="T94" fmla="*/ 44 w 68"/>
                <a:gd name="T95" fmla="*/ 65 h 151"/>
                <a:gd name="T96" fmla="*/ 51 w 68"/>
                <a:gd name="T97" fmla="*/ 63 h 151"/>
                <a:gd name="T98" fmla="*/ 24 w 68"/>
                <a:gd name="T99" fmla="*/ 60 h 151"/>
                <a:gd name="T100" fmla="*/ 44 w 68"/>
                <a:gd name="T101" fmla="*/ 63 h 151"/>
                <a:gd name="T102" fmla="*/ 51 w 68"/>
                <a:gd name="T103" fmla="*/ 56 h 151"/>
                <a:gd name="T104" fmla="*/ 38 w 68"/>
                <a:gd name="T105" fmla="*/ 56 h 151"/>
                <a:gd name="T106" fmla="*/ 46 w 68"/>
                <a:gd name="T107" fmla="*/ 58 h 151"/>
                <a:gd name="T108" fmla="*/ 51 w 68"/>
                <a:gd name="T109" fmla="*/ 51 h 151"/>
                <a:gd name="T110" fmla="*/ 38 w 68"/>
                <a:gd name="T111" fmla="*/ 53 h 151"/>
                <a:gd name="T112" fmla="*/ 46 w 68"/>
                <a:gd name="T113" fmla="*/ 51 h 151"/>
                <a:gd name="T114" fmla="*/ 54 w 68"/>
                <a:gd name="T115" fmla="*/ 46 h 151"/>
                <a:gd name="T116" fmla="*/ 40 w 68"/>
                <a:gd name="T117" fmla="*/ 49 h 151"/>
                <a:gd name="T118" fmla="*/ 30 w 68"/>
                <a:gd name="T119" fmla="*/ 41 h 151"/>
                <a:gd name="T120" fmla="*/ 49 w 68"/>
                <a:gd name="T121" fmla="*/ 44 h 151"/>
                <a:gd name="T122" fmla="*/ 30 w 68"/>
                <a:gd name="T123" fmla="*/ 37 h 151"/>
                <a:gd name="T124" fmla="*/ 44 w 68"/>
                <a:gd name="T125" fmla="*/ 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 h="151">
                  <a:moveTo>
                    <a:pt x="68" y="151"/>
                  </a:moveTo>
                  <a:cubicBezTo>
                    <a:pt x="0" y="151"/>
                    <a:pt x="0" y="151"/>
                    <a:pt x="0" y="151"/>
                  </a:cubicBezTo>
                  <a:cubicBezTo>
                    <a:pt x="10" y="0"/>
                    <a:pt x="10" y="0"/>
                    <a:pt x="10" y="0"/>
                  </a:cubicBezTo>
                  <a:cubicBezTo>
                    <a:pt x="59" y="0"/>
                    <a:pt x="59" y="0"/>
                    <a:pt x="59" y="0"/>
                  </a:cubicBezTo>
                  <a:cubicBezTo>
                    <a:pt x="68" y="151"/>
                    <a:pt x="68" y="151"/>
                    <a:pt x="68" y="151"/>
                  </a:cubicBezTo>
                  <a:close/>
                  <a:moveTo>
                    <a:pt x="46" y="37"/>
                  </a:moveTo>
                  <a:cubicBezTo>
                    <a:pt x="46" y="38"/>
                    <a:pt x="46" y="38"/>
                    <a:pt x="46" y="39"/>
                  </a:cubicBezTo>
                  <a:cubicBezTo>
                    <a:pt x="47" y="39"/>
                    <a:pt x="48" y="39"/>
                    <a:pt x="49" y="39"/>
                  </a:cubicBezTo>
                  <a:cubicBezTo>
                    <a:pt x="49" y="38"/>
                    <a:pt x="49" y="38"/>
                    <a:pt x="49" y="37"/>
                  </a:cubicBezTo>
                  <a:cubicBezTo>
                    <a:pt x="48" y="37"/>
                    <a:pt x="47" y="37"/>
                    <a:pt x="46" y="37"/>
                  </a:cubicBezTo>
                  <a:close/>
                  <a:moveTo>
                    <a:pt x="14" y="37"/>
                  </a:moveTo>
                  <a:cubicBezTo>
                    <a:pt x="14" y="38"/>
                    <a:pt x="14" y="38"/>
                    <a:pt x="14" y="39"/>
                  </a:cubicBezTo>
                  <a:cubicBezTo>
                    <a:pt x="15" y="39"/>
                    <a:pt x="16" y="39"/>
                    <a:pt x="17" y="39"/>
                  </a:cubicBezTo>
                  <a:cubicBezTo>
                    <a:pt x="17" y="38"/>
                    <a:pt x="17" y="38"/>
                    <a:pt x="17" y="37"/>
                  </a:cubicBezTo>
                  <a:cubicBezTo>
                    <a:pt x="16" y="37"/>
                    <a:pt x="15" y="37"/>
                    <a:pt x="14" y="37"/>
                  </a:cubicBezTo>
                  <a:close/>
                  <a:moveTo>
                    <a:pt x="14" y="32"/>
                  </a:moveTo>
                  <a:cubicBezTo>
                    <a:pt x="14" y="35"/>
                    <a:pt x="14" y="35"/>
                    <a:pt x="14" y="35"/>
                  </a:cubicBezTo>
                  <a:cubicBezTo>
                    <a:pt x="17" y="35"/>
                    <a:pt x="17" y="35"/>
                    <a:pt x="17" y="35"/>
                  </a:cubicBezTo>
                  <a:cubicBezTo>
                    <a:pt x="17" y="32"/>
                    <a:pt x="17" y="32"/>
                    <a:pt x="17" y="32"/>
                  </a:cubicBezTo>
                  <a:cubicBezTo>
                    <a:pt x="14" y="32"/>
                    <a:pt x="14" y="32"/>
                    <a:pt x="14" y="32"/>
                  </a:cubicBezTo>
                  <a:close/>
                  <a:moveTo>
                    <a:pt x="51" y="32"/>
                  </a:moveTo>
                  <a:cubicBezTo>
                    <a:pt x="51" y="35"/>
                    <a:pt x="51" y="35"/>
                    <a:pt x="51" y="35"/>
                  </a:cubicBezTo>
                  <a:cubicBezTo>
                    <a:pt x="54" y="35"/>
                    <a:pt x="54" y="35"/>
                    <a:pt x="54" y="35"/>
                  </a:cubicBezTo>
                  <a:cubicBezTo>
                    <a:pt x="54" y="32"/>
                    <a:pt x="54" y="32"/>
                    <a:pt x="54" y="32"/>
                  </a:cubicBezTo>
                  <a:cubicBezTo>
                    <a:pt x="51" y="32"/>
                    <a:pt x="51" y="32"/>
                    <a:pt x="51" y="32"/>
                  </a:cubicBezTo>
                  <a:close/>
                  <a:moveTo>
                    <a:pt x="19" y="32"/>
                  </a:moveTo>
                  <a:cubicBezTo>
                    <a:pt x="19" y="33"/>
                    <a:pt x="19" y="34"/>
                    <a:pt x="19" y="35"/>
                  </a:cubicBezTo>
                  <a:cubicBezTo>
                    <a:pt x="20" y="35"/>
                    <a:pt x="21" y="35"/>
                    <a:pt x="23" y="35"/>
                  </a:cubicBezTo>
                  <a:cubicBezTo>
                    <a:pt x="23" y="34"/>
                    <a:pt x="23" y="33"/>
                    <a:pt x="23" y="32"/>
                  </a:cubicBezTo>
                  <a:cubicBezTo>
                    <a:pt x="21" y="32"/>
                    <a:pt x="20" y="32"/>
                    <a:pt x="19" y="32"/>
                  </a:cubicBezTo>
                  <a:close/>
                  <a:moveTo>
                    <a:pt x="40" y="32"/>
                  </a:moveTo>
                  <a:cubicBezTo>
                    <a:pt x="40" y="33"/>
                    <a:pt x="40" y="34"/>
                    <a:pt x="40" y="35"/>
                  </a:cubicBezTo>
                  <a:cubicBezTo>
                    <a:pt x="41" y="35"/>
                    <a:pt x="43" y="35"/>
                    <a:pt x="44" y="35"/>
                  </a:cubicBezTo>
                  <a:cubicBezTo>
                    <a:pt x="44" y="34"/>
                    <a:pt x="44" y="33"/>
                    <a:pt x="44" y="32"/>
                  </a:cubicBezTo>
                  <a:cubicBezTo>
                    <a:pt x="43" y="32"/>
                    <a:pt x="41" y="32"/>
                    <a:pt x="40" y="32"/>
                  </a:cubicBezTo>
                  <a:close/>
                  <a:moveTo>
                    <a:pt x="46" y="32"/>
                  </a:moveTo>
                  <a:cubicBezTo>
                    <a:pt x="46" y="33"/>
                    <a:pt x="46" y="34"/>
                    <a:pt x="46" y="35"/>
                  </a:cubicBezTo>
                  <a:cubicBezTo>
                    <a:pt x="47" y="35"/>
                    <a:pt x="48" y="35"/>
                    <a:pt x="49" y="35"/>
                  </a:cubicBezTo>
                  <a:cubicBezTo>
                    <a:pt x="49" y="34"/>
                    <a:pt x="49" y="33"/>
                    <a:pt x="49" y="32"/>
                  </a:cubicBezTo>
                  <a:cubicBezTo>
                    <a:pt x="48" y="32"/>
                    <a:pt x="47" y="32"/>
                    <a:pt x="46" y="32"/>
                  </a:cubicBezTo>
                  <a:close/>
                  <a:moveTo>
                    <a:pt x="14" y="79"/>
                  </a:moveTo>
                  <a:cubicBezTo>
                    <a:pt x="14" y="80"/>
                    <a:pt x="14" y="81"/>
                    <a:pt x="14" y="82"/>
                  </a:cubicBezTo>
                  <a:cubicBezTo>
                    <a:pt x="15" y="82"/>
                    <a:pt x="16" y="82"/>
                    <a:pt x="17" y="82"/>
                  </a:cubicBezTo>
                  <a:cubicBezTo>
                    <a:pt x="17" y="81"/>
                    <a:pt x="17" y="80"/>
                    <a:pt x="17" y="79"/>
                  </a:cubicBezTo>
                  <a:cubicBezTo>
                    <a:pt x="16" y="79"/>
                    <a:pt x="15" y="79"/>
                    <a:pt x="14" y="79"/>
                  </a:cubicBezTo>
                  <a:close/>
                  <a:moveTo>
                    <a:pt x="14" y="84"/>
                  </a:moveTo>
                  <a:cubicBezTo>
                    <a:pt x="14" y="85"/>
                    <a:pt x="14" y="86"/>
                    <a:pt x="14" y="86"/>
                  </a:cubicBezTo>
                  <a:cubicBezTo>
                    <a:pt x="15" y="86"/>
                    <a:pt x="16" y="86"/>
                    <a:pt x="17" y="86"/>
                  </a:cubicBezTo>
                  <a:cubicBezTo>
                    <a:pt x="17" y="86"/>
                    <a:pt x="17" y="85"/>
                    <a:pt x="17" y="84"/>
                  </a:cubicBezTo>
                  <a:cubicBezTo>
                    <a:pt x="16" y="84"/>
                    <a:pt x="15" y="84"/>
                    <a:pt x="14" y="84"/>
                  </a:cubicBezTo>
                  <a:close/>
                  <a:moveTo>
                    <a:pt x="14" y="98"/>
                  </a:moveTo>
                  <a:cubicBezTo>
                    <a:pt x="14" y="99"/>
                    <a:pt x="14" y="100"/>
                    <a:pt x="14" y="101"/>
                  </a:cubicBezTo>
                  <a:cubicBezTo>
                    <a:pt x="15" y="101"/>
                    <a:pt x="16" y="101"/>
                    <a:pt x="17" y="101"/>
                  </a:cubicBezTo>
                  <a:cubicBezTo>
                    <a:pt x="17" y="100"/>
                    <a:pt x="17" y="99"/>
                    <a:pt x="17" y="98"/>
                  </a:cubicBezTo>
                  <a:cubicBezTo>
                    <a:pt x="16" y="98"/>
                    <a:pt x="15" y="98"/>
                    <a:pt x="14" y="98"/>
                  </a:cubicBezTo>
                  <a:close/>
                  <a:moveTo>
                    <a:pt x="14" y="103"/>
                  </a:moveTo>
                  <a:cubicBezTo>
                    <a:pt x="14" y="104"/>
                    <a:pt x="14" y="104"/>
                    <a:pt x="14" y="105"/>
                  </a:cubicBezTo>
                  <a:cubicBezTo>
                    <a:pt x="15" y="105"/>
                    <a:pt x="16" y="105"/>
                    <a:pt x="17" y="105"/>
                  </a:cubicBezTo>
                  <a:cubicBezTo>
                    <a:pt x="17" y="104"/>
                    <a:pt x="17" y="104"/>
                    <a:pt x="17" y="103"/>
                  </a:cubicBezTo>
                  <a:cubicBezTo>
                    <a:pt x="16" y="103"/>
                    <a:pt x="15" y="103"/>
                    <a:pt x="14" y="103"/>
                  </a:cubicBezTo>
                  <a:close/>
                  <a:moveTo>
                    <a:pt x="14" y="108"/>
                  </a:moveTo>
                  <a:cubicBezTo>
                    <a:pt x="14" y="108"/>
                    <a:pt x="14" y="109"/>
                    <a:pt x="14" y="110"/>
                  </a:cubicBezTo>
                  <a:cubicBezTo>
                    <a:pt x="15" y="110"/>
                    <a:pt x="16" y="110"/>
                    <a:pt x="17" y="110"/>
                  </a:cubicBezTo>
                  <a:cubicBezTo>
                    <a:pt x="17" y="109"/>
                    <a:pt x="17" y="108"/>
                    <a:pt x="17" y="108"/>
                  </a:cubicBezTo>
                  <a:cubicBezTo>
                    <a:pt x="16" y="108"/>
                    <a:pt x="15" y="108"/>
                    <a:pt x="14" y="108"/>
                  </a:cubicBezTo>
                  <a:close/>
                  <a:moveTo>
                    <a:pt x="14" y="117"/>
                  </a:moveTo>
                  <a:cubicBezTo>
                    <a:pt x="14" y="118"/>
                    <a:pt x="14" y="119"/>
                    <a:pt x="14" y="119"/>
                  </a:cubicBezTo>
                  <a:cubicBezTo>
                    <a:pt x="15" y="119"/>
                    <a:pt x="16" y="119"/>
                    <a:pt x="17" y="119"/>
                  </a:cubicBezTo>
                  <a:cubicBezTo>
                    <a:pt x="17" y="119"/>
                    <a:pt x="17" y="118"/>
                    <a:pt x="17" y="117"/>
                  </a:cubicBezTo>
                  <a:cubicBezTo>
                    <a:pt x="16" y="117"/>
                    <a:pt x="15" y="117"/>
                    <a:pt x="14" y="117"/>
                  </a:cubicBezTo>
                  <a:close/>
                  <a:moveTo>
                    <a:pt x="14" y="122"/>
                  </a:moveTo>
                  <a:cubicBezTo>
                    <a:pt x="14" y="123"/>
                    <a:pt x="14" y="123"/>
                    <a:pt x="14" y="124"/>
                  </a:cubicBezTo>
                  <a:cubicBezTo>
                    <a:pt x="15" y="124"/>
                    <a:pt x="16" y="124"/>
                    <a:pt x="17" y="124"/>
                  </a:cubicBezTo>
                  <a:cubicBezTo>
                    <a:pt x="17" y="123"/>
                    <a:pt x="17" y="123"/>
                    <a:pt x="17" y="122"/>
                  </a:cubicBezTo>
                  <a:cubicBezTo>
                    <a:pt x="16" y="122"/>
                    <a:pt x="15" y="122"/>
                    <a:pt x="14" y="122"/>
                  </a:cubicBezTo>
                  <a:close/>
                  <a:moveTo>
                    <a:pt x="14" y="126"/>
                  </a:moveTo>
                  <a:cubicBezTo>
                    <a:pt x="14" y="127"/>
                    <a:pt x="14" y="128"/>
                    <a:pt x="14" y="129"/>
                  </a:cubicBezTo>
                  <a:cubicBezTo>
                    <a:pt x="15" y="129"/>
                    <a:pt x="16" y="129"/>
                    <a:pt x="17" y="129"/>
                  </a:cubicBezTo>
                  <a:cubicBezTo>
                    <a:pt x="17" y="128"/>
                    <a:pt x="17" y="127"/>
                    <a:pt x="17" y="126"/>
                  </a:cubicBezTo>
                  <a:cubicBezTo>
                    <a:pt x="16" y="126"/>
                    <a:pt x="15" y="126"/>
                    <a:pt x="14" y="126"/>
                  </a:cubicBezTo>
                  <a:close/>
                  <a:moveTo>
                    <a:pt x="14" y="131"/>
                  </a:moveTo>
                  <a:cubicBezTo>
                    <a:pt x="14" y="134"/>
                    <a:pt x="14" y="134"/>
                    <a:pt x="14" y="134"/>
                  </a:cubicBezTo>
                  <a:cubicBezTo>
                    <a:pt x="17" y="134"/>
                    <a:pt x="17" y="134"/>
                    <a:pt x="17" y="134"/>
                  </a:cubicBezTo>
                  <a:cubicBezTo>
                    <a:pt x="17" y="131"/>
                    <a:pt x="17" y="131"/>
                    <a:pt x="17" y="131"/>
                  </a:cubicBezTo>
                  <a:cubicBezTo>
                    <a:pt x="14" y="131"/>
                    <a:pt x="14" y="131"/>
                    <a:pt x="14" y="131"/>
                  </a:cubicBezTo>
                  <a:close/>
                  <a:moveTo>
                    <a:pt x="51" y="131"/>
                  </a:moveTo>
                  <a:cubicBezTo>
                    <a:pt x="51" y="134"/>
                    <a:pt x="51" y="134"/>
                    <a:pt x="51" y="134"/>
                  </a:cubicBezTo>
                  <a:cubicBezTo>
                    <a:pt x="54" y="134"/>
                    <a:pt x="54" y="134"/>
                    <a:pt x="54" y="134"/>
                  </a:cubicBezTo>
                  <a:cubicBezTo>
                    <a:pt x="54" y="131"/>
                    <a:pt x="54" y="131"/>
                    <a:pt x="54" y="131"/>
                  </a:cubicBezTo>
                  <a:cubicBezTo>
                    <a:pt x="51" y="131"/>
                    <a:pt x="51" y="131"/>
                    <a:pt x="51" y="131"/>
                  </a:cubicBezTo>
                  <a:close/>
                  <a:moveTo>
                    <a:pt x="40" y="131"/>
                  </a:moveTo>
                  <a:cubicBezTo>
                    <a:pt x="40" y="132"/>
                    <a:pt x="40" y="133"/>
                    <a:pt x="40" y="134"/>
                  </a:cubicBezTo>
                  <a:cubicBezTo>
                    <a:pt x="41" y="134"/>
                    <a:pt x="43" y="134"/>
                    <a:pt x="44" y="134"/>
                  </a:cubicBezTo>
                  <a:cubicBezTo>
                    <a:pt x="44" y="133"/>
                    <a:pt x="44" y="132"/>
                    <a:pt x="44" y="131"/>
                  </a:cubicBezTo>
                  <a:cubicBezTo>
                    <a:pt x="43" y="131"/>
                    <a:pt x="41" y="131"/>
                    <a:pt x="40" y="131"/>
                  </a:cubicBezTo>
                  <a:close/>
                  <a:moveTo>
                    <a:pt x="46" y="131"/>
                  </a:moveTo>
                  <a:cubicBezTo>
                    <a:pt x="46" y="132"/>
                    <a:pt x="46" y="133"/>
                    <a:pt x="46" y="134"/>
                  </a:cubicBezTo>
                  <a:cubicBezTo>
                    <a:pt x="47" y="134"/>
                    <a:pt x="48" y="134"/>
                    <a:pt x="49" y="134"/>
                  </a:cubicBezTo>
                  <a:cubicBezTo>
                    <a:pt x="49" y="133"/>
                    <a:pt x="49" y="132"/>
                    <a:pt x="49" y="131"/>
                  </a:cubicBezTo>
                  <a:cubicBezTo>
                    <a:pt x="48" y="131"/>
                    <a:pt x="47" y="131"/>
                    <a:pt x="46" y="131"/>
                  </a:cubicBezTo>
                  <a:close/>
                  <a:moveTo>
                    <a:pt x="51" y="126"/>
                  </a:moveTo>
                  <a:cubicBezTo>
                    <a:pt x="51" y="127"/>
                    <a:pt x="51" y="128"/>
                    <a:pt x="51" y="129"/>
                  </a:cubicBezTo>
                  <a:cubicBezTo>
                    <a:pt x="52" y="129"/>
                    <a:pt x="53" y="129"/>
                    <a:pt x="54" y="129"/>
                  </a:cubicBezTo>
                  <a:cubicBezTo>
                    <a:pt x="54" y="128"/>
                    <a:pt x="54" y="127"/>
                    <a:pt x="54" y="126"/>
                  </a:cubicBezTo>
                  <a:cubicBezTo>
                    <a:pt x="53" y="126"/>
                    <a:pt x="52" y="126"/>
                    <a:pt x="51" y="126"/>
                  </a:cubicBezTo>
                  <a:close/>
                  <a:moveTo>
                    <a:pt x="40" y="126"/>
                  </a:moveTo>
                  <a:cubicBezTo>
                    <a:pt x="40" y="127"/>
                    <a:pt x="40" y="128"/>
                    <a:pt x="40" y="129"/>
                  </a:cubicBezTo>
                  <a:cubicBezTo>
                    <a:pt x="41" y="129"/>
                    <a:pt x="43" y="129"/>
                    <a:pt x="44" y="129"/>
                  </a:cubicBezTo>
                  <a:cubicBezTo>
                    <a:pt x="44" y="128"/>
                    <a:pt x="44" y="127"/>
                    <a:pt x="44" y="126"/>
                  </a:cubicBezTo>
                  <a:cubicBezTo>
                    <a:pt x="43" y="126"/>
                    <a:pt x="41" y="126"/>
                    <a:pt x="40" y="126"/>
                  </a:cubicBezTo>
                  <a:close/>
                  <a:moveTo>
                    <a:pt x="46" y="126"/>
                  </a:moveTo>
                  <a:cubicBezTo>
                    <a:pt x="46" y="127"/>
                    <a:pt x="46" y="128"/>
                    <a:pt x="46" y="129"/>
                  </a:cubicBezTo>
                  <a:cubicBezTo>
                    <a:pt x="47" y="129"/>
                    <a:pt x="48" y="129"/>
                    <a:pt x="49" y="129"/>
                  </a:cubicBezTo>
                  <a:cubicBezTo>
                    <a:pt x="49" y="128"/>
                    <a:pt x="49" y="127"/>
                    <a:pt x="49" y="126"/>
                  </a:cubicBezTo>
                  <a:cubicBezTo>
                    <a:pt x="48" y="126"/>
                    <a:pt x="47" y="126"/>
                    <a:pt x="46" y="126"/>
                  </a:cubicBezTo>
                  <a:close/>
                  <a:moveTo>
                    <a:pt x="51" y="122"/>
                  </a:moveTo>
                  <a:cubicBezTo>
                    <a:pt x="51" y="123"/>
                    <a:pt x="51" y="123"/>
                    <a:pt x="51" y="124"/>
                  </a:cubicBezTo>
                  <a:cubicBezTo>
                    <a:pt x="52" y="124"/>
                    <a:pt x="53" y="124"/>
                    <a:pt x="54" y="124"/>
                  </a:cubicBezTo>
                  <a:cubicBezTo>
                    <a:pt x="54" y="123"/>
                    <a:pt x="54" y="123"/>
                    <a:pt x="54" y="122"/>
                  </a:cubicBezTo>
                  <a:cubicBezTo>
                    <a:pt x="53" y="122"/>
                    <a:pt x="52" y="122"/>
                    <a:pt x="51" y="122"/>
                  </a:cubicBezTo>
                  <a:close/>
                  <a:moveTo>
                    <a:pt x="19" y="122"/>
                  </a:moveTo>
                  <a:cubicBezTo>
                    <a:pt x="19" y="123"/>
                    <a:pt x="19" y="123"/>
                    <a:pt x="19" y="124"/>
                  </a:cubicBezTo>
                  <a:cubicBezTo>
                    <a:pt x="20" y="124"/>
                    <a:pt x="21" y="124"/>
                    <a:pt x="23" y="124"/>
                  </a:cubicBezTo>
                  <a:cubicBezTo>
                    <a:pt x="23" y="123"/>
                    <a:pt x="23" y="123"/>
                    <a:pt x="23" y="122"/>
                  </a:cubicBezTo>
                  <a:cubicBezTo>
                    <a:pt x="21" y="122"/>
                    <a:pt x="20" y="122"/>
                    <a:pt x="19" y="122"/>
                  </a:cubicBezTo>
                  <a:close/>
                  <a:moveTo>
                    <a:pt x="30" y="122"/>
                  </a:moveTo>
                  <a:cubicBezTo>
                    <a:pt x="30" y="123"/>
                    <a:pt x="30" y="123"/>
                    <a:pt x="30" y="124"/>
                  </a:cubicBezTo>
                  <a:cubicBezTo>
                    <a:pt x="31" y="124"/>
                    <a:pt x="32" y="124"/>
                    <a:pt x="33" y="124"/>
                  </a:cubicBezTo>
                  <a:cubicBezTo>
                    <a:pt x="33" y="123"/>
                    <a:pt x="33" y="123"/>
                    <a:pt x="33" y="122"/>
                  </a:cubicBezTo>
                  <a:cubicBezTo>
                    <a:pt x="32" y="122"/>
                    <a:pt x="31" y="122"/>
                    <a:pt x="30" y="122"/>
                  </a:cubicBezTo>
                  <a:close/>
                  <a:moveTo>
                    <a:pt x="35" y="122"/>
                  </a:moveTo>
                  <a:cubicBezTo>
                    <a:pt x="35" y="123"/>
                    <a:pt x="35" y="123"/>
                    <a:pt x="35" y="124"/>
                  </a:cubicBezTo>
                  <a:cubicBezTo>
                    <a:pt x="36" y="124"/>
                    <a:pt x="37" y="124"/>
                    <a:pt x="38" y="124"/>
                  </a:cubicBezTo>
                  <a:cubicBezTo>
                    <a:pt x="38" y="123"/>
                    <a:pt x="38" y="123"/>
                    <a:pt x="38" y="122"/>
                  </a:cubicBezTo>
                  <a:cubicBezTo>
                    <a:pt x="37" y="122"/>
                    <a:pt x="36" y="122"/>
                    <a:pt x="35" y="122"/>
                  </a:cubicBezTo>
                  <a:close/>
                  <a:moveTo>
                    <a:pt x="40" y="122"/>
                  </a:moveTo>
                  <a:cubicBezTo>
                    <a:pt x="40" y="123"/>
                    <a:pt x="40" y="123"/>
                    <a:pt x="40" y="124"/>
                  </a:cubicBezTo>
                  <a:cubicBezTo>
                    <a:pt x="41" y="124"/>
                    <a:pt x="43" y="124"/>
                    <a:pt x="44" y="124"/>
                  </a:cubicBezTo>
                  <a:cubicBezTo>
                    <a:pt x="44" y="123"/>
                    <a:pt x="44" y="123"/>
                    <a:pt x="44" y="122"/>
                  </a:cubicBezTo>
                  <a:cubicBezTo>
                    <a:pt x="43" y="122"/>
                    <a:pt x="41" y="122"/>
                    <a:pt x="40" y="122"/>
                  </a:cubicBezTo>
                  <a:close/>
                  <a:moveTo>
                    <a:pt x="51" y="117"/>
                  </a:moveTo>
                  <a:cubicBezTo>
                    <a:pt x="51" y="118"/>
                    <a:pt x="51" y="119"/>
                    <a:pt x="51" y="119"/>
                  </a:cubicBezTo>
                  <a:cubicBezTo>
                    <a:pt x="52" y="119"/>
                    <a:pt x="53" y="119"/>
                    <a:pt x="54" y="119"/>
                  </a:cubicBezTo>
                  <a:cubicBezTo>
                    <a:pt x="54" y="119"/>
                    <a:pt x="54" y="118"/>
                    <a:pt x="54" y="117"/>
                  </a:cubicBezTo>
                  <a:cubicBezTo>
                    <a:pt x="53" y="117"/>
                    <a:pt x="52" y="117"/>
                    <a:pt x="51" y="117"/>
                  </a:cubicBezTo>
                  <a:close/>
                  <a:moveTo>
                    <a:pt x="19" y="117"/>
                  </a:moveTo>
                  <a:cubicBezTo>
                    <a:pt x="19" y="118"/>
                    <a:pt x="19" y="119"/>
                    <a:pt x="19" y="119"/>
                  </a:cubicBezTo>
                  <a:cubicBezTo>
                    <a:pt x="20" y="119"/>
                    <a:pt x="21" y="119"/>
                    <a:pt x="23" y="119"/>
                  </a:cubicBezTo>
                  <a:cubicBezTo>
                    <a:pt x="23" y="119"/>
                    <a:pt x="23" y="118"/>
                    <a:pt x="23" y="117"/>
                  </a:cubicBezTo>
                  <a:cubicBezTo>
                    <a:pt x="21" y="117"/>
                    <a:pt x="20" y="117"/>
                    <a:pt x="19" y="117"/>
                  </a:cubicBezTo>
                  <a:close/>
                  <a:moveTo>
                    <a:pt x="24" y="117"/>
                  </a:moveTo>
                  <a:cubicBezTo>
                    <a:pt x="24" y="118"/>
                    <a:pt x="24" y="119"/>
                    <a:pt x="24" y="119"/>
                  </a:cubicBezTo>
                  <a:cubicBezTo>
                    <a:pt x="26" y="119"/>
                    <a:pt x="27" y="119"/>
                    <a:pt x="28" y="119"/>
                  </a:cubicBezTo>
                  <a:cubicBezTo>
                    <a:pt x="28" y="119"/>
                    <a:pt x="28" y="118"/>
                    <a:pt x="28" y="117"/>
                  </a:cubicBezTo>
                  <a:cubicBezTo>
                    <a:pt x="27" y="117"/>
                    <a:pt x="26" y="117"/>
                    <a:pt x="24" y="117"/>
                  </a:cubicBezTo>
                  <a:close/>
                  <a:moveTo>
                    <a:pt x="35" y="117"/>
                  </a:moveTo>
                  <a:cubicBezTo>
                    <a:pt x="35" y="118"/>
                    <a:pt x="35" y="119"/>
                    <a:pt x="35" y="119"/>
                  </a:cubicBezTo>
                  <a:cubicBezTo>
                    <a:pt x="36" y="119"/>
                    <a:pt x="37" y="119"/>
                    <a:pt x="38" y="119"/>
                  </a:cubicBezTo>
                  <a:cubicBezTo>
                    <a:pt x="38" y="119"/>
                    <a:pt x="38" y="118"/>
                    <a:pt x="38" y="117"/>
                  </a:cubicBezTo>
                  <a:cubicBezTo>
                    <a:pt x="37" y="117"/>
                    <a:pt x="36" y="117"/>
                    <a:pt x="35" y="117"/>
                  </a:cubicBezTo>
                  <a:close/>
                  <a:moveTo>
                    <a:pt x="40" y="117"/>
                  </a:moveTo>
                  <a:cubicBezTo>
                    <a:pt x="40" y="118"/>
                    <a:pt x="40" y="119"/>
                    <a:pt x="40" y="119"/>
                  </a:cubicBezTo>
                  <a:cubicBezTo>
                    <a:pt x="41" y="119"/>
                    <a:pt x="43" y="119"/>
                    <a:pt x="44" y="119"/>
                  </a:cubicBezTo>
                  <a:cubicBezTo>
                    <a:pt x="44" y="119"/>
                    <a:pt x="44" y="118"/>
                    <a:pt x="44" y="117"/>
                  </a:cubicBezTo>
                  <a:cubicBezTo>
                    <a:pt x="43" y="117"/>
                    <a:pt x="41" y="117"/>
                    <a:pt x="40" y="117"/>
                  </a:cubicBezTo>
                  <a:close/>
                  <a:moveTo>
                    <a:pt x="24" y="112"/>
                  </a:moveTo>
                  <a:cubicBezTo>
                    <a:pt x="24" y="113"/>
                    <a:pt x="24" y="114"/>
                    <a:pt x="24" y="115"/>
                  </a:cubicBezTo>
                  <a:cubicBezTo>
                    <a:pt x="26" y="115"/>
                    <a:pt x="27" y="115"/>
                    <a:pt x="28" y="115"/>
                  </a:cubicBezTo>
                  <a:cubicBezTo>
                    <a:pt x="28" y="114"/>
                    <a:pt x="28" y="113"/>
                    <a:pt x="28" y="112"/>
                  </a:cubicBezTo>
                  <a:cubicBezTo>
                    <a:pt x="27" y="112"/>
                    <a:pt x="26" y="112"/>
                    <a:pt x="24" y="112"/>
                  </a:cubicBezTo>
                  <a:close/>
                  <a:moveTo>
                    <a:pt x="30" y="112"/>
                  </a:moveTo>
                  <a:cubicBezTo>
                    <a:pt x="30" y="113"/>
                    <a:pt x="30" y="114"/>
                    <a:pt x="30" y="115"/>
                  </a:cubicBezTo>
                  <a:cubicBezTo>
                    <a:pt x="31" y="115"/>
                    <a:pt x="32" y="115"/>
                    <a:pt x="33" y="115"/>
                  </a:cubicBezTo>
                  <a:cubicBezTo>
                    <a:pt x="33" y="114"/>
                    <a:pt x="33" y="113"/>
                    <a:pt x="33" y="112"/>
                  </a:cubicBezTo>
                  <a:cubicBezTo>
                    <a:pt x="32" y="112"/>
                    <a:pt x="31" y="112"/>
                    <a:pt x="30" y="112"/>
                  </a:cubicBezTo>
                  <a:close/>
                  <a:moveTo>
                    <a:pt x="35" y="112"/>
                  </a:moveTo>
                  <a:cubicBezTo>
                    <a:pt x="35" y="113"/>
                    <a:pt x="35" y="114"/>
                    <a:pt x="35" y="115"/>
                  </a:cubicBezTo>
                  <a:cubicBezTo>
                    <a:pt x="36" y="115"/>
                    <a:pt x="37" y="115"/>
                    <a:pt x="38" y="115"/>
                  </a:cubicBezTo>
                  <a:cubicBezTo>
                    <a:pt x="38" y="114"/>
                    <a:pt x="38" y="113"/>
                    <a:pt x="38" y="112"/>
                  </a:cubicBezTo>
                  <a:cubicBezTo>
                    <a:pt x="37" y="112"/>
                    <a:pt x="36" y="112"/>
                    <a:pt x="35" y="112"/>
                  </a:cubicBezTo>
                  <a:close/>
                  <a:moveTo>
                    <a:pt x="40" y="112"/>
                  </a:moveTo>
                  <a:cubicBezTo>
                    <a:pt x="40" y="113"/>
                    <a:pt x="40" y="114"/>
                    <a:pt x="40" y="115"/>
                  </a:cubicBezTo>
                  <a:cubicBezTo>
                    <a:pt x="41" y="115"/>
                    <a:pt x="43" y="115"/>
                    <a:pt x="44" y="115"/>
                  </a:cubicBezTo>
                  <a:cubicBezTo>
                    <a:pt x="44" y="114"/>
                    <a:pt x="44" y="113"/>
                    <a:pt x="44" y="112"/>
                  </a:cubicBezTo>
                  <a:cubicBezTo>
                    <a:pt x="43" y="112"/>
                    <a:pt x="41" y="112"/>
                    <a:pt x="40" y="112"/>
                  </a:cubicBezTo>
                  <a:close/>
                  <a:moveTo>
                    <a:pt x="46" y="112"/>
                  </a:moveTo>
                  <a:cubicBezTo>
                    <a:pt x="46" y="113"/>
                    <a:pt x="46" y="114"/>
                    <a:pt x="46" y="115"/>
                  </a:cubicBezTo>
                  <a:cubicBezTo>
                    <a:pt x="47" y="115"/>
                    <a:pt x="48" y="115"/>
                    <a:pt x="49" y="115"/>
                  </a:cubicBezTo>
                  <a:cubicBezTo>
                    <a:pt x="49" y="114"/>
                    <a:pt x="49" y="113"/>
                    <a:pt x="49" y="112"/>
                  </a:cubicBezTo>
                  <a:cubicBezTo>
                    <a:pt x="48" y="112"/>
                    <a:pt x="47" y="112"/>
                    <a:pt x="46" y="112"/>
                  </a:cubicBezTo>
                  <a:close/>
                  <a:moveTo>
                    <a:pt x="24" y="108"/>
                  </a:moveTo>
                  <a:cubicBezTo>
                    <a:pt x="24" y="108"/>
                    <a:pt x="24" y="109"/>
                    <a:pt x="24" y="110"/>
                  </a:cubicBezTo>
                  <a:cubicBezTo>
                    <a:pt x="26" y="110"/>
                    <a:pt x="27" y="110"/>
                    <a:pt x="28" y="110"/>
                  </a:cubicBezTo>
                  <a:cubicBezTo>
                    <a:pt x="28" y="109"/>
                    <a:pt x="28" y="108"/>
                    <a:pt x="28" y="108"/>
                  </a:cubicBezTo>
                  <a:cubicBezTo>
                    <a:pt x="27" y="108"/>
                    <a:pt x="26" y="108"/>
                    <a:pt x="24" y="108"/>
                  </a:cubicBezTo>
                  <a:close/>
                  <a:moveTo>
                    <a:pt x="30" y="108"/>
                  </a:moveTo>
                  <a:cubicBezTo>
                    <a:pt x="30" y="108"/>
                    <a:pt x="30" y="109"/>
                    <a:pt x="30" y="110"/>
                  </a:cubicBezTo>
                  <a:cubicBezTo>
                    <a:pt x="31" y="110"/>
                    <a:pt x="32" y="110"/>
                    <a:pt x="33" y="110"/>
                  </a:cubicBezTo>
                  <a:cubicBezTo>
                    <a:pt x="33" y="109"/>
                    <a:pt x="33" y="108"/>
                    <a:pt x="33" y="108"/>
                  </a:cubicBezTo>
                  <a:cubicBezTo>
                    <a:pt x="32" y="108"/>
                    <a:pt x="31" y="108"/>
                    <a:pt x="30" y="108"/>
                  </a:cubicBezTo>
                  <a:close/>
                  <a:moveTo>
                    <a:pt x="40" y="108"/>
                  </a:moveTo>
                  <a:cubicBezTo>
                    <a:pt x="40" y="108"/>
                    <a:pt x="40" y="109"/>
                    <a:pt x="40" y="110"/>
                  </a:cubicBezTo>
                  <a:cubicBezTo>
                    <a:pt x="41" y="110"/>
                    <a:pt x="43" y="110"/>
                    <a:pt x="44" y="110"/>
                  </a:cubicBezTo>
                  <a:cubicBezTo>
                    <a:pt x="44" y="109"/>
                    <a:pt x="44" y="108"/>
                    <a:pt x="44" y="108"/>
                  </a:cubicBezTo>
                  <a:cubicBezTo>
                    <a:pt x="43" y="108"/>
                    <a:pt x="41" y="108"/>
                    <a:pt x="40" y="108"/>
                  </a:cubicBezTo>
                  <a:close/>
                  <a:moveTo>
                    <a:pt x="46" y="108"/>
                  </a:moveTo>
                  <a:cubicBezTo>
                    <a:pt x="46" y="108"/>
                    <a:pt x="46" y="109"/>
                    <a:pt x="46" y="110"/>
                  </a:cubicBezTo>
                  <a:cubicBezTo>
                    <a:pt x="47" y="110"/>
                    <a:pt x="48" y="110"/>
                    <a:pt x="49" y="110"/>
                  </a:cubicBezTo>
                  <a:cubicBezTo>
                    <a:pt x="49" y="109"/>
                    <a:pt x="49" y="108"/>
                    <a:pt x="49" y="108"/>
                  </a:cubicBezTo>
                  <a:cubicBezTo>
                    <a:pt x="48" y="108"/>
                    <a:pt x="47" y="108"/>
                    <a:pt x="46" y="108"/>
                  </a:cubicBezTo>
                  <a:close/>
                  <a:moveTo>
                    <a:pt x="51" y="103"/>
                  </a:moveTo>
                  <a:cubicBezTo>
                    <a:pt x="51" y="104"/>
                    <a:pt x="51" y="104"/>
                    <a:pt x="51" y="105"/>
                  </a:cubicBezTo>
                  <a:cubicBezTo>
                    <a:pt x="52" y="105"/>
                    <a:pt x="53" y="105"/>
                    <a:pt x="54" y="105"/>
                  </a:cubicBezTo>
                  <a:cubicBezTo>
                    <a:pt x="54" y="104"/>
                    <a:pt x="54" y="104"/>
                    <a:pt x="54" y="103"/>
                  </a:cubicBezTo>
                  <a:cubicBezTo>
                    <a:pt x="53" y="103"/>
                    <a:pt x="52" y="103"/>
                    <a:pt x="51" y="103"/>
                  </a:cubicBezTo>
                  <a:close/>
                  <a:moveTo>
                    <a:pt x="19" y="103"/>
                  </a:moveTo>
                  <a:cubicBezTo>
                    <a:pt x="19" y="104"/>
                    <a:pt x="19" y="104"/>
                    <a:pt x="19" y="105"/>
                  </a:cubicBezTo>
                  <a:cubicBezTo>
                    <a:pt x="20" y="105"/>
                    <a:pt x="21" y="105"/>
                    <a:pt x="23" y="105"/>
                  </a:cubicBezTo>
                  <a:cubicBezTo>
                    <a:pt x="23" y="104"/>
                    <a:pt x="23" y="104"/>
                    <a:pt x="23" y="103"/>
                  </a:cubicBezTo>
                  <a:cubicBezTo>
                    <a:pt x="21" y="103"/>
                    <a:pt x="20" y="103"/>
                    <a:pt x="19" y="103"/>
                  </a:cubicBezTo>
                  <a:close/>
                  <a:moveTo>
                    <a:pt x="30" y="103"/>
                  </a:moveTo>
                  <a:cubicBezTo>
                    <a:pt x="30" y="104"/>
                    <a:pt x="30" y="104"/>
                    <a:pt x="30" y="105"/>
                  </a:cubicBezTo>
                  <a:cubicBezTo>
                    <a:pt x="31" y="105"/>
                    <a:pt x="32" y="105"/>
                    <a:pt x="33" y="105"/>
                  </a:cubicBezTo>
                  <a:cubicBezTo>
                    <a:pt x="33" y="104"/>
                    <a:pt x="33" y="104"/>
                    <a:pt x="33" y="103"/>
                  </a:cubicBezTo>
                  <a:cubicBezTo>
                    <a:pt x="32" y="103"/>
                    <a:pt x="31" y="103"/>
                    <a:pt x="30" y="103"/>
                  </a:cubicBezTo>
                  <a:close/>
                  <a:moveTo>
                    <a:pt x="35" y="103"/>
                  </a:moveTo>
                  <a:cubicBezTo>
                    <a:pt x="35" y="104"/>
                    <a:pt x="35" y="104"/>
                    <a:pt x="35" y="105"/>
                  </a:cubicBezTo>
                  <a:cubicBezTo>
                    <a:pt x="36" y="105"/>
                    <a:pt x="37" y="105"/>
                    <a:pt x="38" y="105"/>
                  </a:cubicBezTo>
                  <a:cubicBezTo>
                    <a:pt x="38" y="104"/>
                    <a:pt x="38" y="104"/>
                    <a:pt x="38" y="103"/>
                  </a:cubicBezTo>
                  <a:cubicBezTo>
                    <a:pt x="37" y="103"/>
                    <a:pt x="36" y="103"/>
                    <a:pt x="35" y="103"/>
                  </a:cubicBezTo>
                  <a:close/>
                  <a:moveTo>
                    <a:pt x="46" y="103"/>
                  </a:moveTo>
                  <a:cubicBezTo>
                    <a:pt x="46" y="104"/>
                    <a:pt x="46" y="104"/>
                    <a:pt x="46" y="105"/>
                  </a:cubicBezTo>
                  <a:cubicBezTo>
                    <a:pt x="47" y="105"/>
                    <a:pt x="48" y="105"/>
                    <a:pt x="49" y="105"/>
                  </a:cubicBezTo>
                  <a:cubicBezTo>
                    <a:pt x="49" y="104"/>
                    <a:pt x="49" y="104"/>
                    <a:pt x="49" y="103"/>
                  </a:cubicBezTo>
                  <a:cubicBezTo>
                    <a:pt x="48" y="103"/>
                    <a:pt x="47" y="103"/>
                    <a:pt x="46" y="103"/>
                  </a:cubicBezTo>
                  <a:close/>
                  <a:moveTo>
                    <a:pt x="19" y="98"/>
                  </a:moveTo>
                  <a:cubicBezTo>
                    <a:pt x="19" y="99"/>
                    <a:pt x="19" y="100"/>
                    <a:pt x="19" y="101"/>
                  </a:cubicBezTo>
                  <a:cubicBezTo>
                    <a:pt x="20" y="101"/>
                    <a:pt x="21" y="101"/>
                    <a:pt x="23" y="101"/>
                  </a:cubicBezTo>
                  <a:cubicBezTo>
                    <a:pt x="23" y="100"/>
                    <a:pt x="23" y="99"/>
                    <a:pt x="23" y="98"/>
                  </a:cubicBezTo>
                  <a:cubicBezTo>
                    <a:pt x="21" y="98"/>
                    <a:pt x="20" y="98"/>
                    <a:pt x="19" y="98"/>
                  </a:cubicBezTo>
                  <a:close/>
                  <a:moveTo>
                    <a:pt x="40" y="98"/>
                  </a:moveTo>
                  <a:cubicBezTo>
                    <a:pt x="40" y="99"/>
                    <a:pt x="40" y="100"/>
                    <a:pt x="40" y="101"/>
                  </a:cubicBezTo>
                  <a:cubicBezTo>
                    <a:pt x="41" y="101"/>
                    <a:pt x="43" y="101"/>
                    <a:pt x="44" y="101"/>
                  </a:cubicBezTo>
                  <a:cubicBezTo>
                    <a:pt x="44" y="100"/>
                    <a:pt x="44" y="99"/>
                    <a:pt x="44" y="98"/>
                  </a:cubicBezTo>
                  <a:cubicBezTo>
                    <a:pt x="43" y="98"/>
                    <a:pt x="41" y="98"/>
                    <a:pt x="40" y="98"/>
                  </a:cubicBezTo>
                  <a:close/>
                  <a:moveTo>
                    <a:pt x="46" y="98"/>
                  </a:moveTo>
                  <a:cubicBezTo>
                    <a:pt x="46" y="99"/>
                    <a:pt x="46" y="100"/>
                    <a:pt x="46" y="101"/>
                  </a:cubicBezTo>
                  <a:cubicBezTo>
                    <a:pt x="47" y="101"/>
                    <a:pt x="48" y="101"/>
                    <a:pt x="49" y="101"/>
                  </a:cubicBezTo>
                  <a:cubicBezTo>
                    <a:pt x="49" y="100"/>
                    <a:pt x="49" y="99"/>
                    <a:pt x="49" y="98"/>
                  </a:cubicBezTo>
                  <a:cubicBezTo>
                    <a:pt x="48" y="98"/>
                    <a:pt x="47" y="98"/>
                    <a:pt x="46" y="98"/>
                  </a:cubicBezTo>
                  <a:close/>
                  <a:moveTo>
                    <a:pt x="40" y="93"/>
                  </a:moveTo>
                  <a:cubicBezTo>
                    <a:pt x="40" y="94"/>
                    <a:pt x="40" y="95"/>
                    <a:pt x="40" y="96"/>
                  </a:cubicBezTo>
                  <a:cubicBezTo>
                    <a:pt x="41" y="96"/>
                    <a:pt x="43" y="96"/>
                    <a:pt x="44" y="96"/>
                  </a:cubicBezTo>
                  <a:cubicBezTo>
                    <a:pt x="44" y="95"/>
                    <a:pt x="44" y="94"/>
                    <a:pt x="44" y="93"/>
                  </a:cubicBezTo>
                  <a:cubicBezTo>
                    <a:pt x="43" y="93"/>
                    <a:pt x="41" y="93"/>
                    <a:pt x="40" y="93"/>
                  </a:cubicBezTo>
                  <a:close/>
                  <a:moveTo>
                    <a:pt x="51" y="89"/>
                  </a:moveTo>
                  <a:cubicBezTo>
                    <a:pt x="51" y="89"/>
                    <a:pt x="51" y="90"/>
                    <a:pt x="51" y="91"/>
                  </a:cubicBezTo>
                  <a:cubicBezTo>
                    <a:pt x="52" y="91"/>
                    <a:pt x="53" y="91"/>
                    <a:pt x="54" y="91"/>
                  </a:cubicBezTo>
                  <a:cubicBezTo>
                    <a:pt x="54" y="90"/>
                    <a:pt x="54" y="89"/>
                    <a:pt x="54" y="89"/>
                  </a:cubicBezTo>
                  <a:cubicBezTo>
                    <a:pt x="53" y="89"/>
                    <a:pt x="52" y="89"/>
                    <a:pt x="51" y="89"/>
                  </a:cubicBezTo>
                  <a:close/>
                  <a:moveTo>
                    <a:pt x="40" y="89"/>
                  </a:moveTo>
                  <a:cubicBezTo>
                    <a:pt x="40" y="89"/>
                    <a:pt x="40" y="90"/>
                    <a:pt x="40" y="91"/>
                  </a:cubicBezTo>
                  <a:cubicBezTo>
                    <a:pt x="41" y="91"/>
                    <a:pt x="43" y="91"/>
                    <a:pt x="44" y="91"/>
                  </a:cubicBezTo>
                  <a:cubicBezTo>
                    <a:pt x="44" y="90"/>
                    <a:pt x="44" y="89"/>
                    <a:pt x="44" y="89"/>
                  </a:cubicBezTo>
                  <a:cubicBezTo>
                    <a:pt x="43" y="89"/>
                    <a:pt x="41" y="89"/>
                    <a:pt x="40" y="89"/>
                  </a:cubicBezTo>
                  <a:close/>
                  <a:moveTo>
                    <a:pt x="51" y="84"/>
                  </a:moveTo>
                  <a:cubicBezTo>
                    <a:pt x="51" y="85"/>
                    <a:pt x="51" y="86"/>
                    <a:pt x="51" y="86"/>
                  </a:cubicBezTo>
                  <a:cubicBezTo>
                    <a:pt x="52" y="86"/>
                    <a:pt x="53" y="86"/>
                    <a:pt x="54" y="86"/>
                  </a:cubicBezTo>
                  <a:cubicBezTo>
                    <a:pt x="54" y="86"/>
                    <a:pt x="54" y="85"/>
                    <a:pt x="54" y="84"/>
                  </a:cubicBezTo>
                  <a:cubicBezTo>
                    <a:pt x="53" y="84"/>
                    <a:pt x="52" y="84"/>
                    <a:pt x="51" y="84"/>
                  </a:cubicBezTo>
                  <a:close/>
                  <a:moveTo>
                    <a:pt x="19" y="84"/>
                  </a:moveTo>
                  <a:cubicBezTo>
                    <a:pt x="19" y="85"/>
                    <a:pt x="19" y="86"/>
                    <a:pt x="19" y="86"/>
                  </a:cubicBezTo>
                  <a:cubicBezTo>
                    <a:pt x="20" y="86"/>
                    <a:pt x="21" y="86"/>
                    <a:pt x="23" y="86"/>
                  </a:cubicBezTo>
                  <a:cubicBezTo>
                    <a:pt x="23" y="86"/>
                    <a:pt x="23" y="85"/>
                    <a:pt x="23" y="84"/>
                  </a:cubicBezTo>
                  <a:cubicBezTo>
                    <a:pt x="21" y="84"/>
                    <a:pt x="20" y="84"/>
                    <a:pt x="19" y="84"/>
                  </a:cubicBezTo>
                  <a:close/>
                  <a:moveTo>
                    <a:pt x="24" y="84"/>
                  </a:moveTo>
                  <a:cubicBezTo>
                    <a:pt x="24" y="85"/>
                    <a:pt x="24" y="86"/>
                    <a:pt x="24" y="86"/>
                  </a:cubicBezTo>
                  <a:cubicBezTo>
                    <a:pt x="26" y="86"/>
                    <a:pt x="27" y="86"/>
                    <a:pt x="28" y="86"/>
                  </a:cubicBezTo>
                  <a:cubicBezTo>
                    <a:pt x="28" y="86"/>
                    <a:pt x="28" y="85"/>
                    <a:pt x="28" y="84"/>
                  </a:cubicBezTo>
                  <a:cubicBezTo>
                    <a:pt x="27" y="84"/>
                    <a:pt x="26" y="84"/>
                    <a:pt x="24" y="84"/>
                  </a:cubicBezTo>
                  <a:close/>
                  <a:moveTo>
                    <a:pt x="30" y="84"/>
                  </a:moveTo>
                  <a:cubicBezTo>
                    <a:pt x="30" y="85"/>
                    <a:pt x="30" y="86"/>
                    <a:pt x="30" y="86"/>
                  </a:cubicBezTo>
                  <a:cubicBezTo>
                    <a:pt x="31" y="86"/>
                    <a:pt x="32" y="86"/>
                    <a:pt x="33" y="86"/>
                  </a:cubicBezTo>
                  <a:cubicBezTo>
                    <a:pt x="33" y="86"/>
                    <a:pt x="33" y="85"/>
                    <a:pt x="33" y="84"/>
                  </a:cubicBezTo>
                  <a:cubicBezTo>
                    <a:pt x="32" y="84"/>
                    <a:pt x="31" y="84"/>
                    <a:pt x="30" y="84"/>
                  </a:cubicBezTo>
                  <a:close/>
                  <a:moveTo>
                    <a:pt x="40" y="84"/>
                  </a:moveTo>
                  <a:cubicBezTo>
                    <a:pt x="40" y="85"/>
                    <a:pt x="40" y="86"/>
                    <a:pt x="40" y="86"/>
                  </a:cubicBezTo>
                  <a:cubicBezTo>
                    <a:pt x="41" y="86"/>
                    <a:pt x="43" y="86"/>
                    <a:pt x="44" y="86"/>
                  </a:cubicBezTo>
                  <a:cubicBezTo>
                    <a:pt x="44" y="86"/>
                    <a:pt x="44" y="85"/>
                    <a:pt x="44" y="84"/>
                  </a:cubicBezTo>
                  <a:cubicBezTo>
                    <a:pt x="43" y="84"/>
                    <a:pt x="41" y="84"/>
                    <a:pt x="40" y="84"/>
                  </a:cubicBezTo>
                  <a:close/>
                  <a:moveTo>
                    <a:pt x="46" y="84"/>
                  </a:moveTo>
                  <a:cubicBezTo>
                    <a:pt x="46" y="85"/>
                    <a:pt x="46" y="86"/>
                    <a:pt x="46" y="86"/>
                  </a:cubicBezTo>
                  <a:cubicBezTo>
                    <a:pt x="47" y="86"/>
                    <a:pt x="48" y="86"/>
                    <a:pt x="49" y="86"/>
                  </a:cubicBezTo>
                  <a:cubicBezTo>
                    <a:pt x="49" y="86"/>
                    <a:pt x="49" y="85"/>
                    <a:pt x="49" y="84"/>
                  </a:cubicBezTo>
                  <a:cubicBezTo>
                    <a:pt x="48" y="84"/>
                    <a:pt x="47" y="84"/>
                    <a:pt x="46" y="84"/>
                  </a:cubicBezTo>
                  <a:close/>
                  <a:moveTo>
                    <a:pt x="51" y="79"/>
                  </a:moveTo>
                  <a:cubicBezTo>
                    <a:pt x="51" y="80"/>
                    <a:pt x="51" y="81"/>
                    <a:pt x="51" y="82"/>
                  </a:cubicBezTo>
                  <a:cubicBezTo>
                    <a:pt x="52" y="82"/>
                    <a:pt x="53" y="82"/>
                    <a:pt x="54" y="82"/>
                  </a:cubicBezTo>
                  <a:cubicBezTo>
                    <a:pt x="54" y="81"/>
                    <a:pt x="54" y="80"/>
                    <a:pt x="54" y="79"/>
                  </a:cubicBezTo>
                  <a:cubicBezTo>
                    <a:pt x="53" y="79"/>
                    <a:pt x="52" y="79"/>
                    <a:pt x="51" y="79"/>
                  </a:cubicBezTo>
                  <a:close/>
                  <a:moveTo>
                    <a:pt x="19" y="79"/>
                  </a:moveTo>
                  <a:cubicBezTo>
                    <a:pt x="19" y="80"/>
                    <a:pt x="19" y="81"/>
                    <a:pt x="19" y="82"/>
                  </a:cubicBezTo>
                  <a:cubicBezTo>
                    <a:pt x="20" y="82"/>
                    <a:pt x="21" y="82"/>
                    <a:pt x="23" y="82"/>
                  </a:cubicBezTo>
                  <a:cubicBezTo>
                    <a:pt x="23" y="81"/>
                    <a:pt x="23" y="80"/>
                    <a:pt x="23" y="79"/>
                  </a:cubicBezTo>
                  <a:cubicBezTo>
                    <a:pt x="21" y="79"/>
                    <a:pt x="20" y="79"/>
                    <a:pt x="19" y="79"/>
                  </a:cubicBezTo>
                  <a:close/>
                  <a:moveTo>
                    <a:pt x="24" y="79"/>
                  </a:moveTo>
                  <a:cubicBezTo>
                    <a:pt x="24" y="80"/>
                    <a:pt x="24" y="81"/>
                    <a:pt x="24" y="82"/>
                  </a:cubicBezTo>
                  <a:cubicBezTo>
                    <a:pt x="26" y="82"/>
                    <a:pt x="27" y="82"/>
                    <a:pt x="28" y="82"/>
                  </a:cubicBezTo>
                  <a:cubicBezTo>
                    <a:pt x="28" y="81"/>
                    <a:pt x="28" y="80"/>
                    <a:pt x="28" y="79"/>
                  </a:cubicBezTo>
                  <a:cubicBezTo>
                    <a:pt x="27" y="79"/>
                    <a:pt x="26" y="79"/>
                    <a:pt x="24" y="79"/>
                  </a:cubicBezTo>
                  <a:close/>
                  <a:moveTo>
                    <a:pt x="30" y="79"/>
                  </a:moveTo>
                  <a:cubicBezTo>
                    <a:pt x="30" y="80"/>
                    <a:pt x="30" y="81"/>
                    <a:pt x="30" y="82"/>
                  </a:cubicBezTo>
                  <a:cubicBezTo>
                    <a:pt x="31" y="82"/>
                    <a:pt x="32" y="82"/>
                    <a:pt x="33" y="82"/>
                  </a:cubicBezTo>
                  <a:cubicBezTo>
                    <a:pt x="33" y="81"/>
                    <a:pt x="33" y="80"/>
                    <a:pt x="33" y="79"/>
                  </a:cubicBezTo>
                  <a:cubicBezTo>
                    <a:pt x="32" y="79"/>
                    <a:pt x="31" y="79"/>
                    <a:pt x="30" y="79"/>
                  </a:cubicBezTo>
                  <a:close/>
                  <a:moveTo>
                    <a:pt x="35" y="79"/>
                  </a:moveTo>
                  <a:cubicBezTo>
                    <a:pt x="35" y="80"/>
                    <a:pt x="35" y="81"/>
                    <a:pt x="35" y="82"/>
                  </a:cubicBezTo>
                  <a:cubicBezTo>
                    <a:pt x="36" y="82"/>
                    <a:pt x="37" y="82"/>
                    <a:pt x="38" y="82"/>
                  </a:cubicBezTo>
                  <a:cubicBezTo>
                    <a:pt x="38" y="81"/>
                    <a:pt x="38" y="80"/>
                    <a:pt x="38" y="79"/>
                  </a:cubicBezTo>
                  <a:cubicBezTo>
                    <a:pt x="37" y="79"/>
                    <a:pt x="36" y="79"/>
                    <a:pt x="35" y="79"/>
                  </a:cubicBezTo>
                  <a:close/>
                  <a:moveTo>
                    <a:pt x="40" y="79"/>
                  </a:moveTo>
                  <a:cubicBezTo>
                    <a:pt x="40" y="80"/>
                    <a:pt x="40" y="81"/>
                    <a:pt x="40" y="82"/>
                  </a:cubicBezTo>
                  <a:cubicBezTo>
                    <a:pt x="41" y="82"/>
                    <a:pt x="43" y="82"/>
                    <a:pt x="44" y="82"/>
                  </a:cubicBezTo>
                  <a:cubicBezTo>
                    <a:pt x="44" y="81"/>
                    <a:pt x="44" y="80"/>
                    <a:pt x="44" y="79"/>
                  </a:cubicBezTo>
                  <a:cubicBezTo>
                    <a:pt x="43" y="79"/>
                    <a:pt x="41" y="79"/>
                    <a:pt x="40" y="79"/>
                  </a:cubicBezTo>
                  <a:close/>
                  <a:moveTo>
                    <a:pt x="51" y="75"/>
                  </a:moveTo>
                  <a:cubicBezTo>
                    <a:pt x="51" y="75"/>
                    <a:pt x="51" y="76"/>
                    <a:pt x="51" y="77"/>
                  </a:cubicBezTo>
                  <a:cubicBezTo>
                    <a:pt x="52" y="77"/>
                    <a:pt x="53" y="77"/>
                    <a:pt x="54" y="77"/>
                  </a:cubicBezTo>
                  <a:cubicBezTo>
                    <a:pt x="54" y="76"/>
                    <a:pt x="54" y="75"/>
                    <a:pt x="54" y="75"/>
                  </a:cubicBezTo>
                  <a:cubicBezTo>
                    <a:pt x="53" y="75"/>
                    <a:pt x="52" y="75"/>
                    <a:pt x="51" y="75"/>
                  </a:cubicBezTo>
                  <a:close/>
                  <a:moveTo>
                    <a:pt x="24" y="75"/>
                  </a:moveTo>
                  <a:cubicBezTo>
                    <a:pt x="24" y="75"/>
                    <a:pt x="24" y="76"/>
                    <a:pt x="24" y="77"/>
                  </a:cubicBezTo>
                  <a:cubicBezTo>
                    <a:pt x="26" y="77"/>
                    <a:pt x="27" y="77"/>
                    <a:pt x="28" y="77"/>
                  </a:cubicBezTo>
                  <a:cubicBezTo>
                    <a:pt x="28" y="76"/>
                    <a:pt x="28" y="75"/>
                    <a:pt x="28" y="75"/>
                  </a:cubicBezTo>
                  <a:cubicBezTo>
                    <a:pt x="27" y="75"/>
                    <a:pt x="26" y="75"/>
                    <a:pt x="24" y="75"/>
                  </a:cubicBezTo>
                  <a:close/>
                  <a:moveTo>
                    <a:pt x="30" y="75"/>
                  </a:moveTo>
                  <a:cubicBezTo>
                    <a:pt x="30" y="75"/>
                    <a:pt x="30" y="76"/>
                    <a:pt x="30" y="77"/>
                  </a:cubicBezTo>
                  <a:cubicBezTo>
                    <a:pt x="31" y="77"/>
                    <a:pt x="32" y="77"/>
                    <a:pt x="33" y="77"/>
                  </a:cubicBezTo>
                  <a:cubicBezTo>
                    <a:pt x="33" y="76"/>
                    <a:pt x="33" y="75"/>
                    <a:pt x="33" y="75"/>
                  </a:cubicBezTo>
                  <a:cubicBezTo>
                    <a:pt x="32" y="75"/>
                    <a:pt x="31" y="75"/>
                    <a:pt x="30" y="75"/>
                  </a:cubicBezTo>
                  <a:close/>
                  <a:moveTo>
                    <a:pt x="35" y="75"/>
                  </a:moveTo>
                  <a:cubicBezTo>
                    <a:pt x="35" y="75"/>
                    <a:pt x="35" y="76"/>
                    <a:pt x="35" y="77"/>
                  </a:cubicBezTo>
                  <a:cubicBezTo>
                    <a:pt x="36" y="77"/>
                    <a:pt x="37" y="77"/>
                    <a:pt x="38" y="77"/>
                  </a:cubicBezTo>
                  <a:cubicBezTo>
                    <a:pt x="38" y="76"/>
                    <a:pt x="38" y="75"/>
                    <a:pt x="38" y="75"/>
                  </a:cubicBezTo>
                  <a:cubicBezTo>
                    <a:pt x="37" y="75"/>
                    <a:pt x="36" y="75"/>
                    <a:pt x="35" y="75"/>
                  </a:cubicBezTo>
                  <a:close/>
                  <a:moveTo>
                    <a:pt x="40" y="75"/>
                  </a:moveTo>
                  <a:cubicBezTo>
                    <a:pt x="40" y="75"/>
                    <a:pt x="40" y="76"/>
                    <a:pt x="40" y="77"/>
                  </a:cubicBezTo>
                  <a:cubicBezTo>
                    <a:pt x="41" y="77"/>
                    <a:pt x="43" y="77"/>
                    <a:pt x="44" y="77"/>
                  </a:cubicBezTo>
                  <a:cubicBezTo>
                    <a:pt x="44" y="76"/>
                    <a:pt x="44" y="75"/>
                    <a:pt x="44" y="75"/>
                  </a:cubicBezTo>
                  <a:cubicBezTo>
                    <a:pt x="43" y="75"/>
                    <a:pt x="41" y="75"/>
                    <a:pt x="40" y="75"/>
                  </a:cubicBezTo>
                  <a:close/>
                  <a:moveTo>
                    <a:pt x="51" y="70"/>
                  </a:moveTo>
                  <a:cubicBezTo>
                    <a:pt x="51" y="71"/>
                    <a:pt x="51" y="71"/>
                    <a:pt x="51" y="72"/>
                  </a:cubicBezTo>
                  <a:cubicBezTo>
                    <a:pt x="52" y="72"/>
                    <a:pt x="53" y="72"/>
                    <a:pt x="54" y="72"/>
                  </a:cubicBezTo>
                  <a:cubicBezTo>
                    <a:pt x="54" y="71"/>
                    <a:pt x="54" y="71"/>
                    <a:pt x="54" y="70"/>
                  </a:cubicBezTo>
                  <a:cubicBezTo>
                    <a:pt x="53" y="70"/>
                    <a:pt x="52" y="70"/>
                    <a:pt x="51" y="70"/>
                  </a:cubicBezTo>
                  <a:close/>
                  <a:moveTo>
                    <a:pt x="24" y="70"/>
                  </a:moveTo>
                  <a:cubicBezTo>
                    <a:pt x="24" y="71"/>
                    <a:pt x="24" y="71"/>
                    <a:pt x="24" y="72"/>
                  </a:cubicBezTo>
                  <a:cubicBezTo>
                    <a:pt x="26" y="72"/>
                    <a:pt x="27" y="72"/>
                    <a:pt x="28" y="72"/>
                  </a:cubicBezTo>
                  <a:cubicBezTo>
                    <a:pt x="28" y="71"/>
                    <a:pt x="28" y="71"/>
                    <a:pt x="28" y="70"/>
                  </a:cubicBezTo>
                  <a:cubicBezTo>
                    <a:pt x="27" y="70"/>
                    <a:pt x="26" y="70"/>
                    <a:pt x="24" y="70"/>
                  </a:cubicBezTo>
                  <a:close/>
                  <a:moveTo>
                    <a:pt x="46" y="70"/>
                  </a:moveTo>
                  <a:cubicBezTo>
                    <a:pt x="46" y="71"/>
                    <a:pt x="46" y="71"/>
                    <a:pt x="46" y="72"/>
                  </a:cubicBezTo>
                  <a:cubicBezTo>
                    <a:pt x="47" y="72"/>
                    <a:pt x="48" y="72"/>
                    <a:pt x="49" y="72"/>
                  </a:cubicBezTo>
                  <a:cubicBezTo>
                    <a:pt x="49" y="71"/>
                    <a:pt x="49" y="71"/>
                    <a:pt x="49" y="70"/>
                  </a:cubicBezTo>
                  <a:cubicBezTo>
                    <a:pt x="48" y="70"/>
                    <a:pt x="47" y="70"/>
                    <a:pt x="46" y="70"/>
                  </a:cubicBezTo>
                  <a:close/>
                  <a:moveTo>
                    <a:pt x="51" y="65"/>
                  </a:moveTo>
                  <a:cubicBezTo>
                    <a:pt x="51" y="66"/>
                    <a:pt x="51" y="67"/>
                    <a:pt x="51" y="68"/>
                  </a:cubicBezTo>
                  <a:cubicBezTo>
                    <a:pt x="52" y="68"/>
                    <a:pt x="53" y="68"/>
                    <a:pt x="54" y="68"/>
                  </a:cubicBezTo>
                  <a:cubicBezTo>
                    <a:pt x="54" y="67"/>
                    <a:pt x="54" y="66"/>
                    <a:pt x="54" y="65"/>
                  </a:cubicBezTo>
                  <a:cubicBezTo>
                    <a:pt x="53" y="65"/>
                    <a:pt x="52" y="65"/>
                    <a:pt x="51" y="65"/>
                  </a:cubicBezTo>
                  <a:close/>
                  <a:moveTo>
                    <a:pt x="30" y="65"/>
                  </a:moveTo>
                  <a:cubicBezTo>
                    <a:pt x="30" y="66"/>
                    <a:pt x="30" y="67"/>
                    <a:pt x="30" y="68"/>
                  </a:cubicBezTo>
                  <a:cubicBezTo>
                    <a:pt x="31" y="68"/>
                    <a:pt x="32" y="68"/>
                    <a:pt x="33" y="68"/>
                  </a:cubicBezTo>
                  <a:cubicBezTo>
                    <a:pt x="33" y="67"/>
                    <a:pt x="33" y="66"/>
                    <a:pt x="33" y="65"/>
                  </a:cubicBezTo>
                  <a:cubicBezTo>
                    <a:pt x="32" y="65"/>
                    <a:pt x="31" y="65"/>
                    <a:pt x="30" y="65"/>
                  </a:cubicBezTo>
                  <a:close/>
                  <a:moveTo>
                    <a:pt x="35" y="65"/>
                  </a:moveTo>
                  <a:cubicBezTo>
                    <a:pt x="35" y="66"/>
                    <a:pt x="35" y="67"/>
                    <a:pt x="35" y="68"/>
                  </a:cubicBezTo>
                  <a:cubicBezTo>
                    <a:pt x="36" y="68"/>
                    <a:pt x="37" y="68"/>
                    <a:pt x="38" y="68"/>
                  </a:cubicBezTo>
                  <a:cubicBezTo>
                    <a:pt x="38" y="67"/>
                    <a:pt x="38" y="66"/>
                    <a:pt x="38" y="65"/>
                  </a:cubicBezTo>
                  <a:cubicBezTo>
                    <a:pt x="37" y="65"/>
                    <a:pt x="36" y="65"/>
                    <a:pt x="35" y="65"/>
                  </a:cubicBezTo>
                  <a:close/>
                  <a:moveTo>
                    <a:pt x="40" y="65"/>
                  </a:moveTo>
                  <a:cubicBezTo>
                    <a:pt x="40" y="66"/>
                    <a:pt x="40" y="67"/>
                    <a:pt x="40" y="68"/>
                  </a:cubicBezTo>
                  <a:cubicBezTo>
                    <a:pt x="41" y="68"/>
                    <a:pt x="43" y="68"/>
                    <a:pt x="44" y="68"/>
                  </a:cubicBezTo>
                  <a:cubicBezTo>
                    <a:pt x="44" y="67"/>
                    <a:pt x="44" y="66"/>
                    <a:pt x="44" y="65"/>
                  </a:cubicBezTo>
                  <a:cubicBezTo>
                    <a:pt x="43" y="65"/>
                    <a:pt x="41" y="65"/>
                    <a:pt x="40" y="65"/>
                  </a:cubicBezTo>
                  <a:close/>
                  <a:moveTo>
                    <a:pt x="46" y="65"/>
                  </a:moveTo>
                  <a:cubicBezTo>
                    <a:pt x="46" y="66"/>
                    <a:pt x="46" y="67"/>
                    <a:pt x="46" y="68"/>
                  </a:cubicBezTo>
                  <a:cubicBezTo>
                    <a:pt x="47" y="68"/>
                    <a:pt x="48" y="68"/>
                    <a:pt x="49" y="68"/>
                  </a:cubicBezTo>
                  <a:cubicBezTo>
                    <a:pt x="49" y="67"/>
                    <a:pt x="49" y="66"/>
                    <a:pt x="49" y="65"/>
                  </a:cubicBezTo>
                  <a:cubicBezTo>
                    <a:pt x="48" y="65"/>
                    <a:pt x="47" y="65"/>
                    <a:pt x="46" y="65"/>
                  </a:cubicBezTo>
                  <a:close/>
                  <a:moveTo>
                    <a:pt x="51" y="60"/>
                  </a:moveTo>
                  <a:cubicBezTo>
                    <a:pt x="51" y="61"/>
                    <a:pt x="51" y="62"/>
                    <a:pt x="51" y="63"/>
                  </a:cubicBezTo>
                  <a:cubicBezTo>
                    <a:pt x="52" y="63"/>
                    <a:pt x="53" y="63"/>
                    <a:pt x="54" y="63"/>
                  </a:cubicBezTo>
                  <a:cubicBezTo>
                    <a:pt x="54" y="62"/>
                    <a:pt x="54" y="61"/>
                    <a:pt x="54" y="60"/>
                  </a:cubicBezTo>
                  <a:cubicBezTo>
                    <a:pt x="53" y="60"/>
                    <a:pt x="52" y="60"/>
                    <a:pt x="51" y="60"/>
                  </a:cubicBezTo>
                  <a:close/>
                  <a:moveTo>
                    <a:pt x="24" y="60"/>
                  </a:moveTo>
                  <a:cubicBezTo>
                    <a:pt x="24" y="61"/>
                    <a:pt x="24" y="62"/>
                    <a:pt x="24" y="63"/>
                  </a:cubicBezTo>
                  <a:cubicBezTo>
                    <a:pt x="26" y="63"/>
                    <a:pt x="27" y="63"/>
                    <a:pt x="28" y="63"/>
                  </a:cubicBezTo>
                  <a:cubicBezTo>
                    <a:pt x="28" y="62"/>
                    <a:pt x="28" y="61"/>
                    <a:pt x="28" y="60"/>
                  </a:cubicBezTo>
                  <a:cubicBezTo>
                    <a:pt x="27" y="60"/>
                    <a:pt x="26" y="60"/>
                    <a:pt x="24" y="60"/>
                  </a:cubicBezTo>
                  <a:close/>
                  <a:moveTo>
                    <a:pt x="30" y="60"/>
                  </a:moveTo>
                  <a:cubicBezTo>
                    <a:pt x="30" y="61"/>
                    <a:pt x="30" y="62"/>
                    <a:pt x="30" y="63"/>
                  </a:cubicBezTo>
                  <a:cubicBezTo>
                    <a:pt x="31" y="63"/>
                    <a:pt x="32" y="63"/>
                    <a:pt x="33" y="63"/>
                  </a:cubicBezTo>
                  <a:cubicBezTo>
                    <a:pt x="33" y="62"/>
                    <a:pt x="33" y="61"/>
                    <a:pt x="33" y="60"/>
                  </a:cubicBezTo>
                  <a:cubicBezTo>
                    <a:pt x="32" y="60"/>
                    <a:pt x="31" y="60"/>
                    <a:pt x="30" y="60"/>
                  </a:cubicBezTo>
                  <a:close/>
                  <a:moveTo>
                    <a:pt x="40" y="60"/>
                  </a:moveTo>
                  <a:cubicBezTo>
                    <a:pt x="40" y="61"/>
                    <a:pt x="40" y="62"/>
                    <a:pt x="40" y="63"/>
                  </a:cubicBezTo>
                  <a:cubicBezTo>
                    <a:pt x="41" y="63"/>
                    <a:pt x="43" y="63"/>
                    <a:pt x="44" y="63"/>
                  </a:cubicBezTo>
                  <a:cubicBezTo>
                    <a:pt x="44" y="62"/>
                    <a:pt x="44" y="61"/>
                    <a:pt x="44" y="60"/>
                  </a:cubicBezTo>
                  <a:cubicBezTo>
                    <a:pt x="43" y="60"/>
                    <a:pt x="41" y="60"/>
                    <a:pt x="40" y="60"/>
                  </a:cubicBezTo>
                  <a:close/>
                  <a:moveTo>
                    <a:pt x="46" y="60"/>
                  </a:moveTo>
                  <a:cubicBezTo>
                    <a:pt x="46" y="61"/>
                    <a:pt x="46" y="62"/>
                    <a:pt x="46" y="63"/>
                  </a:cubicBezTo>
                  <a:cubicBezTo>
                    <a:pt x="47" y="63"/>
                    <a:pt x="48" y="63"/>
                    <a:pt x="49" y="63"/>
                  </a:cubicBezTo>
                  <a:cubicBezTo>
                    <a:pt x="49" y="62"/>
                    <a:pt x="49" y="61"/>
                    <a:pt x="49" y="60"/>
                  </a:cubicBezTo>
                  <a:cubicBezTo>
                    <a:pt x="48" y="60"/>
                    <a:pt x="47" y="60"/>
                    <a:pt x="46" y="60"/>
                  </a:cubicBezTo>
                  <a:close/>
                  <a:moveTo>
                    <a:pt x="51" y="56"/>
                  </a:moveTo>
                  <a:cubicBezTo>
                    <a:pt x="51" y="56"/>
                    <a:pt x="51" y="57"/>
                    <a:pt x="51" y="58"/>
                  </a:cubicBezTo>
                  <a:cubicBezTo>
                    <a:pt x="52" y="58"/>
                    <a:pt x="53" y="58"/>
                    <a:pt x="54" y="58"/>
                  </a:cubicBezTo>
                  <a:cubicBezTo>
                    <a:pt x="54" y="57"/>
                    <a:pt x="54" y="56"/>
                    <a:pt x="54" y="56"/>
                  </a:cubicBezTo>
                  <a:cubicBezTo>
                    <a:pt x="53" y="56"/>
                    <a:pt x="52" y="56"/>
                    <a:pt x="51" y="56"/>
                  </a:cubicBezTo>
                  <a:close/>
                  <a:moveTo>
                    <a:pt x="35" y="56"/>
                  </a:moveTo>
                  <a:cubicBezTo>
                    <a:pt x="35" y="56"/>
                    <a:pt x="35" y="57"/>
                    <a:pt x="35" y="58"/>
                  </a:cubicBezTo>
                  <a:cubicBezTo>
                    <a:pt x="36" y="58"/>
                    <a:pt x="37" y="58"/>
                    <a:pt x="38" y="58"/>
                  </a:cubicBezTo>
                  <a:cubicBezTo>
                    <a:pt x="38" y="57"/>
                    <a:pt x="38" y="56"/>
                    <a:pt x="38" y="56"/>
                  </a:cubicBezTo>
                  <a:cubicBezTo>
                    <a:pt x="37" y="56"/>
                    <a:pt x="36" y="56"/>
                    <a:pt x="35" y="56"/>
                  </a:cubicBezTo>
                  <a:close/>
                  <a:moveTo>
                    <a:pt x="40" y="56"/>
                  </a:moveTo>
                  <a:cubicBezTo>
                    <a:pt x="40" y="56"/>
                    <a:pt x="40" y="57"/>
                    <a:pt x="40" y="58"/>
                  </a:cubicBezTo>
                  <a:cubicBezTo>
                    <a:pt x="41" y="58"/>
                    <a:pt x="43" y="58"/>
                    <a:pt x="44" y="58"/>
                  </a:cubicBezTo>
                  <a:cubicBezTo>
                    <a:pt x="44" y="57"/>
                    <a:pt x="44" y="56"/>
                    <a:pt x="44" y="56"/>
                  </a:cubicBezTo>
                  <a:cubicBezTo>
                    <a:pt x="43" y="56"/>
                    <a:pt x="41" y="56"/>
                    <a:pt x="40" y="56"/>
                  </a:cubicBezTo>
                  <a:close/>
                  <a:moveTo>
                    <a:pt x="46" y="56"/>
                  </a:moveTo>
                  <a:cubicBezTo>
                    <a:pt x="46" y="56"/>
                    <a:pt x="46" y="57"/>
                    <a:pt x="46" y="58"/>
                  </a:cubicBezTo>
                  <a:cubicBezTo>
                    <a:pt x="47" y="58"/>
                    <a:pt x="48" y="58"/>
                    <a:pt x="49" y="58"/>
                  </a:cubicBezTo>
                  <a:cubicBezTo>
                    <a:pt x="49" y="57"/>
                    <a:pt x="49" y="56"/>
                    <a:pt x="49" y="56"/>
                  </a:cubicBezTo>
                  <a:cubicBezTo>
                    <a:pt x="48" y="56"/>
                    <a:pt x="47" y="56"/>
                    <a:pt x="46" y="56"/>
                  </a:cubicBezTo>
                  <a:close/>
                  <a:moveTo>
                    <a:pt x="51" y="51"/>
                  </a:moveTo>
                  <a:cubicBezTo>
                    <a:pt x="51" y="52"/>
                    <a:pt x="51" y="53"/>
                    <a:pt x="51" y="53"/>
                  </a:cubicBezTo>
                  <a:cubicBezTo>
                    <a:pt x="52" y="53"/>
                    <a:pt x="53" y="53"/>
                    <a:pt x="54" y="53"/>
                  </a:cubicBezTo>
                  <a:cubicBezTo>
                    <a:pt x="54" y="53"/>
                    <a:pt x="54" y="52"/>
                    <a:pt x="54" y="51"/>
                  </a:cubicBezTo>
                  <a:cubicBezTo>
                    <a:pt x="53" y="51"/>
                    <a:pt x="52" y="51"/>
                    <a:pt x="51" y="51"/>
                  </a:cubicBezTo>
                  <a:close/>
                  <a:moveTo>
                    <a:pt x="24" y="51"/>
                  </a:moveTo>
                  <a:cubicBezTo>
                    <a:pt x="24" y="52"/>
                    <a:pt x="24" y="53"/>
                    <a:pt x="24" y="53"/>
                  </a:cubicBezTo>
                  <a:cubicBezTo>
                    <a:pt x="26" y="53"/>
                    <a:pt x="27" y="53"/>
                    <a:pt x="28" y="53"/>
                  </a:cubicBezTo>
                  <a:cubicBezTo>
                    <a:pt x="28" y="53"/>
                    <a:pt x="28" y="52"/>
                    <a:pt x="28" y="51"/>
                  </a:cubicBezTo>
                  <a:cubicBezTo>
                    <a:pt x="27" y="51"/>
                    <a:pt x="26" y="51"/>
                    <a:pt x="24" y="51"/>
                  </a:cubicBezTo>
                  <a:close/>
                  <a:moveTo>
                    <a:pt x="35" y="51"/>
                  </a:moveTo>
                  <a:cubicBezTo>
                    <a:pt x="35" y="52"/>
                    <a:pt x="35" y="53"/>
                    <a:pt x="35" y="53"/>
                  </a:cubicBezTo>
                  <a:cubicBezTo>
                    <a:pt x="36" y="53"/>
                    <a:pt x="37" y="53"/>
                    <a:pt x="38" y="53"/>
                  </a:cubicBezTo>
                  <a:cubicBezTo>
                    <a:pt x="38" y="53"/>
                    <a:pt x="38" y="52"/>
                    <a:pt x="38" y="51"/>
                  </a:cubicBezTo>
                  <a:cubicBezTo>
                    <a:pt x="37" y="51"/>
                    <a:pt x="36" y="51"/>
                    <a:pt x="35" y="51"/>
                  </a:cubicBezTo>
                  <a:close/>
                  <a:moveTo>
                    <a:pt x="40" y="51"/>
                  </a:moveTo>
                  <a:cubicBezTo>
                    <a:pt x="40" y="52"/>
                    <a:pt x="40" y="53"/>
                    <a:pt x="40" y="53"/>
                  </a:cubicBezTo>
                  <a:cubicBezTo>
                    <a:pt x="41" y="53"/>
                    <a:pt x="43" y="53"/>
                    <a:pt x="44" y="53"/>
                  </a:cubicBezTo>
                  <a:cubicBezTo>
                    <a:pt x="44" y="53"/>
                    <a:pt x="44" y="52"/>
                    <a:pt x="44" y="51"/>
                  </a:cubicBezTo>
                  <a:cubicBezTo>
                    <a:pt x="43" y="51"/>
                    <a:pt x="41" y="51"/>
                    <a:pt x="40" y="51"/>
                  </a:cubicBezTo>
                  <a:close/>
                  <a:moveTo>
                    <a:pt x="46" y="51"/>
                  </a:moveTo>
                  <a:cubicBezTo>
                    <a:pt x="46" y="52"/>
                    <a:pt x="46" y="53"/>
                    <a:pt x="46" y="53"/>
                  </a:cubicBezTo>
                  <a:cubicBezTo>
                    <a:pt x="47" y="53"/>
                    <a:pt x="48" y="53"/>
                    <a:pt x="49" y="53"/>
                  </a:cubicBezTo>
                  <a:cubicBezTo>
                    <a:pt x="49" y="53"/>
                    <a:pt x="49" y="52"/>
                    <a:pt x="49" y="51"/>
                  </a:cubicBezTo>
                  <a:cubicBezTo>
                    <a:pt x="48" y="51"/>
                    <a:pt x="47" y="51"/>
                    <a:pt x="46" y="51"/>
                  </a:cubicBezTo>
                  <a:close/>
                  <a:moveTo>
                    <a:pt x="51" y="46"/>
                  </a:moveTo>
                  <a:cubicBezTo>
                    <a:pt x="51" y="47"/>
                    <a:pt x="51" y="48"/>
                    <a:pt x="51" y="49"/>
                  </a:cubicBezTo>
                  <a:cubicBezTo>
                    <a:pt x="52" y="49"/>
                    <a:pt x="53" y="49"/>
                    <a:pt x="54" y="49"/>
                  </a:cubicBezTo>
                  <a:cubicBezTo>
                    <a:pt x="54" y="48"/>
                    <a:pt x="54" y="47"/>
                    <a:pt x="54" y="46"/>
                  </a:cubicBezTo>
                  <a:cubicBezTo>
                    <a:pt x="53" y="46"/>
                    <a:pt x="52" y="46"/>
                    <a:pt x="51" y="46"/>
                  </a:cubicBezTo>
                  <a:close/>
                  <a:moveTo>
                    <a:pt x="30" y="46"/>
                  </a:moveTo>
                  <a:cubicBezTo>
                    <a:pt x="30" y="47"/>
                    <a:pt x="30" y="48"/>
                    <a:pt x="30" y="49"/>
                  </a:cubicBezTo>
                  <a:cubicBezTo>
                    <a:pt x="31" y="49"/>
                    <a:pt x="32" y="49"/>
                    <a:pt x="33" y="49"/>
                  </a:cubicBezTo>
                  <a:cubicBezTo>
                    <a:pt x="33" y="48"/>
                    <a:pt x="33" y="47"/>
                    <a:pt x="33" y="46"/>
                  </a:cubicBezTo>
                  <a:cubicBezTo>
                    <a:pt x="32" y="46"/>
                    <a:pt x="31" y="46"/>
                    <a:pt x="30" y="46"/>
                  </a:cubicBezTo>
                  <a:close/>
                  <a:moveTo>
                    <a:pt x="40" y="46"/>
                  </a:moveTo>
                  <a:cubicBezTo>
                    <a:pt x="40" y="47"/>
                    <a:pt x="40" y="48"/>
                    <a:pt x="40" y="49"/>
                  </a:cubicBezTo>
                  <a:cubicBezTo>
                    <a:pt x="41" y="49"/>
                    <a:pt x="43" y="49"/>
                    <a:pt x="44" y="49"/>
                  </a:cubicBezTo>
                  <a:cubicBezTo>
                    <a:pt x="44" y="48"/>
                    <a:pt x="44" y="47"/>
                    <a:pt x="44" y="46"/>
                  </a:cubicBezTo>
                  <a:cubicBezTo>
                    <a:pt x="43" y="46"/>
                    <a:pt x="41" y="46"/>
                    <a:pt x="40" y="46"/>
                  </a:cubicBezTo>
                  <a:close/>
                  <a:moveTo>
                    <a:pt x="30" y="41"/>
                  </a:moveTo>
                  <a:cubicBezTo>
                    <a:pt x="30" y="42"/>
                    <a:pt x="30" y="43"/>
                    <a:pt x="30" y="44"/>
                  </a:cubicBezTo>
                  <a:cubicBezTo>
                    <a:pt x="31" y="44"/>
                    <a:pt x="32" y="44"/>
                    <a:pt x="33" y="44"/>
                  </a:cubicBezTo>
                  <a:cubicBezTo>
                    <a:pt x="33" y="43"/>
                    <a:pt x="33" y="42"/>
                    <a:pt x="33" y="41"/>
                  </a:cubicBezTo>
                  <a:cubicBezTo>
                    <a:pt x="32" y="41"/>
                    <a:pt x="31" y="41"/>
                    <a:pt x="30" y="41"/>
                  </a:cubicBezTo>
                  <a:close/>
                  <a:moveTo>
                    <a:pt x="40" y="41"/>
                  </a:moveTo>
                  <a:cubicBezTo>
                    <a:pt x="40" y="42"/>
                    <a:pt x="40" y="43"/>
                    <a:pt x="40" y="44"/>
                  </a:cubicBezTo>
                  <a:cubicBezTo>
                    <a:pt x="41" y="44"/>
                    <a:pt x="43" y="44"/>
                    <a:pt x="44" y="44"/>
                  </a:cubicBezTo>
                  <a:cubicBezTo>
                    <a:pt x="44" y="43"/>
                    <a:pt x="44" y="42"/>
                    <a:pt x="44" y="41"/>
                  </a:cubicBezTo>
                  <a:cubicBezTo>
                    <a:pt x="43" y="41"/>
                    <a:pt x="41" y="41"/>
                    <a:pt x="40" y="41"/>
                  </a:cubicBezTo>
                  <a:close/>
                  <a:moveTo>
                    <a:pt x="46" y="41"/>
                  </a:moveTo>
                  <a:cubicBezTo>
                    <a:pt x="46" y="42"/>
                    <a:pt x="46" y="43"/>
                    <a:pt x="46" y="44"/>
                  </a:cubicBezTo>
                  <a:cubicBezTo>
                    <a:pt x="47" y="44"/>
                    <a:pt x="48" y="44"/>
                    <a:pt x="49" y="44"/>
                  </a:cubicBezTo>
                  <a:cubicBezTo>
                    <a:pt x="49" y="43"/>
                    <a:pt x="49" y="42"/>
                    <a:pt x="49" y="41"/>
                  </a:cubicBezTo>
                  <a:cubicBezTo>
                    <a:pt x="48" y="41"/>
                    <a:pt x="47" y="41"/>
                    <a:pt x="46" y="41"/>
                  </a:cubicBezTo>
                  <a:close/>
                  <a:moveTo>
                    <a:pt x="19" y="37"/>
                  </a:moveTo>
                  <a:cubicBezTo>
                    <a:pt x="19" y="38"/>
                    <a:pt x="19" y="38"/>
                    <a:pt x="19" y="39"/>
                  </a:cubicBezTo>
                  <a:cubicBezTo>
                    <a:pt x="20" y="39"/>
                    <a:pt x="21" y="39"/>
                    <a:pt x="23" y="39"/>
                  </a:cubicBezTo>
                  <a:cubicBezTo>
                    <a:pt x="23" y="38"/>
                    <a:pt x="23" y="38"/>
                    <a:pt x="23" y="37"/>
                  </a:cubicBezTo>
                  <a:cubicBezTo>
                    <a:pt x="21" y="37"/>
                    <a:pt x="20" y="37"/>
                    <a:pt x="19" y="37"/>
                  </a:cubicBezTo>
                  <a:close/>
                  <a:moveTo>
                    <a:pt x="30" y="37"/>
                  </a:moveTo>
                  <a:cubicBezTo>
                    <a:pt x="30" y="38"/>
                    <a:pt x="30" y="38"/>
                    <a:pt x="30" y="39"/>
                  </a:cubicBezTo>
                  <a:cubicBezTo>
                    <a:pt x="31" y="39"/>
                    <a:pt x="32" y="39"/>
                    <a:pt x="33" y="39"/>
                  </a:cubicBezTo>
                  <a:cubicBezTo>
                    <a:pt x="33" y="38"/>
                    <a:pt x="33" y="38"/>
                    <a:pt x="33" y="37"/>
                  </a:cubicBezTo>
                  <a:cubicBezTo>
                    <a:pt x="32" y="37"/>
                    <a:pt x="31" y="37"/>
                    <a:pt x="30" y="37"/>
                  </a:cubicBezTo>
                  <a:close/>
                  <a:moveTo>
                    <a:pt x="40" y="37"/>
                  </a:moveTo>
                  <a:cubicBezTo>
                    <a:pt x="40" y="38"/>
                    <a:pt x="40" y="38"/>
                    <a:pt x="40" y="39"/>
                  </a:cubicBezTo>
                  <a:cubicBezTo>
                    <a:pt x="41" y="39"/>
                    <a:pt x="43" y="39"/>
                    <a:pt x="44" y="39"/>
                  </a:cubicBezTo>
                  <a:cubicBezTo>
                    <a:pt x="44" y="38"/>
                    <a:pt x="44" y="38"/>
                    <a:pt x="44" y="37"/>
                  </a:cubicBezTo>
                  <a:cubicBezTo>
                    <a:pt x="43" y="37"/>
                    <a:pt x="41" y="37"/>
                    <a:pt x="40" y="37"/>
                  </a:cubicBezTo>
                  <a:close/>
                  <a:moveTo>
                    <a:pt x="18" y="6"/>
                  </a:moveTo>
                  <a:cubicBezTo>
                    <a:pt x="19" y="22"/>
                    <a:pt x="19" y="22"/>
                    <a:pt x="19" y="22"/>
                  </a:cubicBezTo>
                  <a:cubicBezTo>
                    <a:pt x="49" y="22"/>
                    <a:pt x="49" y="22"/>
                    <a:pt x="49" y="22"/>
                  </a:cubicBezTo>
                  <a:cubicBezTo>
                    <a:pt x="51" y="6"/>
                    <a:pt x="51" y="6"/>
                    <a:pt x="51" y="6"/>
                  </a:cubicBez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2" name="Freeform 2645"/>
            <p:cNvSpPr>
              <a:spLocks noEditPoints="1"/>
            </p:cNvSpPr>
            <p:nvPr/>
          </p:nvSpPr>
          <p:spPr bwMode="auto">
            <a:xfrm>
              <a:off x="207963" y="400050"/>
              <a:ext cx="247650" cy="777875"/>
            </a:xfrm>
            <a:custGeom>
              <a:avLst/>
              <a:gdLst>
                <a:gd name="T0" fmla="*/ 0 w 76"/>
                <a:gd name="T1" fmla="*/ 79 h 239"/>
                <a:gd name="T2" fmla="*/ 8 w 76"/>
                <a:gd name="T3" fmla="*/ 28 h 239"/>
                <a:gd name="T4" fmla="*/ 66 w 76"/>
                <a:gd name="T5" fmla="*/ 28 h 239"/>
                <a:gd name="T6" fmla="*/ 76 w 76"/>
                <a:gd name="T7" fmla="*/ 96 h 239"/>
                <a:gd name="T8" fmla="*/ 18 w 76"/>
                <a:gd name="T9" fmla="*/ 79 h 239"/>
                <a:gd name="T10" fmla="*/ 18 w 76"/>
                <a:gd name="T11" fmla="*/ 64 h 239"/>
                <a:gd name="T12" fmla="*/ 11 w 76"/>
                <a:gd name="T13" fmla="*/ 64 h 239"/>
                <a:gd name="T14" fmla="*/ 25 w 76"/>
                <a:gd name="T15" fmla="*/ 64 h 239"/>
                <a:gd name="T16" fmla="*/ 32 w 76"/>
                <a:gd name="T17" fmla="*/ 64 h 239"/>
                <a:gd name="T18" fmla="*/ 39 w 76"/>
                <a:gd name="T19" fmla="*/ 64 h 239"/>
                <a:gd name="T20" fmla="*/ 47 w 76"/>
                <a:gd name="T21" fmla="*/ 64 h 239"/>
                <a:gd name="T22" fmla="*/ 54 w 76"/>
                <a:gd name="T23" fmla="*/ 64 h 239"/>
                <a:gd name="T24" fmla="*/ 61 w 76"/>
                <a:gd name="T25" fmla="*/ 64 h 239"/>
                <a:gd name="T26" fmla="*/ 68 w 76"/>
                <a:gd name="T27" fmla="*/ 64 h 239"/>
                <a:gd name="T28" fmla="*/ 11 w 76"/>
                <a:gd name="T29" fmla="*/ 79 h 239"/>
                <a:gd name="T30" fmla="*/ 25 w 76"/>
                <a:gd name="T31" fmla="*/ 79 h 239"/>
                <a:gd name="T32" fmla="*/ 32 w 76"/>
                <a:gd name="T33" fmla="*/ 79 h 239"/>
                <a:gd name="T34" fmla="*/ 39 w 76"/>
                <a:gd name="T35" fmla="*/ 79 h 239"/>
                <a:gd name="T36" fmla="*/ 47 w 76"/>
                <a:gd name="T37" fmla="*/ 79 h 239"/>
                <a:gd name="T38" fmla="*/ 54 w 76"/>
                <a:gd name="T39" fmla="*/ 79 h 239"/>
                <a:gd name="T40" fmla="*/ 61 w 76"/>
                <a:gd name="T41" fmla="*/ 79 h 239"/>
                <a:gd name="T42" fmla="*/ 68 w 76"/>
                <a:gd name="T43" fmla="*/ 79 h 239"/>
                <a:gd name="T44" fmla="*/ 52 w 76"/>
                <a:gd name="T45" fmla="*/ 107 h 239"/>
                <a:gd name="T46" fmla="*/ 21 w 76"/>
                <a:gd name="T47" fmla="*/ 107 h 239"/>
                <a:gd name="T48" fmla="*/ 21 w 76"/>
                <a:gd name="T49" fmla="*/ 101 h 239"/>
                <a:gd name="T50" fmla="*/ 68 w 76"/>
                <a:gd name="T51" fmla="*/ 101 h 239"/>
                <a:gd name="T52" fmla="*/ 21 w 76"/>
                <a:gd name="T53" fmla="*/ 112 h 239"/>
                <a:gd name="T54" fmla="*/ 21 w 76"/>
                <a:gd name="T55" fmla="*/ 118 h 239"/>
                <a:gd name="T56" fmla="*/ 21 w 76"/>
                <a:gd name="T57" fmla="*/ 129 h 239"/>
                <a:gd name="T58" fmla="*/ 21 w 76"/>
                <a:gd name="T59" fmla="*/ 134 h 239"/>
                <a:gd name="T60" fmla="*/ 21 w 76"/>
                <a:gd name="T61" fmla="*/ 140 h 239"/>
                <a:gd name="T62" fmla="*/ 21 w 76"/>
                <a:gd name="T63" fmla="*/ 145 h 239"/>
                <a:gd name="T64" fmla="*/ 21 w 76"/>
                <a:gd name="T65" fmla="*/ 151 h 239"/>
                <a:gd name="T66" fmla="*/ 21 w 76"/>
                <a:gd name="T67" fmla="*/ 167 h 239"/>
                <a:gd name="T68" fmla="*/ 68 w 76"/>
                <a:gd name="T69" fmla="*/ 167 h 239"/>
                <a:gd name="T70" fmla="*/ 52 w 76"/>
                <a:gd name="T71" fmla="*/ 167 h 239"/>
                <a:gd name="T72" fmla="*/ 37 w 76"/>
                <a:gd name="T73" fmla="*/ 167 h 239"/>
                <a:gd name="T74" fmla="*/ 52 w 76"/>
                <a:gd name="T75" fmla="*/ 162 h 239"/>
                <a:gd name="T76" fmla="*/ 37 w 76"/>
                <a:gd name="T77" fmla="*/ 162 h 239"/>
                <a:gd name="T78" fmla="*/ 68 w 76"/>
                <a:gd name="T79" fmla="*/ 156 h 239"/>
                <a:gd name="T80" fmla="*/ 52 w 76"/>
                <a:gd name="T81" fmla="*/ 156 h 239"/>
                <a:gd name="T82" fmla="*/ 37 w 76"/>
                <a:gd name="T83" fmla="*/ 156 h 239"/>
                <a:gd name="T84" fmla="*/ 52 w 76"/>
                <a:gd name="T85" fmla="*/ 151 h 239"/>
                <a:gd name="T86" fmla="*/ 37 w 76"/>
                <a:gd name="T87" fmla="*/ 151 h 239"/>
                <a:gd name="T88" fmla="*/ 68 w 76"/>
                <a:gd name="T89" fmla="*/ 145 h 239"/>
                <a:gd name="T90" fmla="*/ 52 w 76"/>
                <a:gd name="T91" fmla="*/ 145 h 239"/>
                <a:gd name="T92" fmla="*/ 37 w 76"/>
                <a:gd name="T93" fmla="*/ 145 h 239"/>
                <a:gd name="T94" fmla="*/ 68 w 76"/>
                <a:gd name="T95" fmla="*/ 140 h 239"/>
                <a:gd name="T96" fmla="*/ 37 w 76"/>
                <a:gd name="T97" fmla="*/ 140 h 239"/>
                <a:gd name="T98" fmla="*/ 52 w 76"/>
                <a:gd name="T99" fmla="*/ 134 h 239"/>
                <a:gd name="T100" fmla="*/ 37 w 76"/>
                <a:gd name="T101" fmla="*/ 134 h 239"/>
                <a:gd name="T102" fmla="*/ 68 w 76"/>
                <a:gd name="T103" fmla="*/ 129 h 239"/>
                <a:gd name="T104" fmla="*/ 52 w 76"/>
                <a:gd name="T105" fmla="*/ 129 h 239"/>
                <a:gd name="T106" fmla="*/ 37 w 76"/>
                <a:gd name="T107" fmla="*/ 129 h 239"/>
                <a:gd name="T108" fmla="*/ 68 w 76"/>
                <a:gd name="T109" fmla="*/ 123 h 239"/>
                <a:gd name="T110" fmla="*/ 52 w 76"/>
                <a:gd name="T111" fmla="*/ 123 h 239"/>
                <a:gd name="T112" fmla="*/ 68 w 76"/>
                <a:gd name="T113" fmla="*/ 118 h 239"/>
                <a:gd name="T114" fmla="*/ 37 w 76"/>
                <a:gd name="T115" fmla="*/ 118 h 239"/>
                <a:gd name="T116" fmla="*/ 68 w 76"/>
                <a:gd name="T117" fmla="*/ 112 h 239"/>
                <a:gd name="T118" fmla="*/ 52 w 76"/>
                <a:gd name="T119" fmla="*/ 112 h 239"/>
                <a:gd name="T120" fmla="*/ 37 w 76"/>
                <a:gd name="T121" fmla="*/ 112 h 239"/>
                <a:gd name="T122" fmla="*/ 68 w 76"/>
                <a:gd name="T123" fmla="*/ 10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239">
                  <a:moveTo>
                    <a:pt x="73" y="239"/>
                  </a:moveTo>
                  <a:cubicBezTo>
                    <a:pt x="3" y="239"/>
                    <a:pt x="3" y="239"/>
                    <a:pt x="3" y="239"/>
                  </a:cubicBezTo>
                  <a:cubicBezTo>
                    <a:pt x="3" y="96"/>
                    <a:pt x="3" y="96"/>
                    <a:pt x="3" y="96"/>
                  </a:cubicBezTo>
                  <a:cubicBezTo>
                    <a:pt x="0" y="96"/>
                    <a:pt x="0" y="96"/>
                    <a:pt x="0" y="96"/>
                  </a:cubicBezTo>
                  <a:cubicBezTo>
                    <a:pt x="0" y="79"/>
                    <a:pt x="0" y="79"/>
                    <a:pt x="0" y="79"/>
                  </a:cubicBezTo>
                  <a:cubicBezTo>
                    <a:pt x="3" y="79"/>
                    <a:pt x="3" y="79"/>
                    <a:pt x="3" y="79"/>
                  </a:cubicBezTo>
                  <a:cubicBezTo>
                    <a:pt x="3" y="49"/>
                    <a:pt x="3" y="49"/>
                    <a:pt x="3" y="49"/>
                  </a:cubicBezTo>
                  <a:cubicBezTo>
                    <a:pt x="6" y="48"/>
                    <a:pt x="9" y="47"/>
                    <a:pt x="12" y="46"/>
                  </a:cubicBezTo>
                  <a:cubicBezTo>
                    <a:pt x="12" y="28"/>
                    <a:pt x="12" y="28"/>
                    <a:pt x="12" y="28"/>
                  </a:cubicBezTo>
                  <a:cubicBezTo>
                    <a:pt x="8" y="28"/>
                    <a:pt x="8" y="28"/>
                    <a:pt x="8" y="28"/>
                  </a:cubicBezTo>
                  <a:cubicBezTo>
                    <a:pt x="23" y="14"/>
                    <a:pt x="23" y="14"/>
                    <a:pt x="23" y="14"/>
                  </a:cubicBezTo>
                  <a:cubicBezTo>
                    <a:pt x="39" y="0"/>
                    <a:pt x="39" y="0"/>
                    <a:pt x="39" y="0"/>
                  </a:cubicBezTo>
                  <a:cubicBezTo>
                    <a:pt x="54" y="14"/>
                    <a:pt x="54" y="14"/>
                    <a:pt x="54" y="14"/>
                  </a:cubicBezTo>
                  <a:cubicBezTo>
                    <a:pt x="70" y="28"/>
                    <a:pt x="70" y="28"/>
                    <a:pt x="70" y="28"/>
                  </a:cubicBezTo>
                  <a:cubicBezTo>
                    <a:pt x="66" y="28"/>
                    <a:pt x="66" y="28"/>
                    <a:pt x="66" y="28"/>
                  </a:cubicBezTo>
                  <a:cubicBezTo>
                    <a:pt x="66" y="46"/>
                    <a:pt x="66" y="46"/>
                    <a:pt x="66" y="46"/>
                  </a:cubicBezTo>
                  <a:cubicBezTo>
                    <a:pt x="68" y="47"/>
                    <a:pt x="71" y="48"/>
                    <a:pt x="73" y="49"/>
                  </a:cubicBezTo>
                  <a:cubicBezTo>
                    <a:pt x="73" y="79"/>
                    <a:pt x="73" y="79"/>
                    <a:pt x="73" y="79"/>
                  </a:cubicBezTo>
                  <a:cubicBezTo>
                    <a:pt x="76" y="79"/>
                    <a:pt x="76" y="79"/>
                    <a:pt x="76" y="79"/>
                  </a:cubicBezTo>
                  <a:cubicBezTo>
                    <a:pt x="76" y="96"/>
                    <a:pt x="76" y="96"/>
                    <a:pt x="76" y="96"/>
                  </a:cubicBezTo>
                  <a:cubicBezTo>
                    <a:pt x="73" y="96"/>
                    <a:pt x="73" y="96"/>
                    <a:pt x="73" y="96"/>
                  </a:cubicBezTo>
                  <a:cubicBezTo>
                    <a:pt x="73" y="239"/>
                    <a:pt x="73" y="239"/>
                    <a:pt x="73" y="239"/>
                  </a:cubicBezTo>
                  <a:close/>
                  <a:moveTo>
                    <a:pt x="15" y="71"/>
                  </a:moveTo>
                  <a:cubicBezTo>
                    <a:pt x="15" y="74"/>
                    <a:pt x="15" y="76"/>
                    <a:pt x="15" y="79"/>
                  </a:cubicBezTo>
                  <a:cubicBezTo>
                    <a:pt x="16" y="79"/>
                    <a:pt x="17" y="79"/>
                    <a:pt x="18" y="79"/>
                  </a:cubicBezTo>
                  <a:cubicBezTo>
                    <a:pt x="18" y="76"/>
                    <a:pt x="18" y="74"/>
                    <a:pt x="18" y="71"/>
                  </a:cubicBezTo>
                  <a:cubicBezTo>
                    <a:pt x="17" y="71"/>
                    <a:pt x="16" y="71"/>
                    <a:pt x="15" y="71"/>
                  </a:cubicBezTo>
                  <a:close/>
                  <a:moveTo>
                    <a:pt x="15" y="57"/>
                  </a:moveTo>
                  <a:cubicBezTo>
                    <a:pt x="15" y="59"/>
                    <a:pt x="15" y="62"/>
                    <a:pt x="15" y="64"/>
                  </a:cubicBezTo>
                  <a:cubicBezTo>
                    <a:pt x="16" y="64"/>
                    <a:pt x="17" y="64"/>
                    <a:pt x="18" y="64"/>
                  </a:cubicBezTo>
                  <a:cubicBezTo>
                    <a:pt x="18" y="62"/>
                    <a:pt x="18" y="59"/>
                    <a:pt x="18" y="57"/>
                  </a:cubicBezTo>
                  <a:cubicBezTo>
                    <a:pt x="17" y="57"/>
                    <a:pt x="16" y="57"/>
                    <a:pt x="15" y="57"/>
                  </a:cubicBezTo>
                  <a:close/>
                  <a:moveTo>
                    <a:pt x="7" y="57"/>
                  </a:moveTo>
                  <a:cubicBezTo>
                    <a:pt x="7" y="64"/>
                    <a:pt x="7" y="64"/>
                    <a:pt x="7" y="64"/>
                  </a:cubicBezTo>
                  <a:cubicBezTo>
                    <a:pt x="11" y="64"/>
                    <a:pt x="11" y="64"/>
                    <a:pt x="11" y="64"/>
                  </a:cubicBezTo>
                  <a:cubicBezTo>
                    <a:pt x="11" y="57"/>
                    <a:pt x="11" y="57"/>
                    <a:pt x="11" y="57"/>
                  </a:cubicBezTo>
                  <a:cubicBezTo>
                    <a:pt x="7" y="57"/>
                    <a:pt x="7" y="57"/>
                    <a:pt x="7" y="57"/>
                  </a:cubicBezTo>
                  <a:close/>
                  <a:moveTo>
                    <a:pt x="22" y="57"/>
                  </a:moveTo>
                  <a:cubicBezTo>
                    <a:pt x="22" y="59"/>
                    <a:pt x="22" y="62"/>
                    <a:pt x="22" y="64"/>
                  </a:cubicBezTo>
                  <a:cubicBezTo>
                    <a:pt x="23" y="64"/>
                    <a:pt x="24" y="64"/>
                    <a:pt x="25" y="64"/>
                  </a:cubicBezTo>
                  <a:cubicBezTo>
                    <a:pt x="25" y="62"/>
                    <a:pt x="25" y="59"/>
                    <a:pt x="25" y="57"/>
                  </a:cubicBezTo>
                  <a:cubicBezTo>
                    <a:pt x="24" y="57"/>
                    <a:pt x="23" y="57"/>
                    <a:pt x="22" y="57"/>
                  </a:cubicBezTo>
                  <a:close/>
                  <a:moveTo>
                    <a:pt x="29" y="57"/>
                  </a:moveTo>
                  <a:cubicBezTo>
                    <a:pt x="29" y="59"/>
                    <a:pt x="29" y="62"/>
                    <a:pt x="29" y="64"/>
                  </a:cubicBezTo>
                  <a:cubicBezTo>
                    <a:pt x="30" y="64"/>
                    <a:pt x="31" y="64"/>
                    <a:pt x="32" y="64"/>
                  </a:cubicBezTo>
                  <a:cubicBezTo>
                    <a:pt x="32" y="62"/>
                    <a:pt x="32" y="59"/>
                    <a:pt x="32" y="57"/>
                  </a:cubicBezTo>
                  <a:cubicBezTo>
                    <a:pt x="31" y="57"/>
                    <a:pt x="30" y="57"/>
                    <a:pt x="29" y="57"/>
                  </a:cubicBezTo>
                  <a:close/>
                  <a:moveTo>
                    <a:pt x="36" y="57"/>
                  </a:moveTo>
                  <a:cubicBezTo>
                    <a:pt x="36" y="59"/>
                    <a:pt x="36" y="62"/>
                    <a:pt x="36" y="64"/>
                  </a:cubicBezTo>
                  <a:cubicBezTo>
                    <a:pt x="37" y="64"/>
                    <a:pt x="38" y="64"/>
                    <a:pt x="39" y="64"/>
                  </a:cubicBezTo>
                  <a:cubicBezTo>
                    <a:pt x="39" y="62"/>
                    <a:pt x="39" y="59"/>
                    <a:pt x="39" y="57"/>
                  </a:cubicBezTo>
                  <a:cubicBezTo>
                    <a:pt x="38" y="57"/>
                    <a:pt x="37" y="57"/>
                    <a:pt x="36" y="57"/>
                  </a:cubicBezTo>
                  <a:close/>
                  <a:moveTo>
                    <a:pt x="43" y="57"/>
                  </a:moveTo>
                  <a:cubicBezTo>
                    <a:pt x="43" y="59"/>
                    <a:pt x="43" y="62"/>
                    <a:pt x="43" y="64"/>
                  </a:cubicBezTo>
                  <a:cubicBezTo>
                    <a:pt x="45" y="64"/>
                    <a:pt x="46" y="64"/>
                    <a:pt x="47" y="64"/>
                  </a:cubicBezTo>
                  <a:cubicBezTo>
                    <a:pt x="47" y="62"/>
                    <a:pt x="47" y="59"/>
                    <a:pt x="47" y="57"/>
                  </a:cubicBezTo>
                  <a:cubicBezTo>
                    <a:pt x="46" y="57"/>
                    <a:pt x="45" y="57"/>
                    <a:pt x="43" y="57"/>
                  </a:cubicBezTo>
                  <a:close/>
                  <a:moveTo>
                    <a:pt x="51" y="57"/>
                  </a:moveTo>
                  <a:cubicBezTo>
                    <a:pt x="51" y="59"/>
                    <a:pt x="51" y="62"/>
                    <a:pt x="51" y="64"/>
                  </a:cubicBezTo>
                  <a:cubicBezTo>
                    <a:pt x="52" y="64"/>
                    <a:pt x="53" y="64"/>
                    <a:pt x="54" y="64"/>
                  </a:cubicBezTo>
                  <a:cubicBezTo>
                    <a:pt x="54" y="62"/>
                    <a:pt x="54" y="59"/>
                    <a:pt x="54" y="57"/>
                  </a:cubicBezTo>
                  <a:cubicBezTo>
                    <a:pt x="53" y="57"/>
                    <a:pt x="52" y="57"/>
                    <a:pt x="51" y="57"/>
                  </a:cubicBezTo>
                  <a:close/>
                  <a:moveTo>
                    <a:pt x="58" y="57"/>
                  </a:moveTo>
                  <a:cubicBezTo>
                    <a:pt x="58" y="59"/>
                    <a:pt x="58" y="62"/>
                    <a:pt x="58" y="64"/>
                  </a:cubicBezTo>
                  <a:cubicBezTo>
                    <a:pt x="59" y="64"/>
                    <a:pt x="60" y="64"/>
                    <a:pt x="61" y="64"/>
                  </a:cubicBezTo>
                  <a:cubicBezTo>
                    <a:pt x="61" y="62"/>
                    <a:pt x="61" y="59"/>
                    <a:pt x="61" y="57"/>
                  </a:cubicBezTo>
                  <a:cubicBezTo>
                    <a:pt x="60" y="57"/>
                    <a:pt x="59" y="57"/>
                    <a:pt x="58" y="57"/>
                  </a:cubicBezTo>
                  <a:close/>
                  <a:moveTo>
                    <a:pt x="65" y="57"/>
                  </a:moveTo>
                  <a:cubicBezTo>
                    <a:pt x="65" y="64"/>
                    <a:pt x="65" y="64"/>
                    <a:pt x="65" y="64"/>
                  </a:cubicBezTo>
                  <a:cubicBezTo>
                    <a:pt x="68" y="64"/>
                    <a:pt x="68" y="64"/>
                    <a:pt x="68" y="64"/>
                  </a:cubicBezTo>
                  <a:cubicBezTo>
                    <a:pt x="68" y="57"/>
                    <a:pt x="68" y="57"/>
                    <a:pt x="68" y="57"/>
                  </a:cubicBezTo>
                  <a:cubicBezTo>
                    <a:pt x="65" y="57"/>
                    <a:pt x="65" y="57"/>
                    <a:pt x="65" y="57"/>
                  </a:cubicBezTo>
                  <a:close/>
                  <a:moveTo>
                    <a:pt x="7" y="71"/>
                  </a:moveTo>
                  <a:cubicBezTo>
                    <a:pt x="7" y="79"/>
                    <a:pt x="7" y="79"/>
                    <a:pt x="7" y="79"/>
                  </a:cubicBezTo>
                  <a:cubicBezTo>
                    <a:pt x="11" y="79"/>
                    <a:pt x="11" y="79"/>
                    <a:pt x="11" y="79"/>
                  </a:cubicBezTo>
                  <a:cubicBezTo>
                    <a:pt x="11" y="71"/>
                    <a:pt x="11" y="71"/>
                    <a:pt x="11" y="71"/>
                  </a:cubicBezTo>
                  <a:cubicBezTo>
                    <a:pt x="7" y="71"/>
                    <a:pt x="7" y="71"/>
                    <a:pt x="7" y="71"/>
                  </a:cubicBezTo>
                  <a:close/>
                  <a:moveTo>
                    <a:pt x="22" y="71"/>
                  </a:moveTo>
                  <a:cubicBezTo>
                    <a:pt x="22" y="74"/>
                    <a:pt x="22" y="76"/>
                    <a:pt x="22" y="79"/>
                  </a:cubicBezTo>
                  <a:cubicBezTo>
                    <a:pt x="23" y="79"/>
                    <a:pt x="24" y="79"/>
                    <a:pt x="25" y="79"/>
                  </a:cubicBezTo>
                  <a:cubicBezTo>
                    <a:pt x="25" y="76"/>
                    <a:pt x="25" y="74"/>
                    <a:pt x="25" y="71"/>
                  </a:cubicBezTo>
                  <a:cubicBezTo>
                    <a:pt x="24" y="71"/>
                    <a:pt x="23" y="71"/>
                    <a:pt x="22" y="71"/>
                  </a:cubicBezTo>
                  <a:close/>
                  <a:moveTo>
                    <a:pt x="29" y="71"/>
                  </a:moveTo>
                  <a:cubicBezTo>
                    <a:pt x="29" y="74"/>
                    <a:pt x="29" y="76"/>
                    <a:pt x="29" y="79"/>
                  </a:cubicBezTo>
                  <a:cubicBezTo>
                    <a:pt x="30" y="79"/>
                    <a:pt x="31" y="79"/>
                    <a:pt x="32" y="79"/>
                  </a:cubicBezTo>
                  <a:cubicBezTo>
                    <a:pt x="32" y="76"/>
                    <a:pt x="32" y="74"/>
                    <a:pt x="32" y="71"/>
                  </a:cubicBezTo>
                  <a:cubicBezTo>
                    <a:pt x="31" y="71"/>
                    <a:pt x="30" y="71"/>
                    <a:pt x="29" y="71"/>
                  </a:cubicBezTo>
                  <a:close/>
                  <a:moveTo>
                    <a:pt x="36" y="71"/>
                  </a:moveTo>
                  <a:cubicBezTo>
                    <a:pt x="36" y="74"/>
                    <a:pt x="36" y="76"/>
                    <a:pt x="36" y="79"/>
                  </a:cubicBezTo>
                  <a:cubicBezTo>
                    <a:pt x="37" y="79"/>
                    <a:pt x="38" y="79"/>
                    <a:pt x="39" y="79"/>
                  </a:cubicBezTo>
                  <a:cubicBezTo>
                    <a:pt x="39" y="76"/>
                    <a:pt x="39" y="74"/>
                    <a:pt x="39" y="71"/>
                  </a:cubicBezTo>
                  <a:cubicBezTo>
                    <a:pt x="38" y="71"/>
                    <a:pt x="37" y="71"/>
                    <a:pt x="36" y="71"/>
                  </a:cubicBezTo>
                  <a:close/>
                  <a:moveTo>
                    <a:pt x="43" y="71"/>
                  </a:moveTo>
                  <a:cubicBezTo>
                    <a:pt x="43" y="74"/>
                    <a:pt x="43" y="76"/>
                    <a:pt x="43" y="79"/>
                  </a:cubicBezTo>
                  <a:cubicBezTo>
                    <a:pt x="45" y="79"/>
                    <a:pt x="46" y="79"/>
                    <a:pt x="47" y="79"/>
                  </a:cubicBezTo>
                  <a:cubicBezTo>
                    <a:pt x="47" y="76"/>
                    <a:pt x="47" y="74"/>
                    <a:pt x="47" y="71"/>
                  </a:cubicBezTo>
                  <a:cubicBezTo>
                    <a:pt x="46" y="71"/>
                    <a:pt x="45" y="71"/>
                    <a:pt x="43" y="71"/>
                  </a:cubicBezTo>
                  <a:close/>
                  <a:moveTo>
                    <a:pt x="51" y="71"/>
                  </a:moveTo>
                  <a:cubicBezTo>
                    <a:pt x="51" y="74"/>
                    <a:pt x="51" y="76"/>
                    <a:pt x="51" y="79"/>
                  </a:cubicBezTo>
                  <a:cubicBezTo>
                    <a:pt x="52" y="79"/>
                    <a:pt x="53" y="79"/>
                    <a:pt x="54" y="79"/>
                  </a:cubicBezTo>
                  <a:cubicBezTo>
                    <a:pt x="54" y="76"/>
                    <a:pt x="54" y="74"/>
                    <a:pt x="54" y="71"/>
                  </a:cubicBezTo>
                  <a:cubicBezTo>
                    <a:pt x="53" y="71"/>
                    <a:pt x="52" y="71"/>
                    <a:pt x="51" y="71"/>
                  </a:cubicBezTo>
                  <a:close/>
                  <a:moveTo>
                    <a:pt x="58" y="71"/>
                  </a:moveTo>
                  <a:cubicBezTo>
                    <a:pt x="58" y="74"/>
                    <a:pt x="58" y="76"/>
                    <a:pt x="58" y="79"/>
                  </a:cubicBezTo>
                  <a:cubicBezTo>
                    <a:pt x="59" y="79"/>
                    <a:pt x="60" y="79"/>
                    <a:pt x="61" y="79"/>
                  </a:cubicBezTo>
                  <a:cubicBezTo>
                    <a:pt x="61" y="76"/>
                    <a:pt x="61" y="74"/>
                    <a:pt x="61" y="71"/>
                  </a:cubicBezTo>
                  <a:cubicBezTo>
                    <a:pt x="60" y="71"/>
                    <a:pt x="59" y="71"/>
                    <a:pt x="58" y="71"/>
                  </a:cubicBezTo>
                  <a:close/>
                  <a:moveTo>
                    <a:pt x="65" y="71"/>
                  </a:moveTo>
                  <a:cubicBezTo>
                    <a:pt x="65" y="79"/>
                    <a:pt x="65" y="79"/>
                    <a:pt x="65" y="79"/>
                  </a:cubicBezTo>
                  <a:cubicBezTo>
                    <a:pt x="68" y="79"/>
                    <a:pt x="68" y="79"/>
                    <a:pt x="68" y="79"/>
                  </a:cubicBezTo>
                  <a:cubicBezTo>
                    <a:pt x="68" y="71"/>
                    <a:pt x="68" y="71"/>
                    <a:pt x="68" y="71"/>
                  </a:cubicBezTo>
                  <a:cubicBezTo>
                    <a:pt x="65" y="71"/>
                    <a:pt x="65" y="71"/>
                    <a:pt x="65" y="71"/>
                  </a:cubicBezTo>
                  <a:close/>
                  <a:moveTo>
                    <a:pt x="40" y="105"/>
                  </a:moveTo>
                  <a:cubicBezTo>
                    <a:pt x="40" y="105"/>
                    <a:pt x="40" y="106"/>
                    <a:pt x="40" y="107"/>
                  </a:cubicBezTo>
                  <a:cubicBezTo>
                    <a:pt x="44" y="107"/>
                    <a:pt x="48" y="107"/>
                    <a:pt x="52" y="107"/>
                  </a:cubicBezTo>
                  <a:cubicBezTo>
                    <a:pt x="52" y="106"/>
                    <a:pt x="52" y="105"/>
                    <a:pt x="52" y="105"/>
                  </a:cubicBezTo>
                  <a:cubicBezTo>
                    <a:pt x="48" y="105"/>
                    <a:pt x="44" y="105"/>
                    <a:pt x="40" y="105"/>
                  </a:cubicBezTo>
                  <a:close/>
                  <a:moveTo>
                    <a:pt x="9" y="105"/>
                  </a:moveTo>
                  <a:cubicBezTo>
                    <a:pt x="9" y="105"/>
                    <a:pt x="9" y="106"/>
                    <a:pt x="9" y="107"/>
                  </a:cubicBezTo>
                  <a:cubicBezTo>
                    <a:pt x="13" y="107"/>
                    <a:pt x="17" y="107"/>
                    <a:pt x="21" y="107"/>
                  </a:cubicBezTo>
                  <a:cubicBezTo>
                    <a:pt x="21" y="106"/>
                    <a:pt x="21" y="105"/>
                    <a:pt x="21" y="105"/>
                  </a:cubicBezTo>
                  <a:cubicBezTo>
                    <a:pt x="17" y="105"/>
                    <a:pt x="13" y="105"/>
                    <a:pt x="9" y="105"/>
                  </a:cubicBezTo>
                  <a:close/>
                  <a:moveTo>
                    <a:pt x="9" y="99"/>
                  </a:moveTo>
                  <a:cubicBezTo>
                    <a:pt x="9" y="101"/>
                    <a:pt x="9" y="101"/>
                    <a:pt x="9" y="101"/>
                  </a:cubicBezTo>
                  <a:cubicBezTo>
                    <a:pt x="21" y="101"/>
                    <a:pt x="21" y="101"/>
                    <a:pt x="21" y="101"/>
                  </a:cubicBezTo>
                  <a:cubicBezTo>
                    <a:pt x="21" y="99"/>
                    <a:pt x="21" y="99"/>
                    <a:pt x="21" y="99"/>
                  </a:cubicBezTo>
                  <a:cubicBezTo>
                    <a:pt x="9" y="99"/>
                    <a:pt x="9" y="99"/>
                    <a:pt x="9" y="99"/>
                  </a:cubicBezTo>
                  <a:close/>
                  <a:moveTo>
                    <a:pt x="56" y="99"/>
                  </a:moveTo>
                  <a:cubicBezTo>
                    <a:pt x="56" y="101"/>
                    <a:pt x="56" y="101"/>
                    <a:pt x="56" y="101"/>
                  </a:cubicBezTo>
                  <a:cubicBezTo>
                    <a:pt x="68" y="101"/>
                    <a:pt x="68" y="101"/>
                    <a:pt x="68" y="101"/>
                  </a:cubicBezTo>
                  <a:cubicBezTo>
                    <a:pt x="68" y="99"/>
                    <a:pt x="68" y="99"/>
                    <a:pt x="68" y="99"/>
                  </a:cubicBezTo>
                  <a:cubicBezTo>
                    <a:pt x="56" y="99"/>
                    <a:pt x="56" y="99"/>
                    <a:pt x="56" y="99"/>
                  </a:cubicBezTo>
                  <a:close/>
                  <a:moveTo>
                    <a:pt x="9" y="110"/>
                  </a:moveTo>
                  <a:cubicBezTo>
                    <a:pt x="9" y="111"/>
                    <a:pt x="9" y="112"/>
                    <a:pt x="9" y="112"/>
                  </a:cubicBezTo>
                  <a:cubicBezTo>
                    <a:pt x="13" y="112"/>
                    <a:pt x="17" y="112"/>
                    <a:pt x="21" y="112"/>
                  </a:cubicBezTo>
                  <a:cubicBezTo>
                    <a:pt x="21" y="112"/>
                    <a:pt x="21" y="111"/>
                    <a:pt x="21" y="110"/>
                  </a:cubicBezTo>
                  <a:cubicBezTo>
                    <a:pt x="17" y="110"/>
                    <a:pt x="13" y="110"/>
                    <a:pt x="9" y="110"/>
                  </a:cubicBezTo>
                  <a:close/>
                  <a:moveTo>
                    <a:pt x="9" y="116"/>
                  </a:moveTo>
                  <a:cubicBezTo>
                    <a:pt x="9" y="117"/>
                    <a:pt x="9" y="117"/>
                    <a:pt x="9" y="118"/>
                  </a:cubicBezTo>
                  <a:cubicBezTo>
                    <a:pt x="13" y="118"/>
                    <a:pt x="17" y="118"/>
                    <a:pt x="21" y="118"/>
                  </a:cubicBezTo>
                  <a:cubicBezTo>
                    <a:pt x="21" y="117"/>
                    <a:pt x="21" y="117"/>
                    <a:pt x="21" y="116"/>
                  </a:cubicBezTo>
                  <a:cubicBezTo>
                    <a:pt x="17" y="116"/>
                    <a:pt x="13" y="116"/>
                    <a:pt x="9" y="116"/>
                  </a:cubicBezTo>
                  <a:close/>
                  <a:moveTo>
                    <a:pt x="9" y="127"/>
                  </a:moveTo>
                  <a:cubicBezTo>
                    <a:pt x="9" y="128"/>
                    <a:pt x="9" y="128"/>
                    <a:pt x="9" y="129"/>
                  </a:cubicBezTo>
                  <a:cubicBezTo>
                    <a:pt x="13" y="129"/>
                    <a:pt x="17" y="129"/>
                    <a:pt x="21" y="129"/>
                  </a:cubicBezTo>
                  <a:cubicBezTo>
                    <a:pt x="21" y="128"/>
                    <a:pt x="21" y="128"/>
                    <a:pt x="21" y="127"/>
                  </a:cubicBezTo>
                  <a:cubicBezTo>
                    <a:pt x="17" y="127"/>
                    <a:pt x="13" y="127"/>
                    <a:pt x="9" y="127"/>
                  </a:cubicBezTo>
                  <a:close/>
                  <a:moveTo>
                    <a:pt x="9" y="132"/>
                  </a:moveTo>
                  <a:cubicBezTo>
                    <a:pt x="9" y="133"/>
                    <a:pt x="9" y="134"/>
                    <a:pt x="9" y="134"/>
                  </a:cubicBezTo>
                  <a:cubicBezTo>
                    <a:pt x="13" y="134"/>
                    <a:pt x="17" y="134"/>
                    <a:pt x="21" y="134"/>
                  </a:cubicBezTo>
                  <a:cubicBezTo>
                    <a:pt x="21" y="134"/>
                    <a:pt x="21" y="133"/>
                    <a:pt x="21" y="132"/>
                  </a:cubicBezTo>
                  <a:cubicBezTo>
                    <a:pt x="17" y="132"/>
                    <a:pt x="13" y="132"/>
                    <a:pt x="9" y="132"/>
                  </a:cubicBezTo>
                  <a:close/>
                  <a:moveTo>
                    <a:pt x="9" y="138"/>
                  </a:moveTo>
                  <a:cubicBezTo>
                    <a:pt x="9" y="139"/>
                    <a:pt x="9" y="139"/>
                    <a:pt x="9" y="140"/>
                  </a:cubicBezTo>
                  <a:cubicBezTo>
                    <a:pt x="13" y="140"/>
                    <a:pt x="17" y="140"/>
                    <a:pt x="21" y="140"/>
                  </a:cubicBezTo>
                  <a:cubicBezTo>
                    <a:pt x="21" y="139"/>
                    <a:pt x="21" y="139"/>
                    <a:pt x="21" y="138"/>
                  </a:cubicBezTo>
                  <a:cubicBezTo>
                    <a:pt x="17" y="138"/>
                    <a:pt x="13" y="138"/>
                    <a:pt x="9" y="138"/>
                  </a:cubicBezTo>
                  <a:close/>
                  <a:moveTo>
                    <a:pt x="9" y="143"/>
                  </a:moveTo>
                  <a:cubicBezTo>
                    <a:pt x="9" y="144"/>
                    <a:pt x="9" y="145"/>
                    <a:pt x="9" y="145"/>
                  </a:cubicBezTo>
                  <a:cubicBezTo>
                    <a:pt x="13" y="145"/>
                    <a:pt x="17" y="145"/>
                    <a:pt x="21" y="145"/>
                  </a:cubicBezTo>
                  <a:cubicBezTo>
                    <a:pt x="21" y="145"/>
                    <a:pt x="21" y="144"/>
                    <a:pt x="21" y="143"/>
                  </a:cubicBezTo>
                  <a:cubicBezTo>
                    <a:pt x="17" y="143"/>
                    <a:pt x="13" y="143"/>
                    <a:pt x="9" y="143"/>
                  </a:cubicBezTo>
                  <a:close/>
                  <a:moveTo>
                    <a:pt x="9" y="149"/>
                  </a:moveTo>
                  <a:cubicBezTo>
                    <a:pt x="9" y="150"/>
                    <a:pt x="9" y="150"/>
                    <a:pt x="9" y="151"/>
                  </a:cubicBezTo>
                  <a:cubicBezTo>
                    <a:pt x="13" y="151"/>
                    <a:pt x="17" y="151"/>
                    <a:pt x="21" y="151"/>
                  </a:cubicBezTo>
                  <a:cubicBezTo>
                    <a:pt x="21" y="150"/>
                    <a:pt x="21" y="150"/>
                    <a:pt x="21" y="149"/>
                  </a:cubicBezTo>
                  <a:cubicBezTo>
                    <a:pt x="17" y="149"/>
                    <a:pt x="13" y="149"/>
                    <a:pt x="9" y="149"/>
                  </a:cubicBezTo>
                  <a:close/>
                  <a:moveTo>
                    <a:pt x="9" y="165"/>
                  </a:moveTo>
                  <a:cubicBezTo>
                    <a:pt x="9" y="167"/>
                    <a:pt x="9" y="167"/>
                    <a:pt x="9" y="167"/>
                  </a:cubicBezTo>
                  <a:cubicBezTo>
                    <a:pt x="21" y="167"/>
                    <a:pt x="21" y="167"/>
                    <a:pt x="21" y="167"/>
                  </a:cubicBezTo>
                  <a:cubicBezTo>
                    <a:pt x="21" y="165"/>
                    <a:pt x="21" y="165"/>
                    <a:pt x="21" y="165"/>
                  </a:cubicBezTo>
                  <a:cubicBezTo>
                    <a:pt x="9" y="165"/>
                    <a:pt x="9" y="165"/>
                    <a:pt x="9" y="165"/>
                  </a:cubicBezTo>
                  <a:close/>
                  <a:moveTo>
                    <a:pt x="56" y="165"/>
                  </a:moveTo>
                  <a:cubicBezTo>
                    <a:pt x="56" y="167"/>
                    <a:pt x="56" y="167"/>
                    <a:pt x="56" y="167"/>
                  </a:cubicBezTo>
                  <a:cubicBezTo>
                    <a:pt x="68" y="167"/>
                    <a:pt x="68" y="167"/>
                    <a:pt x="68" y="167"/>
                  </a:cubicBezTo>
                  <a:cubicBezTo>
                    <a:pt x="68" y="165"/>
                    <a:pt x="68" y="165"/>
                    <a:pt x="68" y="165"/>
                  </a:cubicBezTo>
                  <a:cubicBezTo>
                    <a:pt x="56" y="165"/>
                    <a:pt x="56" y="165"/>
                    <a:pt x="56" y="165"/>
                  </a:cubicBezTo>
                  <a:close/>
                  <a:moveTo>
                    <a:pt x="40" y="165"/>
                  </a:moveTo>
                  <a:cubicBezTo>
                    <a:pt x="40" y="167"/>
                    <a:pt x="40" y="167"/>
                    <a:pt x="40" y="167"/>
                  </a:cubicBezTo>
                  <a:cubicBezTo>
                    <a:pt x="52" y="167"/>
                    <a:pt x="52" y="167"/>
                    <a:pt x="52" y="167"/>
                  </a:cubicBezTo>
                  <a:cubicBezTo>
                    <a:pt x="52" y="165"/>
                    <a:pt x="52" y="165"/>
                    <a:pt x="52" y="165"/>
                  </a:cubicBezTo>
                  <a:cubicBezTo>
                    <a:pt x="40" y="165"/>
                    <a:pt x="40" y="165"/>
                    <a:pt x="40" y="165"/>
                  </a:cubicBezTo>
                  <a:close/>
                  <a:moveTo>
                    <a:pt x="25" y="165"/>
                  </a:moveTo>
                  <a:cubicBezTo>
                    <a:pt x="25" y="167"/>
                    <a:pt x="25" y="167"/>
                    <a:pt x="25" y="167"/>
                  </a:cubicBezTo>
                  <a:cubicBezTo>
                    <a:pt x="37" y="167"/>
                    <a:pt x="37" y="167"/>
                    <a:pt x="37" y="167"/>
                  </a:cubicBezTo>
                  <a:cubicBezTo>
                    <a:pt x="37" y="165"/>
                    <a:pt x="37" y="165"/>
                    <a:pt x="37" y="165"/>
                  </a:cubicBezTo>
                  <a:cubicBezTo>
                    <a:pt x="25" y="165"/>
                    <a:pt x="25" y="165"/>
                    <a:pt x="25" y="165"/>
                  </a:cubicBezTo>
                  <a:close/>
                  <a:moveTo>
                    <a:pt x="40" y="160"/>
                  </a:moveTo>
                  <a:cubicBezTo>
                    <a:pt x="40" y="161"/>
                    <a:pt x="40" y="161"/>
                    <a:pt x="40" y="162"/>
                  </a:cubicBezTo>
                  <a:cubicBezTo>
                    <a:pt x="44" y="162"/>
                    <a:pt x="48" y="162"/>
                    <a:pt x="52" y="162"/>
                  </a:cubicBezTo>
                  <a:cubicBezTo>
                    <a:pt x="52" y="161"/>
                    <a:pt x="52" y="161"/>
                    <a:pt x="52" y="160"/>
                  </a:cubicBezTo>
                  <a:cubicBezTo>
                    <a:pt x="48" y="160"/>
                    <a:pt x="44" y="160"/>
                    <a:pt x="40" y="160"/>
                  </a:cubicBezTo>
                  <a:close/>
                  <a:moveTo>
                    <a:pt x="25" y="160"/>
                  </a:moveTo>
                  <a:cubicBezTo>
                    <a:pt x="25" y="161"/>
                    <a:pt x="25" y="161"/>
                    <a:pt x="25" y="162"/>
                  </a:cubicBezTo>
                  <a:cubicBezTo>
                    <a:pt x="29" y="162"/>
                    <a:pt x="33" y="162"/>
                    <a:pt x="37" y="162"/>
                  </a:cubicBezTo>
                  <a:cubicBezTo>
                    <a:pt x="37" y="161"/>
                    <a:pt x="37" y="161"/>
                    <a:pt x="37" y="160"/>
                  </a:cubicBezTo>
                  <a:cubicBezTo>
                    <a:pt x="33" y="160"/>
                    <a:pt x="29" y="160"/>
                    <a:pt x="25" y="160"/>
                  </a:cubicBezTo>
                  <a:close/>
                  <a:moveTo>
                    <a:pt x="56" y="154"/>
                  </a:moveTo>
                  <a:cubicBezTo>
                    <a:pt x="56" y="155"/>
                    <a:pt x="56" y="156"/>
                    <a:pt x="56" y="156"/>
                  </a:cubicBezTo>
                  <a:cubicBezTo>
                    <a:pt x="60" y="156"/>
                    <a:pt x="64" y="156"/>
                    <a:pt x="68" y="156"/>
                  </a:cubicBezTo>
                  <a:cubicBezTo>
                    <a:pt x="68" y="156"/>
                    <a:pt x="68" y="155"/>
                    <a:pt x="68" y="154"/>
                  </a:cubicBezTo>
                  <a:cubicBezTo>
                    <a:pt x="64" y="154"/>
                    <a:pt x="60" y="154"/>
                    <a:pt x="56" y="154"/>
                  </a:cubicBezTo>
                  <a:close/>
                  <a:moveTo>
                    <a:pt x="40" y="154"/>
                  </a:moveTo>
                  <a:cubicBezTo>
                    <a:pt x="40" y="155"/>
                    <a:pt x="40" y="156"/>
                    <a:pt x="40" y="156"/>
                  </a:cubicBezTo>
                  <a:cubicBezTo>
                    <a:pt x="44" y="156"/>
                    <a:pt x="48" y="156"/>
                    <a:pt x="52" y="156"/>
                  </a:cubicBezTo>
                  <a:cubicBezTo>
                    <a:pt x="52" y="156"/>
                    <a:pt x="52" y="155"/>
                    <a:pt x="52" y="154"/>
                  </a:cubicBezTo>
                  <a:cubicBezTo>
                    <a:pt x="48" y="154"/>
                    <a:pt x="44" y="154"/>
                    <a:pt x="40" y="154"/>
                  </a:cubicBezTo>
                  <a:close/>
                  <a:moveTo>
                    <a:pt x="25" y="154"/>
                  </a:moveTo>
                  <a:cubicBezTo>
                    <a:pt x="25" y="155"/>
                    <a:pt x="25" y="156"/>
                    <a:pt x="25" y="156"/>
                  </a:cubicBezTo>
                  <a:cubicBezTo>
                    <a:pt x="29" y="156"/>
                    <a:pt x="33" y="156"/>
                    <a:pt x="37" y="156"/>
                  </a:cubicBezTo>
                  <a:cubicBezTo>
                    <a:pt x="37" y="156"/>
                    <a:pt x="37" y="155"/>
                    <a:pt x="37" y="154"/>
                  </a:cubicBezTo>
                  <a:cubicBezTo>
                    <a:pt x="33" y="154"/>
                    <a:pt x="29" y="154"/>
                    <a:pt x="25" y="154"/>
                  </a:cubicBezTo>
                  <a:close/>
                  <a:moveTo>
                    <a:pt x="40" y="149"/>
                  </a:moveTo>
                  <a:cubicBezTo>
                    <a:pt x="40" y="150"/>
                    <a:pt x="40" y="150"/>
                    <a:pt x="40" y="151"/>
                  </a:cubicBezTo>
                  <a:cubicBezTo>
                    <a:pt x="44" y="151"/>
                    <a:pt x="48" y="151"/>
                    <a:pt x="52" y="151"/>
                  </a:cubicBezTo>
                  <a:cubicBezTo>
                    <a:pt x="52" y="150"/>
                    <a:pt x="52" y="150"/>
                    <a:pt x="52" y="149"/>
                  </a:cubicBezTo>
                  <a:cubicBezTo>
                    <a:pt x="48" y="149"/>
                    <a:pt x="44" y="149"/>
                    <a:pt x="40" y="149"/>
                  </a:cubicBezTo>
                  <a:close/>
                  <a:moveTo>
                    <a:pt x="25" y="149"/>
                  </a:moveTo>
                  <a:cubicBezTo>
                    <a:pt x="25" y="150"/>
                    <a:pt x="25" y="150"/>
                    <a:pt x="25" y="151"/>
                  </a:cubicBezTo>
                  <a:cubicBezTo>
                    <a:pt x="29" y="151"/>
                    <a:pt x="33" y="151"/>
                    <a:pt x="37" y="151"/>
                  </a:cubicBezTo>
                  <a:cubicBezTo>
                    <a:pt x="37" y="150"/>
                    <a:pt x="37" y="150"/>
                    <a:pt x="37" y="149"/>
                  </a:cubicBezTo>
                  <a:cubicBezTo>
                    <a:pt x="33" y="149"/>
                    <a:pt x="29" y="149"/>
                    <a:pt x="25" y="149"/>
                  </a:cubicBezTo>
                  <a:close/>
                  <a:moveTo>
                    <a:pt x="56" y="143"/>
                  </a:moveTo>
                  <a:cubicBezTo>
                    <a:pt x="56" y="144"/>
                    <a:pt x="56" y="145"/>
                    <a:pt x="56" y="145"/>
                  </a:cubicBezTo>
                  <a:cubicBezTo>
                    <a:pt x="60" y="145"/>
                    <a:pt x="64" y="145"/>
                    <a:pt x="68" y="145"/>
                  </a:cubicBezTo>
                  <a:cubicBezTo>
                    <a:pt x="68" y="145"/>
                    <a:pt x="68" y="144"/>
                    <a:pt x="68" y="143"/>
                  </a:cubicBezTo>
                  <a:cubicBezTo>
                    <a:pt x="64" y="143"/>
                    <a:pt x="60" y="143"/>
                    <a:pt x="56" y="143"/>
                  </a:cubicBezTo>
                  <a:close/>
                  <a:moveTo>
                    <a:pt x="40" y="143"/>
                  </a:moveTo>
                  <a:cubicBezTo>
                    <a:pt x="40" y="144"/>
                    <a:pt x="40" y="145"/>
                    <a:pt x="40" y="145"/>
                  </a:cubicBezTo>
                  <a:cubicBezTo>
                    <a:pt x="44" y="145"/>
                    <a:pt x="48" y="145"/>
                    <a:pt x="52" y="145"/>
                  </a:cubicBezTo>
                  <a:cubicBezTo>
                    <a:pt x="52" y="145"/>
                    <a:pt x="52" y="144"/>
                    <a:pt x="52" y="143"/>
                  </a:cubicBezTo>
                  <a:cubicBezTo>
                    <a:pt x="48" y="143"/>
                    <a:pt x="44" y="143"/>
                    <a:pt x="40" y="143"/>
                  </a:cubicBezTo>
                  <a:close/>
                  <a:moveTo>
                    <a:pt x="25" y="143"/>
                  </a:moveTo>
                  <a:cubicBezTo>
                    <a:pt x="25" y="144"/>
                    <a:pt x="25" y="145"/>
                    <a:pt x="25" y="145"/>
                  </a:cubicBezTo>
                  <a:cubicBezTo>
                    <a:pt x="29" y="145"/>
                    <a:pt x="33" y="145"/>
                    <a:pt x="37" y="145"/>
                  </a:cubicBezTo>
                  <a:cubicBezTo>
                    <a:pt x="37" y="145"/>
                    <a:pt x="37" y="144"/>
                    <a:pt x="37" y="143"/>
                  </a:cubicBezTo>
                  <a:cubicBezTo>
                    <a:pt x="33" y="143"/>
                    <a:pt x="29" y="143"/>
                    <a:pt x="25" y="143"/>
                  </a:cubicBezTo>
                  <a:close/>
                  <a:moveTo>
                    <a:pt x="56" y="138"/>
                  </a:moveTo>
                  <a:cubicBezTo>
                    <a:pt x="56" y="139"/>
                    <a:pt x="56" y="139"/>
                    <a:pt x="56" y="140"/>
                  </a:cubicBezTo>
                  <a:cubicBezTo>
                    <a:pt x="60" y="140"/>
                    <a:pt x="64" y="140"/>
                    <a:pt x="68" y="140"/>
                  </a:cubicBezTo>
                  <a:cubicBezTo>
                    <a:pt x="68" y="139"/>
                    <a:pt x="68" y="139"/>
                    <a:pt x="68" y="138"/>
                  </a:cubicBezTo>
                  <a:cubicBezTo>
                    <a:pt x="64" y="138"/>
                    <a:pt x="60" y="138"/>
                    <a:pt x="56" y="138"/>
                  </a:cubicBezTo>
                  <a:close/>
                  <a:moveTo>
                    <a:pt x="25" y="138"/>
                  </a:moveTo>
                  <a:cubicBezTo>
                    <a:pt x="25" y="139"/>
                    <a:pt x="25" y="139"/>
                    <a:pt x="25" y="140"/>
                  </a:cubicBezTo>
                  <a:cubicBezTo>
                    <a:pt x="29" y="140"/>
                    <a:pt x="33" y="140"/>
                    <a:pt x="37" y="140"/>
                  </a:cubicBezTo>
                  <a:cubicBezTo>
                    <a:pt x="37" y="139"/>
                    <a:pt x="37" y="139"/>
                    <a:pt x="37" y="138"/>
                  </a:cubicBezTo>
                  <a:cubicBezTo>
                    <a:pt x="33" y="138"/>
                    <a:pt x="29" y="138"/>
                    <a:pt x="25" y="138"/>
                  </a:cubicBezTo>
                  <a:close/>
                  <a:moveTo>
                    <a:pt x="40" y="132"/>
                  </a:moveTo>
                  <a:cubicBezTo>
                    <a:pt x="40" y="133"/>
                    <a:pt x="40" y="134"/>
                    <a:pt x="40" y="134"/>
                  </a:cubicBezTo>
                  <a:cubicBezTo>
                    <a:pt x="44" y="134"/>
                    <a:pt x="48" y="134"/>
                    <a:pt x="52" y="134"/>
                  </a:cubicBezTo>
                  <a:cubicBezTo>
                    <a:pt x="52" y="134"/>
                    <a:pt x="52" y="133"/>
                    <a:pt x="52" y="132"/>
                  </a:cubicBezTo>
                  <a:cubicBezTo>
                    <a:pt x="48" y="132"/>
                    <a:pt x="44" y="132"/>
                    <a:pt x="40" y="132"/>
                  </a:cubicBezTo>
                  <a:close/>
                  <a:moveTo>
                    <a:pt x="25" y="132"/>
                  </a:moveTo>
                  <a:cubicBezTo>
                    <a:pt x="25" y="133"/>
                    <a:pt x="25" y="134"/>
                    <a:pt x="25" y="134"/>
                  </a:cubicBezTo>
                  <a:cubicBezTo>
                    <a:pt x="29" y="134"/>
                    <a:pt x="33" y="134"/>
                    <a:pt x="37" y="134"/>
                  </a:cubicBezTo>
                  <a:cubicBezTo>
                    <a:pt x="37" y="134"/>
                    <a:pt x="37" y="133"/>
                    <a:pt x="37" y="132"/>
                  </a:cubicBezTo>
                  <a:cubicBezTo>
                    <a:pt x="33" y="132"/>
                    <a:pt x="29" y="132"/>
                    <a:pt x="25" y="132"/>
                  </a:cubicBezTo>
                  <a:close/>
                  <a:moveTo>
                    <a:pt x="56" y="127"/>
                  </a:moveTo>
                  <a:cubicBezTo>
                    <a:pt x="56" y="128"/>
                    <a:pt x="56" y="128"/>
                    <a:pt x="56" y="129"/>
                  </a:cubicBezTo>
                  <a:cubicBezTo>
                    <a:pt x="60" y="129"/>
                    <a:pt x="64" y="129"/>
                    <a:pt x="68" y="129"/>
                  </a:cubicBezTo>
                  <a:cubicBezTo>
                    <a:pt x="68" y="128"/>
                    <a:pt x="68" y="128"/>
                    <a:pt x="68" y="127"/>
                  </a:cubicBezTo>
                  <a:cubicBezTo>
                    <a:pt x="64" y="127"/>
                    <a:pt x="60" y="127"/>
                    <a:pt x="56" y="127"/>
                  </a:cubicBezTo>
                  <a:close/>
                  <a:moveTo>
                    <a:pt x="40" y="127"/>
                  </a:moveTo>
                  <a:cubicBezTo>
                    <a:pt x="40" y="128"/>
                    <a:pt x="40" y="128"/>
                    <a:pt x="40" y="129"/>
                  </a:cubicBezTo>
                  <a:cubicBezTo>
                    <a:pt x="44" y="129"/>
                    <a:pt x="48" y="129"/>
                    <a:pt x="52" y="129"/>
                  </a:cubicBezTo>
                  <a:cubicBezTo>
                    <a:pt x="52" y="128"/>
                    <a:pt x="52" y="128"/>
                    <a:pt x="52" y="127"/>
                  </a:cubicBezTo>
                  <a:cubicBezTo>
                    <a:pt x="48" y="127"/>
                    <a:pt x="44" y="127"/>
                    <a:pt x="40" y="127"/>
                  </a:cubicBezTo>
                  <a:close/>
                  <a:moveTo>
                    <a:pt x="25" y="127"/>
                  </a:moveTo>
                  <a:cubicBezTo>
                    <a:pt x="25" y="128"/>
                    <a:pt x="25" y="128"/>
                    <a:pt x="25" y="129"/>
                  </a:cubicBezTo>
                  <a:cubicBezTo>
                    <a:pt x="29" y="129"/>
                    <a:pt x="33" y="129"/>
                    <a:pt x="37" y="129"/>
                  </a:cubicBezTo>
                  <a:cubicBezTo>
                    <a:pt x="37" y="128"/>
                    <a:pt x="37" y="128"/>
                    <a:pt x="37" y="127"/>
                  </a:cubicBezTo>
                  <a:cubicBezTo>
                    <a:pt x="33" y="127"/>
                    <a:pt x="29" y="127"/>
                    <a:pt x="25" y="127"/>
                  </a:cubicBezTo>
                  <a:close/>
                  <a:moveTo>
                    <a:pt x="56" y="121"/>
                  </a:moveTo>
                  <a:cubicBezTo>
                    <a:pt x="56" y="122"/>
                    <a:pt x="56" y="123"/>
                    <a:pt x="56" y="123"/>
                  </a:cubicBezTo>
                  <a:cubicBezTo>
                    <a:pt x="60" y="123"/>
                    <a:pt x="64" y="123"/>
                    <a:pt x="68" y="123"/>
                  </a:cubicBezTo>
                  <a:cubicBezTo>
                    <a:pt x="68" y="123"/>
                    <a:pt x="68" y="122"/>
                    <a:pt x="68" y="121"/>
                  </a:cubicBezTo>
                  <a:cubicBezTo>
                    <a:pt x="64" y="121"/>
                    <a:pt x="60" y="121"/>
                    <a:pt x="56" y="121"/>
                  </a:cubicBezTo>
                  <a:close/>
                  <a:moveTo>
                    <a:pt x="40" y="121"/>
                  </a:moveTo>
                  <a:cubicBezTo>
                    <a:pt x="40" y="122"/>
                    <a:pt x="40" y="123"/>
                    <a:pt x="40" y="123"/>
                  </a:cubicBezTo>
                  <a:cubicBezTo>
                    <a:pt x="44" y="123"/>
                    <a:pt x="48" y="123"/>
                    <a:pt x="52" y="123"/>
                  </a:cubicBezTo>
                  <a:cubicBezTo>
                    <a:pt x="52" y="123"/>
                    <a:pt x="52" y="122"/>
                    <a:pt x="52" y="121"/>
                  </a:cubicBezTo>
                  <a:cubicBezTo>
                    <a:pt x="48" y="121"/>
                    <a:pt x="44" y="121"/>
                    <a:pt x="40" y="121"/>
                  </a:cubicBezTo>
                  <a:close/>
                  <a:moveTo>
                    <a:pt x="56" y="116"/>
                  </a:moveTo>
                  <a:cubicBezTo>
                    <a:pt x="56" y="117"/>
                    <a:pt x="56" y="117"/>
                    <a:pt x="56" y="118"/>
                  </a:cubicBezTo>
                  <a:cubicBezTo>
                    <a:pt x="60" y="118"/>
                    <a:pt x="64" y="118"/>
                    <a:pt x="68" y="118"/>
                  </a:cubicBezTo>
                  <a:cubicBezTo>
                    <a:pt x="68" y="117"/>
                    <a:pt x="68" y="117"/>
                    <a:pt x="68" y="116"/>
                  </a:cubicBezTo>
                  <a:cubicBezTo>
                    <a:pt x="64" y="116"/>
                    <a:pt x="60" y="116"/>
                    <a:pt x="56" y="116"/>
                  </a:cubicBezTo>
                  <a:close/>
                  <a:moveTo>
                    <a:pt x="25" y="116"/>
                  </a:moveTo>
                  <a:cubicBezTo>
                    <a:pt x="25" y="117"/>
                    <a:pt x="25" y="117"/>
                    <a:pt x="25" y="118"/>
                  </a:cubicBezTo>
                  <a:cubicBezTo>
                    <a:pt x="29" y="118"/>
                    <a:pt x="33" y="118"/>
                    <a:pt x="37" y="118"/>
                  </a:cubicBezTo>
                  <a:cubicBezTo>
                    <a:pt x="37" y="117"/>
                    <a:pt x="37" y="117"/>
                    <a:pt x="37" y="116"/>
                  </a:cubicBezTo>
                  <a:cubicBezTo>
                    <a:pt x="33" y="116"/>
                    <a:pt x="29" y="116"/>
                    <a:pt x="25" y="116"/>
                  </a:cubicBezTo>
                  <a:close/>
                  <a:moveTo>
                    <a:pt x="56" y="110"/>
                  </a:moveTo>
                  <a:cubicBezTo>
                    <a:pt x="56" y="111"/>
                    <a:pt x="56" y="112"/>
                    <a:pt x="56" y="112"/>
                  </a:cubicBezTo>
                  <a:cubicBezTo>
                    <a:pt x="60" y="112"/>
                    <a:pt x="64" y="112"/>
                    <a:pt x="68" y="112"/>
                  </a:cubicBezTo>
                  <a:cubicBezTo>
                    <a:pt x="68" y="112"/>
                    <a:pt x="68" y="111"/>
                    <a:pt x="68" y="110"/>
                  </a:cubicBezTo>
                  <a:cubicBezTo>
                    <a:pt x="64" y="110"/>
                    <a:pt x="60" y="110"/>
                    <a:pt x="56" y="110"/>
                  </a:cubicBezTo>
                  <a:close/>
                  <a:moveTo>
                    <a:pt x="40" y="110"/>
                  </a:moveTo>
                  <a:cubicBezTo>
                    <a:pt x="40" y="111"/>
                    <a:pt x="40" y="112"/>
                    <a:pt x="40" y="112"/>
                  </a:cubicBezTo>
                  <a:cubicBezTo>
                    <a:pt x="44" y="112"/>
                    <a:pt x="48" y="112"/>
                    <a:pt x="52" y="112"/>
                  </a:cubicBezTo>
                  <a:cubicBezTo>
                    <a:pt x="52" y="112"/>
                    <a:pt x="52" y="111"/>
                    <a:pt x="52" y="110"/>
                  </a:cubicBezTo>
                  <a:cubicBezTo>
                    <a:pt x="48" y="110"/>
                    <a:pt x="44" y="110"/>
                    <a:pt x="40" y="110"/>
                  </a:cubicBezTo>
                  <a:close/>
                  <a:moveTo>
                    <a:pt x="25" y="110"/>
                  </a:moveTo>
                  <a:cubicBezTo>
                    <a:pt x="25" y="111"/>
                    <a:pt x="25" y="112"/>
                    <a:pt x="25" y="112"/>
                  </a:cubicBezTo>
                  <a:cubicBezTo>
                    <a:pt x="29" y="112"/>
                    <a:pt x="33" y="112"/>
                    <a:pt x="37" y="112"/>
                  </a:cubicBezTo>
                  <a:cubicBezTo>
                    <a:pt x="37" y="112"/>
                    <a:pt x="37" y="111"/>
                    <a:pt x="37" y="110"/>
                  </a:cubicBezTo>
                  <a:cubicBezTo>
                    <a:pt x="33" y="110"/>
                    <a:pt x="29" y="110"/>
                    <a:pt x="25" y="110"/>
                  </a:cubicBezTo>
                  <a:close/>
                  <a:moveTo>
                    <a:pt x="56" y="105"/>
                  </a:moveTo>
                  <a:cubicBezTo>
                    <a:pt x="56" y="105"/>
                    <a:pt x="56" y="106"/>
                    <a:pt x="56" y="107"/>
                  </a:cubicBezTo>
                  <a:cubicBezTo>
                    <a:pt x="60" y="107"/>
                    <a:pt x="64" y="107"/>
                    <a:pt x="68" y="107"/>
                  </a:cubicBezTo>
                  <a:cubicBezTo>
                    <a:pt x="68" y="106"/>
                    <a:pt x="68" y="105"/>
                    <a:pt x="68" y="105"/>
                  </a:cubicBezTo>
                  <a:cubicBezTo>
                    <a:pt x="64" y="105"/>
                    <a:pt x="60" y="105"/>
                    <a:pt x="5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3" name="Rectangle 2647"/>
            <p:cNvSpPr>
              <a:spLocks noChangeArrowheads="1"/>
            </p:cNvSpPr>
            <p:nvPr/>
          </p:nvSpPr>
          <p:spPr bwMode="auto">
            <a:xfrm>
              <a:off x="158751" y="957262"/>
              <a:ext cx="401638"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729" name="组合 728"/>
          <p:cNvGrpSpPr/>
          <p:nvPr/>
        </p:nvGrpSpPr>
        <p:grpSpPr>
          <a:xfrm>
            <a:off x="7512160" y="2109221"/>
            <a:ext cx="4464000" cy="2160000"/>
            <a:chOff x="-3133724" y="-598196"/>
            <a:chExt cx="3694113" cy="1786915"/>
          </a:xfrm>
          <a:solidFill>
            <a:srgbClr val="B06363"/>
          </a:solidFill>
        </p:grpSpPr>
        <p:sp>
          <p:nvSpPr>
            <p:cNvPr id="733" name="Freeform 2597"/>
            <p:cNvSpPr>
              <a:spLocks noEditPoints="1"/>
            </p:cNvSpPr>
            <p:nvPr/>
          </p:nvSpPr>
          <p:spPr bwMode="auto">
            <a:xfrm>
              <a:off x="-1695118" y="158728"/>
              <a:ext cx="447013" cy="996972"/>
            </a:xfrm>
            <a:custGeom>
              <a:avLst/>
              <a:gdLst>
                <a:gd name="T0" fmla="*/ 58 w 80"/>
                <a:gd name="T1" fmla="*/ 47 h 179"/>
                <a:gd name="T2" fmla="*/ 16 w 80"/>
                <a:gd name="T3" fmla="*/ 38 h 179"/>
                <a:gd name="T4" fmla="*/ 64 w 80"/>
                <a:gd name="T5" fmla="*/ 38 h 179"/>
                <a:gd name="T6" fmla="*/ 47 w 80"/>
                <a:gd name="T7" fmla="*/ 41 h 179"/>
                <a:gd name="T8" fmla="*/ 54 w 80"/>
                <a:gd name="T9" fmla="*/ 38 h 179"/>
                <a:gd name="T10" fmla="*/ 20 w 80"/>
                <a:gd name="T11" fmla="*/ 103 h 179"/>
                <a:gd name="T12" fmla="*/ 16 w 80"/>
                <a:gd name="T13" fmla="*/ 122 h 179"/>
                <a:gd name="T14" fmla="*/ 20 w 80"/>
                <a:gd name="T15" fmla="*/ 128 h 179"/>
                <a:gd name="T16" fmla="*/ 16 w 80"/>
                <a:gd name="T17" fmla="*/ 147 h 179"/>
                <a:gd name="T18" fmla="*/ 16 w 80"/>
                <a:gd name="T19" fmla="*/ 150 h 179"/>
                <a:gd name="T20" fmla="*/ 64 w 80"/>
                <a:gd name="T21" fmla="*/ 158 h 179"/>
                <a:gd name="T22" fmla="*/ 54 w 80"/>
                <a:gd name="T23" fmla="*/ 155 h 179"/>
                <a:gd name="T24" fmla="*/ 64 w 80"/>
                <a:gd name="T25" fmla="*/ 150 h 179"/>
                <a:gd name="T26" fmla="*/ 54 w 80"/>
                <a:gd name="T27" fmla="*/ 153 h 179"/>
                <a:gd name="T28" fmla="*/ 60 w 80"/>
                <a:gd name="T29" fmla="*/ 144 h 179"/>
                <a:gd name="T30" fmla="*/ 39 w 80"/>
                <a:gd name="T31" fmla="*/ 147 h 179"/>
                <a:gd name="T32" fmla="*/ 47 w 80"/>
                <a:gd name="T33" fmla="*/ 144 h 179"/>
                <a:gd name="T34" fmla="*/ 64 w 80"/>
                <a:gd name="T35" fmla="*/ 139 h 179"/>
                <a:gd name="T36" fmla="*/ 29 w 80"/>
                <a:gd name="T37" fmla="*/ 142 h 179"/>
                <a:gd name="T38" fmla="*/ 41 w 80"/>
                <a:gd name="T39" fmla="*/ 139 h 179"/>
                <a:gd name="T40" fmla="*/ 33 w 80"/>
                <a:gd name="T41" fmla="*/ 136 h 179"/>
                <a:gd name="T42" fmla="*/ 41 w 80"/>
                <a:gd name="T43" fmla="*/ 133 h 179"/>
                <a:gd name="T44" fmla="*/ 51 w 80"/>
                <a:gd name="T45" fmla="*/ 133 h 179"/>
                <a:gd name="T46" fmla="*/ 29 w 80"/>
                <a:gd name="T47" fmla="*/ 130 h 179"/>
                <a:gd name="T48" fmla="*/ 35 w 80"/>
                <a:gd name="T49" fmla="*/ 128 h 179"/>
                <a:gd name="T50" fmla="*/ 58 w 80"/>
                <a:gd name="T51" fmla="*/ 130 h 179"/>
                <a:gd name="T52" fmla="*/ 22 w 80"/>
                <a:gd name="T53" fmla="*/ 122 h 179"/>
                <a:gd name="T54" fmla="*/ 39 w 80"/>
                <a:gd name="T55" fmla="*/ 122 h 179"/>
                <a:gd name="T56" fmla="*/ 54 w 80"/>
                <a:gd name="T57" fmla="*/ 125 h 179"/>
                <a:gd name="T58" fmla="*/ 22 w 80"/>
                <a:gd name="T59" fmla="*/ 116 h 179"/>
                <a:gd name="T60" fmla="*/ 58 w 80"/>
                <a:gd name="T61" fmla="*/ 119 h 179"/>
                <a:gd name="T62" fmla="*/ 60 w 80"/>
                <a:gd name="T63" fmla="*/ 105 h 179"/>
                <a:gd name="T64" fmla="*/ 51 w 80"/>
                <a:gd name="T65" fmla="*/ 105 h 179"/>
                <a:gd name="T66" fmla="*/ 22 w 80"/>
                <a:gd name="T67" fmla="*/ 103 h 179"/>
                <a:gd name="T68" fmla="*/ 29 w 80"/>
                <a:gd name="T69" fmla="*/ 100 h 179"/>
                <a:gd name="T70" fmla="*/ 51 w 80"/>
                <a:gd name="T71" fmla="*/ 103 h 179"/>
                <a:gd name="T72" fmla="*/ 60 w 80"/>
                <a:gd name="T73" fmla="*/ 94 h 179"/>
                <a:gd name="T74" fmla="*/ 26 w 80"/>
                <a:gd name="T75" fmla="*/ 94 h 179"/>
                <a:gd name="T76" fmla="*/ 35 w 80"/>
                <a:gd name="T77" fmla="*/ 97 h 179"/>
                <a:gd name="T78" fmla="*/ 41 w 80"/>
                <a:gd name="T79" fmla="*/ 94 h 179"/>
                <a:gd name="T80" fmla="*/ 64 w 80"/>
                <a:gd name="T81" fmla="*/ 91 h 179"/>
                <a:gd name="T82" fmla="*/ 35 w 80"/>
                <a:gd name="T83" fmla="*/ 88 h 179"/>
                <a:gd name="T84" fmla="*/ 45 w 80"/>
                <a:gd name="T85" fmla="*/ 88 h 179"/>
                <a:gd name="T86" fmla="*/ 60 w 80"/>
                <a:gd name="T87" fmla="*/ 86 h 179"/>
                <a:gd name="T88" fmla="*/ 29 w 80"/>
                <a:gd name="T89" fmla="*/ 83 h 179"/>
                <a:gd name="T90" fmla="*/ 64 w 80"/>
                <a:gd name="T91" fmla="*/ 80 h 179"/>
                <a:gd name="T92" fmla="*/ 41 w 80"/>
                <a:gd name="T93" fmla="*/ 77 h 179"/>
                <a:gd name="T94" fmla="*/ 51 w 80"/>
                <a:gd name="T95" fmla="*/ 77 h 179"/>
                <a:gd name="T96" fmla="*/ 60 w 80"/>
                <a:gd name="T97" fmla="*/ 75 h 179"/>
                <a:gd name="T98" fmla="*/ 29 w 80"/>
                <a:gd name="T99" fmla="*/ 72 h 179"/>
                <a:gd name="T100" fmla="*/ 51 w 80"/>
                <a:gd name="T101" fmla="*/ 75 h 179"/>
                <a:gd name="T102" fmla="*/ 60 w 80"/>
                <a:gd name="T103" fmla="*/ 66 h 179"/>
                <a:gd name="T104" fmla="*/ 45 w 80"/>
                <a:gd name="T105" fmla="*/ 66 h 179"/>
                <a:gd name="T106" fmla="*/ 54 w 80"/>
                <a:gd name="T107" fmla="*/ 69 h 179"/>
                <a:gd name="T108" fmla="*/ 60 w 80"/>
                <a:gd name="T109" fmla="*/ 60 h 179"/>
                <a:gd name="T110" fmla="*/ 45 w 80"/>
                <a:gd name="T111" fmla="*/ 63 h 179"/>
                <a:gd name="T112" fmla="*/ 54 w 80"/>
                <a:gd name="T113" fmla="*/ 60 h 179"/>
                <a:gd name="T114" fmla="*/ 64 w 80"/>
                <a:gd name="T115" fmla="*/ 55 h 179"/>
                <a:gd name="T116" fmla="*/ 47 w 80"/>
                <a:gd name="T117" fmla="*/ 58 h 179"/>
                <a:gd name="T118" fmla="*/ 35 w 80"/>
                <a:gd name="T119" fmla="*/ 49 h 179"/>
                <a:gd name="T120" fmla="*/ 58 w 80"/>
                <a:gd name="T121" fmla="*/ 52 h 179"/>
                <a:gd name="T122" fmla="*/ 35 w 80"/>
                <a:gd name="T123" fmla="*/ 44 h 179"/>
                <a:gd name="T124" fmla="*/ 51 w 80"/>
                <a:gd name="T125" fmla="*/ 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179">
                  <a:moveTo>
                    <a:pt x="80" y="179"/>
                  </a:moveTo>
                  <a:cubicBezTo>
                    <a:pt x="0" y="179"/>
                    <a:pt x="0" y="179"/>
                    <a:pt x="0" y="179"/>
                  </a:cubicBezTo>
                  <a:cubicBezTo>
                    <a:pt x="11" y="0"/>
                    <a:pt x="11" y="0"/>
                    <a:pt x="11" y="0"/>
                  </a:cubicBezTo>
                  <a:cubicBezTo>
                    <a:pt x="69" y="0"/>
                    <a:pt x="69" y="0"/>
                    <a:pt x="69" y="0"/>
                  </a:cubicBezTo>
                  <a:cubicBezTo>
                    <a:pt x="80" y="179"/>
                    <a:pt x="80" y="179"/>
                    <a:pt x="80" y="179"/>
                  </a:cubicBezTo>
                  <a:close/>
                  <a:moveTo>
                    <a:pt x="54" y="44"/>
                  </a:moveTo>
                  <a:cubicBezTo>
                    <a:pt x="54" y="45"/>
                    <a:pt x="54" y="46"/>
                    <a:pt x="54" y="47"/>
                  </a:cubicBezTo>
                  <a:cubicBezTo>
                    <a:pt x="55" y="47"/>
                    <a:pt x="56" y="47"/>
                    <a:pt x="58" y="47"/>
                  </a:cubicBezTo>
                  <a:cubicBezTo>
                    <a:pt x="58" y="46"/>
                    <a:pt x="58" y="45"/>
                    <a:pt x="58" y="44"/>
                  </a:cubicBezTo>
                  <a:cubicBezTo>
                    <a:pt x="56" y="44"/>
                    <a:pt x="55" y="44"/>
                    <a:pt x="54" y="44"/>
                  </a:cubicBezTo>
                  <a:close/>
                  <a:moveTo>
                    <a:pt x="16" y="44"/>
                  </a:moveTo>
                  <a:cubicBezTo>
                    <a:pt x="16" y="45"/>
                    <a:pt x="16" y="46"/>
                    <a:pt x="16" y="47"/>
                  </a:cubicBezTo>
                  <a:cubicBezTo>
                    <a:pt x="18" y="47"/>
                    <a:pt x="19" y="47"/>
                    <a:pt x="20" y="47"/>
                  </a:cubicBezTo>
                  <a:cubicBezTo>
                    <a:pt x="20" y="46"/>
                    <a:pt x="20" y="45"/>
                    <a:pt x="20" y="44"/>
                  </a:cubicBezTo>
                  <a:cubicBezTo>
                    <a:pt x="19" y="44"/>
                    <a:pt x="18" y="44"/>
                    <a:pt x="16" y="44"/>
                  </a:cubicBezTo>
                  <a:close/>
                  <a:moveTo>
                    <a:pt x="16" y="38"/>
                  </a:moveTo>
                  <a:cubicBezTo>
                    <a:pt x="16" y="41"/>
                    <a:pt x="16" y="41"/>
                    <a:pt x="16" y="41"/>
                  </a:cubicBezTo>
                  <a:cubicBezTo>
                    <a:pt x="20" y="41"/>
                    <a:pt x="20" y="41"/>
                    <a:pt x="20" y="41"/>
                  </a:cubicBezTo>
                  <a:cubicBezTo>
                    <a:pt x="20" y="38"/>
                    <a:pt x="20" y="38"/>
                    <a:pt x="20" y="38"/>
                  </a:cubicBezTo>
                  <a:cubicBezTo>
                    <a:pt x="16" y="38"/>
                    <a:pt x="16" y="38"/>
                    <a:pt x="16" y="38"/>
                  </a:cubicBezTo>
                  <a:close/>
                  <a:moveTo>
                    <a:pt x="60" y="38"/>
                  </a:moveTo>
                  <a:cubicBezTo>
                    <a:pt x="60" y="41"/>
                    <a:pt x="60" y="41"/>
                    <a:pt x="60" y="41"/>
                  </a:cubicBezTo>
                  <a:cubicBezTo>
                    <a:pt x="64" y="41"/>
                    <a:pt x="64" y="41"/>
                    <a:pt x="64" y="41"/>
                  </a:cubicBezTo>
                  <a:cubicBezTo>
                    <a:pt x="64" y="38"/>
                    <a:pt x="64" y="38"/>
                    <a:pt x="64" y="38"/>
                  </a:cubicBezTo>
                  <a:cubicBezTo>
                    <a:pt x="60" y="38"/>
                    <a:pt x="60" y="38"/>
                    <a:pt x="60" y="38"/>
                  </a:cubicBezTo>
                  <a:close/>
                  <a:moveTo>
                    <a:pt x="22" y="38"/>
                  </a:moveTo>
                  <a:cubicBezTo>
                    <a:pt x="22" y="39"/>
                    <a:pt x="22" y="40"/>
                    <a:pt x="22" y="41"/>
                  </a:cubicBezTo>
                  <a:cubicBezTo>
                    <a:pt x="24" y="41"/>
                    <a:pt x="25" y="41"/>
                    <a:pt x="26" y="41"/>
                  </a:cubicBezTo>
                  <a:cubicBezTo>
                    <a:pt x="26" y="40"/>
                    <a:pt x="26" y="39"/>
                    <a:pt x="26" y="38"/>
                  </a:cubicBezTo>
                  <a:cubicBezTo>
                    <a:pt x="25" y="38"/>
                    <a:pt x="24" y="38"/>
                    <a:pt x="22" y="38"/>
                  </a:cubicBezTo>
                  <a:close/>
                  <a:moveTo>
                    <a:pt x="47" y="38"/>
                  </a:moveTo>
                  <a:cubicBezTo>
                    <a:pt x="47" y="39"/>
                    <a:pt x="47" y="40"/>
                    <a:pt x="47" y="41"/>
                  </a:cubicBezTo>
                  <a:cubicBezTo>
                    <a:pt x="49" y="41"/>
                    <a:pt x="50" y="41"/>
                    <a:pt x="51" y="41"/>
                  </a:cubicBezTo>
                  <a:cubicBezTo>
                    <a:pt x="51" y="40"/>
                    <a:pt x="51" y="39"/>
                    <a:pt x="51" y="38"/>
                  </a:cubicBezTo>
                  <a:cubicBezTo>
                    <a:pt x="50" y="38"/>
                    <a:pt x="49" y="38"/>
                    <a:pt x="47" y="38"/>
                  </a:cubicBezTo>
                  <a:close/>
                  <a:moveTo>
                    <a:pt x="54" y="38"/>
                  </a:moveTo>
                  <a:cubicBezTo>
                    <a:pt x="54" y="39"/>
                    <a:pt x="54" y="40"/>
                    <a:pt x="54" y="41"/>
                  </a:cubicBezTo>
                  <a:cubicBezTo>
                    <a:pt x="55" y="41"/>
                    <a:pt x="56" y="41"/>
                    <a:pt x="58" y="41"/>
                  </a:cubicBezTo>
                  <a:cubicBezTo>
                    <a:pt x="58" y="40"/>
                    <a:pt x="58" y="39"/>
                    <a:pt x="58" y="38"/>
                  </a:cubicBezTo>
                  <a:cubicBezTo>
                    <a:pt x="56" y="38"/>
                    <a:pt x="55" y="38"/>
                    <a:pt x="54" y="38"/>
                  </a:cubicBezTo>
                  <a:close/>
                  <a:moveTo>
                    <a:pt x="16" y="94"/>
                  </a:moveTo>
                  <a:cubicBezTo>
                    <a:pt x="16" y="95"/>
                    <a:pt x="16" y="96"/>
                    <a:pt x="16" y="97"/>
                  </a:cubicBezTo>
                  <a:cubicBezTo>
                    <a:pt x="18" y="97"/>
                    <a:pt x="19" y="97"/>
                    <a:pt x="20" y="97"/>
                  </a:cubicBezTo>
                  <a:cubicBezTo>
                    <a:pt x="20" y="96"/>
                    <a:pt x="20" y="95"/>
                    <a:pt x="20" y="94"/>
                  </a:cubicBezTo>
                  <a:cubicBezTo>
                    <a:pt x="19" y="94"/>
                    <a:pt x="18" y="94"/>
                    <a:pt x="16" y="94"/>
                  </a:cubicBezTo>
                  <a:close/>
                  <a:moveTo>
                    <a:pt x="16" y="100"/>
                  </a:moveTo>
                  <a:cubicBezTo>
                    <a:pt x="16" y="101"/>
                    <a:pt x="16" y="102"/>
                    <a:pt x="16" y="103"/>
                  </a:cubicBezTo>
                  <a:cubicBezTo>
                    <a:pt x="18" y="103"/>
                    <a:pt x="19" y="103"/>
                    <a:pt x="20" y="103"/>
                  </a:cubicBezTo>
                  <a:cubicBezTo>
                    <a:pt x="20" y="102"/>
                    <a:pt x="20" y="101"/>
                    <a:pt x="20" y="100"/>
                  </a:cubicBezTo>
                  <a:cubicBezTo>
                    <a:pt x="19" y="100"/>
                    <a:pt x="18" y="100"/>
                    <a:pt x="16" y="100"/>
                  </a:cubicBezTo>
                  <a:close/>
                  <a:moveTo>
                    <a:pt x="16" y="116"/>
                  </a:moveTo>
                  <a:cubicBezTo>
                    <a:pt x="16" y="117"/>
                    <a:pt x="16" y="118"/>
                    <a:pt x="16" y="119"/>
                  </a:cubicBezTo>
                  <a:cubicBezTo>
                    <a:pt x="18" y="119"/>
                    <a:pt x="19" y="119"/>
                    <a:pt x="20" y="119"/>
                  </a:cubicBezTo>
                  <a:cubicBezTo>
                    <a:pt x="20" y="118"/>
                    <a:pt x="20" y="117"/>
                    <a:pt x="20" y="116"/>
                  </a:cubicBezTo>
                  <a:cubicBezTo>
                    <a:pt x="19" y="116"/>
                    <a:pt x="18" y="116"/>
                    <a:pt x="16" y="116"/>
                  </a:cubicBezTo>
                  <a:close/>
                  <a:moveTo>
                    <a:pt x="16" y="122"/>
                  </a:moveTo>
                  <a:cubicBezTo>
                    <a:pt x="16" y="123"/>
                    <a:pt x="16" y="124"/>
                    <a:pt x="16" y="125"/>
                  </a:cubicBezTo>
                  <a:cubicBezTo>
                    <a:pt x="18" y="125"/>
                    <a:pt x="19" y="125"/>
                    <a:pt x="20" y="125"/>
                  </a:cubicBezTo>
                  <a:cubicBezTo>
                    <a:pt x="20" y="124"/>
                    <a:pt x="20" y="123"/>
                    <a:pt x="20" y="122"/>
                  </a:cubicBezTo>
                  <a:cubicBezTo>
                    <a:pt x="19" y="122"/>
                    <a:pt x="18" y="122"/>
                    <a:pt x="16" y="122"/>
                  </a:cubicBezTo>
                  <a:close/>
                  <a:moveTo>
                    <a:pt x="16" y="128"/>
                  </a:moveTo>
                  <a:cubicBezTo>
                    <a:pt x="16" y="128"/>
                    <a:pt x="16" y="129"/>
                    <a:pt x="16" y="130"/>
                  </a:cubicBezTo>
                  <a:cubicBezTo>
                    <a:pt x="18" y="130"/>
                    <a:pt x="19" y="130"/>
                    <a:pt x="20" y="130"/>
                  </a:cubicBezTo>
                  <a:cubicBezTo>
                    <a:pt x="20" y="129"/>
                    <a:pt x="20" y="128"/>
                    <a:pt x="20" y="128"/>
                  </a:cubicBezTo>
                  <a:cubicBezTo>
                    <a:pt x="19" y="128"/>
                    <a:pt x="18" y="128"/>
                    <a:pt x="16" y="128"/>
                  </a:cubicBezTo>
                  <a:close/>
                  <a:moveTo>
                    <a:pt x="16" y="139"/>
                  </a:moveTo>
                  <a:cubicBezTo>
                    <a:pt x="16" y="140"/>
                    <a:pt x="16" y="141"/>
                    <a:pt x="16" y="142"/>
                  </a:cubicBezTo>
                  <a:cubicBezTo>
                    <a:pt x="18" y="142"/>
                    <a:pt x="19" y="142"/>
                    <a:pt x="20" y="142"/>
                  </a:cubicBezTo>
                  <a:cubicBezTo>
                    <a:pt x="20" y="141"/>
                    <a:pt x="20" y="140"/>
                    <a:pt x="20" y="139"/>
                  </a:cubicBezTo>
                  <a:cubicBezTo>
                    <a:pt x="19" y="139"/>
                    <a:pt x="18" y="139"/>
                    <a:pt x="16" y="139"/>
                  </a:cubicBezTo>
                  <a:close/>
                  <a:moveTo>
                    <a:pt x="16" y="144"/>
                  </a:moveTo>
                  <a:cubicBezTo>
                    <a:pt x="16" y="145"/>
                    <a:pt x="16" y="146"/>
                    <a:pt x="16" y="147"/>
                  </a:cubicBezTo>
                  <a:cubicBezTo>
                    <a:pt x="18" y="147"/>
                    <a:pt x="19" y="147"/>
                    <a:pt x="20" y="147"/>
                  </a:cubicBezTo>
                  <a:cubicBezTo>
                    <a:pt x="20" y="146"/>
                    <a:pt x="20" y="145"/>
                    <a:pt x="20" y="144"/>
                  </a:cubicBezTo>
                  <a:cubicBezTo>
                    <a:pt x="19" y="144"/>
                    <a:pt x="18" y="144"/>
                    <a:pt x="16" y="144"/>
                  </a:cubicBezTo>
                  <a:close/>
                  <a:moveTo>
                    <a:pt x="16" y="150"/>
                  </a:moveTo>
                  <a:cubicBezTo>
                    <a:pt x="16" y="151"/>
                    <a:pt x="16" y="152"/>
                    <a:pt x="16" y="153"/>
                  </a:cubicBezTo>
                  <a:cubicBezTo>
                    <a:pt x="18" y="153"/>
                    <a:pt x="19" y="153"/>
                    <a:pt x="20" y="153"/>
                  </a:cubicBezTo>
                  <a:cubicBezTo>
                    <a:pt x="20" y="152"/>
                    <a:pt x="20" y="151"/>
                    <a:pt x="20" y="150"/>
                  </a:cubicBezTo>
                  <a:cubicBezTo>
                    <a:pt x="19" y="150"/>
                    <a:pt x="18" y="150"/>
                    <a:pt x="16" y="150"/>
                  </a:cubicBezTo>
                  <a:close/>
                  <a:moveTo>
                    <a:pt x="16" y="155"/>
                  </a:moveTo>
                  <a:cubicBezTo>
                    <a:pt x="16" y="158"/>
                    <a:pt x="16" y="158"/>
                    <a:pt x="16" y="158"/>
                  </a:cubicBezTo>
                  <a:cubicBezTo>
                    <a:pt x="20" y="158"/>
                    <a:pt x="20" y="158"/>
                    <a:pt x="20" y="158"/>
                  </a:cubicBezTo>
                  <a:cubicBezTo>
                    <a:pt x="20" y="155"/>
                    <a:pt x="20" y="155"/>
                    <a:pt x="20" y="155"/>
                  </a:cubicBezTo>
                  <a:cubicBezTo>
                    <a:pt x="16" y="155"/>
                    <a:pt x="16" y="155"/>
                    <a:pt x="16" y="155"/>
                  </a:cubicBezTo>
                  <a:close/>
                  <a:moveTo>
                    <a:pt x="60" y="155"/>
                  </a:moveTo>
                  <a:cubicBezTo>
                    <a:pt x="60" y="158"/>
                    <a:pt x="60" y="158"/>
                    <a:pt x="60" y="158"/>
                  </a:cubicBezTo>
                  <a:cubicBezTo>
                    <a:pt x="64" y="158"/>
                    <a:pt x="64" y="158"/>
                    <a:pt x="64" y="158"/>
                  </a:cubicBezTo>
                  <a:cubicBezTo>
                    <a:pt x="64" y="155"/>
                    <a:pt x="64" y="155"/>
                    <a:pt x="64" y="155"/>
                  </a:cubicBezTo>
                  <a:cubicBezTo>
                    <a:pt x="60" y="155"/>
                    <a:pt x="60" y="155"/>
                    <a:pt x="60" y="155"/>
                  </a:cubicBezTo>
                  <a:close/>
                  <a:moveTo>
                    <a:pt x="47" y="155"/>
                  </a:moveTo>
                  <a:cubicBezTo>
                    <a:pt x="47" y="156"/>
                    <a:pt x="47" y="157"/>
                    <a:pt x="47" y="158"/>
                  </a:cubicBezTo>
                  <a:cubicBezTo>
                    <a:pt x="49" y="158"/>
                    <a:pt x="50" y="158"/>
                    <a:pt x="51" y="158"/>
                  </a:cubicBezTo>
                  <a:cubicBezTo>
                    <a:pt x="51" y="157"/>
                    <a:pt x="51" y="156"/>
                    <a:pt x="51" y="155"/>
                  </a:cubicBezTo>
                  <a:cubicBezTo>
                    <a:pt x="50" y="155"/>
                    <a:pt x="49" y="155"/>
                    <a:pt x="47" y="155"/>
                  </a:cubicBezTo>
                  <a:close/>
                  <a:moveTo>
                    <a:pt x="54" y="155"/>
                  </a:moveTo>
                  <a:cubicBezTo>
                    <a:pt x="54" y="156"/>
                    <a:pt x="54" y="157"/>
                    <a:pt x="54" y="158"/>
                  </a:cubicBezTo>
                  <a:cubicBezTo>
                    <a:pt x="55" y="158"/>
                    <a:pt x="56" y="158"/>
                    <a:pt x="58" y="158"/>
                  </a:cubicBezTo>
                  <a:cubicBezTo>
                    <a:pt x="58" y="157"/>
                    <a:pt x="58" y="156"/>
                    <a:pt x="58" y="155"/>
                  </a:cubicBezTo>
                  <a:cubicBezTo>
                    <a:pt x="56" y="155"/>
                    <a:pt x="55" y="155"/>
                    <a:pt x="54" y="155"/>
                  </a:cubicBezTo>
                  <a:close/>
                  <a:moveTo>
                    <a:pt x="60" y="150"/>
                  </a:moveTo>
                  <a:cubicBezTo>
                    <a:pt x="60" y="151"/>
                    <a:pt x="60" y="152"/>
                    <a:pt x="60" y="153"/>
                  </a:cubicBezTo>
                  <a:cubicBezTo>
                    <a:pt x="61" y="153"/>
                    <a:pt x="63" y="153"/>
                    <a:pt x="64" y="153"/>
                  </a:cubicBezTo>
                  <a:cubicBezTo>
                    <a:pt x="64" y="152"/>
                    <a:pt x="64" y="151"/>
                    <a:pt x="64" y="150"/>
                  </a:cubicBezTo>
                  <a:cubicBezTo>
                    <a:pt x="63" y="150"/>
                    <a:pt x="61" y="150"/>
                    <a:pt x="60" y="150"/>
                  </a:cubicBezTo>
                  <a:close/>
                  <a:moveTo>
                    <a:pt x="47" y="150"/>
                  </a:moveTo>
                  <a:cubicBezTo>
                    <a:pt x="47" y="151"/>
                    <a:pt x="47" y="152"/>
                    <a:pt x="47" y="153"/>
                  </a:cubicBezTo>
                  <a:cubicBezTo>
                    <a:pt x="49" y="153"/>
                    <a:pt x="50" y="153"/>
                    <a:pt x="51" y="153"/>
                  </a:cubicBezTo>
                  <a:cubicBezTo>
                    <a:pt x="51" y="152"/>
                    <a:pt x="51" y="151"/>
                    <a:pt x="51" y="150"/>
                  </a:cubicBezTo>
                  <a:cubicBezTo>
                    <a:pt x="50" y="150"/>
                    <a:pt x="49" y="150"/>
                    <a:pt x="47" y="150"/>
                  </a:cubicBezTo>
                  <a:close/>
                  <a:moveTo>
                    <a:pt x="54" y="150"/>
                  </a:moveTo>
                  <a:cubicBezTo>
                    <a:pt x="54" y="151"/>
                    <a:pt x="54" y="152"/>
                    <a:pt x="54" y="153"/>
                  </a:cubicBezTo>
                  <a:cubicBezTo>
                    <a:pt x="55" y="153"/>
                    <a:pt x="56" y="153"/>
                    <a:pt x="58" y="153"/>
                  </a:cubicBezTo>
                  <a:cubicBezTo>
                    <a:pt x="58" y="152"/>
                    <a:pt x="58" y="151"/>
                    <a:pt x="58" y="150"/>
                  </a:cubicBezTo>
                  <a:cubicBezTo>
                    <a:pt x="56" y="150"/>
                    <a:pt x="55" y="150"/>
                    <a:pt x="54" y="150"/>
                  </a:cubicBezTo>
                  <a:close/>
                  <a:moveTo>
                    <a:pt x="60" y="144"/>
                  </a:moveTo>
                  <a:cubicBezTo>
                    <a:pt x="60" y="145"/>
                    <a:pt x="60" y="146"/>
                    <a:pt x="60" y="147"/>
                  </a:cubicBezTo>
                  <a:cubicBezTo>
                    <a:pt x="61" y="147"/>
                    <a:pt x="63" y="147"/>
                    <a:pt x="64" y="147"/>
                  </a:cubicBezTo>
                  <a:cubicBezTo>
                    <a:pt x="64" y="146"/>
                    <a:pt x="64" y="145"/>
                    <a:pt x="64" y="144"/>
                  </a:cubicBezTo>
                  <a:cubicBezTo>
                    <a:pt x="63" y="144"/>
                    <a:pt x="61" y="144"/>
                    <a:pt x="60" y="144"/>
                  </a:cubicBezTo>
                  <a:close/>
                  <a:moveTo>
                    <a:pt x="22" y="144"/>
                  </a:moveTo>
                  <a:cubicBezTo>
                    <a:pt x="22" y="145"/>
                    <a:pt x="22" y="146"/>
                    <a:pt x="22" y="147"/>
                  </a:cubicBezTo>
                  <a:cubicBezTo>
                    <a:pt x="24" y="147"/>
                    <a:pt x="25" y="147"/>
                    <a:pt x="26" y="147"/>
                  </a:cubicBezTo>
                  <a:cubicBezTo>
                    <a:pt x="26" y="146"/>
                    <a:pt x="26" y="145"/>
                    <a:pt x="26" y="144"/>
                  </a:cubicBezTo>
                  <a:cubicBezTo>
                    <a:pt x="25" y="144"/>
                    <a:pt x="24" y="144"/>
                    <a:pt x="22" y="144"/>
                  </a:cubicBezTo>
                  <a:close/>
                  <a:moveTo>
                    <a:pt x="35" y="144"/>
                  </a:moveTo>
                  <a:cubicBezTo>
                    <a:pt x="35" y="145"/>
                    <a:pt x="35" y="146"/>
                    <a:pt x="35" y="147"/>
                  </a:cubicBezTo>
                  <a:cubicBezTo>
                    <a:pt x="36" y="147"/>
                    <a:pt x="38" y="147"/>
                    <a:pt x="39" y="147"/>
                  </a:cubicBezTo>
                  <a:cubicBezTo>
                    <a:pt x="39" y="146"/>
                    <a:pt x="39" y="145"/>
                    <a:pt x="39" y="144"/>
                  </a:cubicBezTo>
                  <a:cubicBezTo>
                    <a:pt x="38" y="144"/>
                    <a:pt x="36" y="144"/>
                    <a:pt x="35" y="144"/>
                  </a:cubicBezTo>
                  <a:close/>
                  <a:moveTo>
                    <a:pt x="41" y="144"/>
                  </a:moveTo>
                  <a:cubicBezTo>
                    <a:pt x="41" y="145"/>
                    <a:pt x="41" y="146"/>
                    <a:pt x="41" y="147"/>
                  </a:cubicBezTo>
                  <a:cubicBezTo>
                    <a:pt x="42" y="147"/>
                    <a:pt x="44" y="147"/>
                    <a:pt x="45" y="147"/>
                  </a:cubicBezTo>
                  <a:cubicBezTo>
                    <a:pt x="45" y="146"/>
                    <a:pt x="45" y="145"/>
                    <a:pt x="45" y="144"/>
                  </a:cubicBezTo>
                  <a:cubicBezTo>
                    <a:pt x="44" y="144"/>
                    <a:pt x="42" y="144"/>
                    <a:pt x="41" y="144"/>
                  </a:cubicBezTo>
                  <a:close/>
                  <a:moveTo>
                    <a:pt x="47" y="144"/>
                  </a:moveTo>
                  <a:cubicBezTo>
                    <a:pt x="47" y="145"/>
                    <a:pt x="47" y="146"/>
                    <a:pt x="47" y="147"/>
                  </a:cubicBezTo>
                  <a:cubicBezTo>
                    <a:pt x="49" y="147"/>
                    <a:pt x="50" y="147"/>
                    <a:pt x="51" y="147"/>
                  </a:cubicBezTo>
                  <a:cubicBezTo>
                    <a:pt x="51" y="146"/>
                    <a:pt x="51" y="145"/>
                    <a:pt x="51" y="144"/>
                  </a:cubicBezTo>
                  <a:cubicBezTo>
                    <a:pt x="50" y="144"/>
                    <a:pt x="49" y="144"/>
                    <a:pt x="47" y="144"/>
                  </a:cubicBezTo>
                  <a:close/>
                  <a:moveTo>
                    <a:pt x="60" y="139"/>
                  </a:moveTo>
                  <a:cubicBezTo>
                    <a:pt x="60" y="140"/>
                    <a:pt x="60" y="141"/>
                    <a:pt x="60" y="142"/>
                  </a:cubicBezTo>
                  <a:cubicBezTo>
                    <a:pt x="61" y="142"/>
                    <a:pt x="63" y="142"/>
                    <a:pt x="64" y="142"/>
                  </a:cubicBezTo>
                  <a:cubicBezTo>
                    <a:pt x="64" y="141"/>
                    <a:pt x="64" y="140"/>
                    <a:pt x="64" y="139"/>
                  </a:cubicBezTo>
                  <a:cubicBezTo>
                    <a:pt x="63" y="139"/>
                    <a:pt x="61" y="139"/>
                    <a:pt x="60" y="139"/>
                  </a:cubicBezTo>
                  <a:close/>
                  <a:moveTo>
                    <a:pt x="22" y="139"/>
                  </a:moveTo>
                  <a:cubicBezTo>
                    <a:pt x="22" y="140"/>
                    <a:pt x="22" y="141"/>
                    <a:pt x="22" y="142"/>
                  </a:cubicBezTo>
                  <a:cubicBezTo>
                    <a:pt x="24" y="142"/>
                    <a:pt x="25" y="142"/>
                    <a:pt x="26" y="142"/>
                  </a:cubicBezTo>
                  <a:cubicBezTo>
                    <a:pt x="26" y="141"/>
                    <a:pt x="26" y="140"/>
                    <a:pt x="26" y="139"/>
                  </a:cubicBezTo>
                  <a:cubicBezTo>
                    <a:pt x="25" y="139"/>
                    <a:pt x="24" y="139"/>
                    <a:pt x="22" y="139"/>
                  </a:cubicBezTo>
                  <a:close/>
                  <a:moveTo>
                    <a:pt x="29" y="139"/>
                  </a:moveTo>
                  <a:cubicBezTo>
                    <a:pt x="29" y="140"/>
                    <a:pt x="29" y="141"/>
                    <a:pt x="29" y="142"/>
                  </a:cubicBezTo>
                  <a:cubicBezTo>
                    <a:pt x="30" y="142"/>
                    <a:pt x="31" y="142"/>
                    <a:pt x="33" y="142"/>
                  </a:cubicBezTo>
                  <a:cubicBezTo>
                    <a:pt x="33" y="141"/>
                    <a:pt x="33" y="140"/>
                    <a:pt x="33" y="139"/>
                  </a:cubicBezTo>
                  <a:cubicBezTo>
                    <a:pt x="31" y="139"/>
                    <a:pt x="30" y="139"/>
                    <a:pt x="29" y="139"/>
                  </a:cubicBezTo>
                  <a:close/>
                  <a:moveTo>
                    <a:pt x="41" y="139"/>
                  </a:moveTo>
                  <a:cubicBezTo>
                    <a:pt x="41" y="140"/>
                    <a:pt x="41" y="141"/>
                    <a:pt x="41" y="142"/>
                  </a:cubicBezTo>
                  <a:cubicBezTo>
                    <a:pt x="42" y="142"/>
                    <a:pt x="44" y="142"/>
                    <a:pt x="45" y="142"/>
                  </a:cubicBezTo>
                  <a:cubicBezTo>
                    <a:pt x="45" y="141"/>
                    <a:pt x="45" y="140"/>
                    <a:pt x="45" y="139"/>
                  </a:cubicBezTo>
                  <a:cubicBezTo>
                    <a:pt x="44" y="139"/>
                    <a:pt x="42" y="139"/>
                    <a:pt x="41" y="139"/>
                  </a:cubicBezTo>
                  <a:close/>
                  <a:moveTo>
                    <a:pt x="47" y="139"/>
                  </a:moveTo>
                  <a:cubicBezTo>
                    <a:pt x="47" y="140"/>
                    <a:pt x="47" y="141"/>
                    <a:pt x="47" y="142"/>
                  </a:cubicBezTo>
                  <a:cubicBezTo>
                    <a:pt x="49" y="142"/>
                    <a:pt x="50" y="142"/>
                    <a:pt x="51" y="142"/>
                  </a:cubicBezTo>
                  <a:cubicBezTo>
                    <a:pt x="51" y="141"/>
                    <a:pt x="51" y="140"/>
                    <a:pt x="51" y="139"/>
                  </a:cubicBezTo>
                  <a:cubicBezTo>
                    <a:pt x="50" y="139"/>
                    <a:pt x="49" y="139"/>
                    <a:pt x="47" y="139"/>
                  </a:cubicBezTo>
                  <a:close/>
                  <a:moveTo>
                    <a:pt x="29" y="133"/>
                  </a:moveTo>
                  <a:cubicBezTo>
                    <a:pt x="29" y="134"/>
                    <a:pt x="29" y="135"/>
                    <a:pt x="29" y="136"/>
                  </a:cubicBezTo>
                  <a:cubicBezTo>
                    <a:pt x="30" y="136"/>
                    <a:pt x="31" y="136"/>
                    <a:pt x="33" y="136"/>
                  </a:cubicBezTo>
                  <a:cubicBezTo>
                    <a:pt x="33" y="135"/>
                    <a:pt x="33" y="134"/>
                    <a:pt x="33" y="133"/>
                  </a:cubicBezTo>
                  <a:cubicBezTo>
                    <a:pt x="31" y="133"/>
                    <a:pt x="30" y="133"/>
                    <a:pt x="29" y="133"/>
                  </a:cubicBezTo>
                  <a:close/>
                  <a:moveTo>
                    <a:pt x="35" y="133"/>
                  </a:moveTo>
                  <a:cubicBezTo>
                    <a:pt x="35" y="134"/>
                    <a:pt x="35" y="135"/>
                    <a:pt x="35" y="136"/>
                  </a:cubicBezTo>
                  <a:cubicBezTo>
                    <a:pt x="36" y="136"/>
                    <a:pt x="38" y="136"/>
                    <a:pt x="39" y="136"/>
                  </a:cubicBezTo>
                  <a:cubicBezTo>
                    <a:pt x="39" y="135"/>
                    <a:pt x="39" y="134"/>
                    <a:pt x="39" y="133"/>
                  </a:cubicBezTo>
                  <a:cubicBezTo>
                    <a:pt x="38" y="133"/>
                    <a:pt x="36" y="133"/>
                    <a:pt x="35" y="133"/>
                  </a:cubicBezTo>
                  <a:close/>
                  <a:moveTo>
                    <a:pt x="41" y="133"/>
                  </a:moveTo>
                  <a:cubicBezTo>
                    <a:pt x="41" y="134"/>
                    <a:pt x="41" y="135"/>
                    <a:pt x="41" y="136"/>
                  </a:cubicBezTo>
                  <a:cubicBezTo>
                    <a:pt x="42" y="136"/>
                    <a:pt x="44" y="136"/>
                    <a:pt x="45" y="136"/>
                  </a:cubicBezTo>
                  <a:cubicBezTo>
                    <a:pt x="45" y="135"/>
                    <a:pt x="45" y="134"/>
                    <a:pt x="45" y="133"/>
                  </a:cubicBezTo>
                  <a:cubicBezTo>
                    <a:pt x="44" y="133"/>
                    <a:pt x="42" y="133"/>
                    <a:pt x="41" y="133"/>
                  </a:cubicBezTo>
                  <a:close/>
                  <a:moveTo>
                    <a:pt x="47" y="133"/>
                  </a:moveTo>
                  <a:cubicBezTo>
                    <a:pt x="47" y="134"/>
                    <a:pt x="47" y="135"/>
                    <a:pt x="47" y="136"/>
                  </a:cubicBezTo>
                  <a:cubicBezTo>
                    <a:pt x="49" y="136"/>
                    <a:pt x="50" y="136"/>
                    <a:pt x="51" y="136"/>
                  </a:cubicBezTo>
                  <a:cubicBezTo>
                    <a:pt x="51" y="135"/>
                    <a:pt x="51" y="134"/>
                    <a:pt x="51" y="133"/>
                  </a:cubicBezTo>
                  <a:cubicBezTo>
                    <a:pt x="50" y="133"/>
                    <a:pt x="49" y="133"/>
                    <a:pt x="47" y="133"/>
                  </a:cubicBezTo>
                  <a:close/>
                  <a:moveTo>
                    <a:pt x="54" y="133"/>
                  </a:moveTo>
                  <a:cubicBezTo>
                    <a:pt x="54" y="134"/>
                    <a:pt x="54" y="135"/>
                    <a:pt x="54" y="136"/>
                  </a:cubicBezTo>
                  <a:cubicBezTo>
                    <a:pt x="55" y="136"/>
                    <a:pt x="56" y="136"/>
                    <a:pt x="58" y="136"/>
                  </a:cubicBezTo>
                  <a:cubicBezTo>
                    <a:pt x="58" y="135"/>
                    <a:pt x="58" y="134"/>
                    <a:pt x="58" y="133"/>
                  </a:cubicBezTo>
                  <a:cubicBezTo>
                    <a:pt x="56" y="133"/>
                    <a:pt x="55" y="133"/>
                    <a:pt x="54" y="133"/>
                  </a:cubicBezTo>
                  <a:close/>
                  <a:moveTo>
                    <a:pt x="29" y="128"/>
                  </a:moveTo>
                  <a:cubicBezTo>
                    <a:pt x="29" y="128"/>
                    <a:pt x="29" y="129"/>
                    <a:pt x="29" y="130"/>
                  </a:cubicBezTo>
                  <a:cubicBezTo>
                    <a:pt x="30" y="130"/>
                    <a:pt x="31" y="130"/>
                    <a:pt x="33" y="130"/>
                  </a:cubicBezTo>
                  <a:cubicBezTo>
                    <a:pt x="33" y="129"/>
                    <a:pt x="33" y="128"/>
                    <a:pt x="33" y="128"/>
                  </a:cubicBezTo>
                  <a:cubicBezTo>
                    <a:pt x="31" y="128"/>
                    <a:pt x="30" y="128"/>
                    <a:pt x="29" y="128"/>
                  </a:cubicBezTo>
                  <a:close/>
                  <a:moveTo>
                    <a:pt x="35" y="128"/>
                  </a:moveTo>
                  <a:cubicBezTo>
                    <a:pt x="35" y="128"/>
                    <a:pt x="35" y="129"/>
                    <a:pt x="35" y="130"/>
                  </a:cubicBezTo>
                  <a:cubicBezTo>
                    <a:pt x="36" y="130"/>
                    <a:pt x="38" y="130"/>
                    <a:pt x="39" y="130"/>
                  </a:cubicBezTo>
                  <a:cubicBezTo>
                    <a:pt x="39" y="129"/>
                    <a:pt x="39" y="128"/>
                    <a:pt x="39" y="128"/>
                  </a:cubicBezTo>
                  <a:cubicBezTo>
                    <a:pt x="38" y="128"/>
                    <a:pt x="36" y="128"/>
                    <a:pt x="35" y="128"/>
                  </a:cubicBezTo>
                  <a:close/>
                  <a:moveTo>
                    <a:pt x="47" y="128"/>
                  </a:moveTo>
                  <a:cubicBezTo>
                    <a:pt x="47" y="128"/>
                    <a:pt x="47" y="129"/>
                    <a:pt x="47" y="130"/>
                  </a:cubicBezTo>
                  <a:cubicBezTo>
                    <a:pt x="49" y="130"/>
                    <a:pt x="50" y="130"/>
                    <a:pt x="51" y="130"/>
                  </a:cubicBezTo>
                  <a:cubicBezTo>
                    <a:pt x="51" y="129"/>
                    <a:pt x="51" y="128"/>
                    <a:pt x="51" y="128"/>
                  </a:cubicBezTo>
                  <a:cubicBezTo>
                    <a:pt x="50" y="128"/>
                    <a:pt x="49" y="128"/>
                    <a:pt x="47" y="128"/>
                  </a:cubicBezTo>
                  <a:close/>
                  <a:moveTo>
                    <a:pt x="54" y="128"/>
                  </a:moveTo>
                  <a:cubicBezTo>
                    <a:pt x="54" y="128"/>
                    <a:pt x="54" y="129"/>
                    <a:pt x="54" y="130"/>
                  </a:cubicBezTo>
                  <a:cubicBezTo>
                    <a:pt x="55" y="130"/>
                    <a:pt x="56" y="130"/>
                    <a:pt x="58" y="130"/>
                  </a:cubicBezTo>
                  <a:cubicBezTo>
                    <a:pt x="58" y="129"/>
                    <a:pt x="58" y="128"/>
                    <a:pt x="58" y="128"/>
                  </a:cubicBezTo>
                  <a:cubicBezTo>
                    <a:pt x="56" y="128"/>
                    <a:pt x="55" y="128"/>
                    <a:pt x="54" y="128"/>
                  </a:cubicBezTo>
                  <a:close/>
                  <a:moveTo>
                    <a:pt x="60" y="122"/>
                  </a:moveTo>
                  <a:cubicBezTo>
                    <a:pt x="60" y="123"/>
                    <a:pt x="60" y="124"/>
                    <a:pt x="60" y="125"/>
                  </a:cubicBezTo>
                  <a:cubicBezTo>
                    <a:pt x="61" y="125"/>
                    <a:pt x="63" y="125"/>
                    <a:pt x="64" y="125"/>
                  </a:cubicBezTo>
                  <a:cubicBezTo>
                    <a:pt x="64" y="124"/>
                    <a:pt x="64" y="123"/>
                    <a:pt x="64" y="122"/>
                  </a:cubicBezTo>
                  <a:cubicBezTo>
                    <a:pt x="63" y="122"/>
                    <a:pt x="61" y="122"/>
                    <a:pt x="60" y="122"/>
                  </a:cubicBezTo>
                  <a:close/>
                  <a:moveTo>
                    <a:pt x="22" y="122"/>
                  </a:moveTo>
                  <a:cubicBezTo>
                    <a:pt x="22" y="123"/>
                    <a:pt x="22" y="124"/>
                    <a:pt x="22" y="125"/>
                  </a:cubicBezTo>
                  <a:cubicBezTo>
                    <a:pt x="24" y="125"/>
                    <a:pt x="25" y="125"/>
                    <a:pt x="26" y="125"/>
                  </a:cubicBezTo>
                  <a:cubicBezTo>
                    <a:pt x="26" y="124"/>
                    <a:pt x="26" y="123"/>
                    <a:pt x="26" y="122"/>
                  </a:cubicBezTo>
                  <a:cubicBezTo>
                    <a:pt x="25" y="122"/>
                    <a:pt x="24" y="122"/>
                    <a:pt x="22" y="122"/>
                  </a:cubicBezTo>
                  <a:close/>
                  <a:moveTo>
                    <a:pt x="35" y="122"/>
                  </a:moveTo>
                  <a:cubicBezTo>
                    <a:pt x="35" y="123"/>
                    <a:pt x="35" y="124"/>
                    <a:pt x="35" y="125"/>
                  </a:cubicBezTo>
                  <a:cubicBezTo>
                    <a:pt x="36" y="125"/>
                    <a:pt x="38" y="125"/>
                    <a:pt x="39" y="125"/>
                  </a:cubicBezTo>
                  <a:cubicBezTo>
                    <a:pt x="39" y="124"/>
                    <a:pt x="39" y="123"/>
                    <a:pt x="39" y="122"/>
                  </a:cubicBezTo>
                  <a:cubicBezTo>
                    <a:pt x="38" y="122"/>
                    <a:pt x="36" y="122"/>
                    <a:pt x="35" y="122"/>
                  </a:cubicBezTo>
                  <a:close/>
                  <a:moveTo>
                    <a:pt x="41" y="122"/>
                  </a:moveTo>
                  <a:cubicBezTo>
                    <a:pt x="41" y="123"/>
                    <a:pt x="41" y="124"/>
                    <a:pt x="41" y="125"/>
                  </a:cubicBezTo>
                  <a:cubicBezTo>
                    <a:pt x="42" y="125"/>
                    <a:pt x="44" y="125"/>
                    <a:pt x="45" y="125"/>
                  </a:cubicBezTo>
                  <a:cubicBezTo>
                    <a:pt x="45" y="124"/>
                    <a:pt x="45" y="123"/>
                    <a:pt x="45" y="122"/>
                  </a:cubicBezTo>
                  <a:cubicBezTo>
                    <a:pt x="44" y="122"/>
                    <a:pt x="42" y="122"/>
                    <a:pt x="41" y="122"/>
                  </a:cubicBezTo>
                  <a:close/>
                  <a:moveTo>
                    <a:pt x="54" y="122"/>
                  </a:moveTo>
                  <a:cubicBezTo>
                    <a:pt x="54" y="123"/>
                    <a:pt x="54" y="124"/>
                    <a:pt x="54" y="125"/>
                  </a:cubicBezTo>
                  <a:cubicBezTo>
                    <a:pt x="55" y="125"/>
                    <a:pt x="56" y="125"/>
                    <a:pt x="58" y="125"/>
                  </a:cubicBezTo>
                  <a:cubicBezTo>
                    <a:pt x="58" y="124"/>
                    <a:pt x="58" y="123"/>
                    <a:pt x="58" y="122"/>
                  </a:cubicBezTo>
                  <a:cubicBezTo>
                    <a:pt x="56" y="122"/>
                    <a:pt x="55" y="122"/>
                    <a:pt x="54" y="122"/>
                  </a:cubicBezTo>
                  <a:close/>
                  <a:moveTo>
                    <a:pt x="22" y="116"/>
                  </a:moveTo>
                  <a:cubicBezTo>
                    <a:pt x="22" y="117"/>
                    <a:pt x="22" y="118"/>
                    <a:pt x="22" y="119"/>
                  </a:cubicBezTo>
                  <a:cubicBezTo>
                    <a:pt x="24" y="119"/>
                    <a:pt x="25" y="119"/>
                    <a:pt x="26" y="119"/>
                  </a:cubicBezTo>
                  <a:cubicBezTo>
                    <a:pt x="26" y="118"/>
                    <a:pt x="26" y="117"/>
                    <a:pt x="26" y="116"/>
                  </a:cubicBezTo>
                  <a:cubicBezTo>
                    <a:pt x="25" y="116"/>
                    <a:pt x="24" y="116"/>
                    <a:pt x="22" y="116"/>
                  </a:cubicBezTo>
                  <a:close/>
                  <a:moveTo>
                    <a:pt x="47" y="116"/>
                  </a:moveTo>
                  <a:cubicBezTo>
                    <a:pt x="47" y="117"/>
                    <a:pt x="47" y="118"/>
                    <a:pt x="47" y="119"/>
                  </a:cubicBezTo>
                  <a:cubicBezTo>
                    <a:pt x="49" y="119"/>
                    <a:pt x="50" y="119"/>
                    <a:pt x="51" y="119"/>
                  </a:cubicBezTo>
                  <a:cubicBezTo>
                    <a:pt x="51" y="118"/>
                    <a:pt x="51" y="117"/>
                    <a:pt x="51" y="116"/>
                  </a:cubicBezTo>
                  <a:cubicBezTo>
                    <a:pt x="50" y="116"/>
                    <a:pt x="49" y="116"/>
                    <a:pt x="47" y="116"/>
                  </a:cubicBezTo>
                  <a:close/>
                  <a:moveTo>
                    <a:pt x="54" y="116"/>
                  </a:moveTo>
                  <a:cubicBezTo>
                    <a:pt x="54" y="117"/>
                    <a:pt x="54" y="118"/>
                    <a:pt x="54" y="119"/>
                  </a:cubicBezTo>
                  <a:cubicBezTo>
                    <a:pt x="55" y="119"/>
                    <a:pt x="56" y="119"/>
                    <a:pt x="58" y="119"/>
                  </a:cubicBezTo>
                  <a:cubicBezTo>
                    <a:pt x="58" y="118"/>
                    <a:pt x="58" y="117"/>
                    <a:pt x="58" y="116"/>
                  </a:cubicBezTo>
                  <a:cubicBezTo>
                    <a:pt x="56" y="116"/>
                    <a:pt x="55" y="116"/>
                    <a:pt x="54" y="116"/>
                  </a:cubicBezTo>
                  <a:close/>
                  <a:moveTo>
                    <a:pt x="47" y="111"/>
                  </a:moveTo>
                  <a:cubicBezTo>
                    <a:pt x="47" y="112"/>
                    <a:pt x="47" y="113"/>
                    <a:pt x="47" y="114"/>
                  </a:cubicBezTo>
                  <a:cubicBezTo>
                    <a:pt x="49" y="114"/>
                    <a:pt x="50" y="114"/>
                    <a:pt x="51" y="114"/>
                  </a:cubicBezTo>
                  <a:cubicBezTo>
                    <a:pt x="51" y="113"/>
                    <a:pt x="51" y="112"/>
                    <a:pt x="51" y="111"/>
                  </a:cubicBezTo>
                  <a:cubicBezTo>
                    <a:pt x="50" y="111"/>
                    <a:pt x="49" y="111"/>
                    <a:pt x="47" y="111"/>
                  </a:cubicBezTo>
                  <a:close/>
                  <a:moveTo>
                    <a:pt x="60" y="105"/>
                  </a:moveTo>
                  <a:cubicBezTo>
                    <a:pt x="60" y="106"/>
                    <a:pt x="60" y="107"/>
                    <a:pt x="60" y="108"/>
                  </a:cubicBezTo>
                  <a:cubicBezTo>
                    <a:pt x="61" y="108"/>
                    <a:pt x="63" y="108"/>
                    <a:pt x="64" y="108"/>
                  </a:cubicBezTo>
                  <a:cubicBezTo>
                    <a:pt x="64" y="107"/>
                    <a:pt x="64" y="106"/>
                    <a:pt x="64" y="105"/>
                  </a:cubicBezTo>
                  <a:cubicBezTo>
                    <a:pt x="63" y="105"/>
                    <a:pt x="61" y="105"/>
                    <a:pt x="60" y="105"/>
                  </a:cubicBezTo>
                  <a:close/>
                  <a:moveTo>
                    <a:pt x="47" y="105"/>
                  </a:moveTo>
                  <a:cubicBezTo>
                    <a:pt x="47" y="106"/>
                    <a:pt x="47" y="107"/>
                    <a:pt x="47" y="108"/>
                  </a:cubicBezTo>
                  <a:cubicBezTo>
                    <a:pt x="49" y="108"/>
                    <a:pt x="50" y="108"/>
                    <a:pt x="51" y="108"/>
                  </a:cubicBezTo>
                  <a:cubicBezTo>
                    <a:pt x="51" y="107"/>
                    <a:pt x="51" y="106"/>
                    <a:pt x="51" y="105"/>
                  </a:cubicBezTo>
                  <a:cubicBezTo>
                    <a:pt x="50" y="105"/>
                    <a:pt x="49" y="105"/>
                    <a:pt x="47" y="105"/>
                  </a:cubicBezTo>
                  <a:close/>
                  <a:moveTo>
                    <a:pt x="60" y="100"/>
                  </a:moveTo>
                  <a:cubicBezTo>
                    <a:pt x="60" y="101"/>
                    <a:pt x="60" y="102"/>
                    <a:pt x="60" y="103"/>
                  </a:cubicBezTo>
                  <a:cubicBezTo>
                    <a:pt x="61" y="103"/>
                    <a:pt x="63" y="103"/>
                    <a:pt x="64" y="103"/>
                  </a:cubicBezTo>
                  <a:cubicBezTo>
                    <a:pt x="64" y="102"/>
                    <a:pt x="64" y="101"/>
                    <a:pt x="64" y="100"/>
                  </a:cubicBezTo>
                  <a:cubicBezTo>
                    <a:pt x="63" y="100"/>
                    <a:pt x="61" y="100"/>
                    <a:pt x="60" y="100"/>
                  </a:cubicBezTo>
                  <a:close/>
                  <a:moveTo>
                    <a:pt x="22" y="100"/>
                  </a:moveTo>
                  <a:cubicBezTo>
                    <a:pt x="22" y="101"/>
                    <a:pt x="22" y="102"/>
                    <a:pt x="22" y="103"/>
                  </a:cubicBezTo>
                  <a:cubicBezTo>
                    <a:pt x="24" y="103"/>
                    <a:pt x="25" y="103"/>
                    <a:pt x="26" y="103"/>
                  </a:cubicBezTo>
                  <a:cubicBezTo>
                    <a:pt x="26" y="102"/>
                    <a:pt x="26" y="101"/>
                    <a:pt x="26" y="100"/>
                  </a:cubicBezTo>
                  <a:cubicBezTo>
                    <a:pt x="25" y="100"/>
                    <a:pt x="24" y="100"/>
                    <a:pt x="22" y="100"/>
                  </a:cubicBezTo>
                  <a:close/>
                  <a:moveTo>
                    <a:pt x="29" y="100"/>
                  </a:moveTo>
                  <a:cubicBezTo>
                    <a:pt x="29" y="101"/>
                    <a:pt x="29" y="102"/>
                    <a:pt x="29" y="103"/>
                  </a:cubicBezTo>
                  <a:cubicBezTo>
                    <a:pt x="30" y="103"/>
                    <a:pt x="31" y="103"/>
                    <a:pt x="33" y="103"/>
                  </a:cubicBezTo>
                  <a:cubicBezTo>
                    <a:pt x="33" y="102"/>
                    <a:pt x="33" y="101"/>
                    <a:pt x="33" y="100"/>
                  </a:cubicBezTo>
                  <a:cubicBezTo>
                    <a:pt x="31" y="100"/>
                    <a:pt x="30" y="100"/>
                    <a:pt x="29" y="100"/>
                  </a:cubicBezTo>
                  <a:close/>
                  <a:moveTo>
                    <a:pt x="35" y="100"/>
                  </a:moveTo>
                  <a:cubicBezTo>
                    <a:pt x="35" y="101"/>
                    <a:pt x="35" y="102"/>
                    <a:pt x="35" y="103"/>
                  </a:cubicBezTo>
                  <a:cubicBezTo>
                    <a:pt x="36" y="103"/>
                    <a:pt x="38" y="103"/>
                    <a:pt x="39" y="103"/>
                  </a:cubicBezTo>
                  <a:cubicBezTo>
                    <a:pt x="39" y="102"/>
                    <a:pt x="39" y="101"/>
                    <a:pt x="39" y="100"/>
                  </a:cubicBezTo>
                  <a:cubicBezTo>
                    <a:pt x="38" y="100"/>
                    <a:pt x="36" y="100"/>
                    <a:pt x="35" y="100"/>
                  </a:cubicBezTo>
                  <a:close/>
                  <a:moveTo>
                    <a:pt x="47" y="100"/>
                  </a:moveTo>
                  <a:cubicBezTo>
                    <a:pt x="47" y="101"/>
                    <a:pt x="47" y="102"/>
                    <a:pt x="47" y="103"/>
                  </a:cubicBezTo>
                  <a:cubicBezTo>
                    <a:pt x="49" y="103"/>
                    <a:pt x="50" y="103"/>
                    <a:pt x="51" y="103"/>
                  </a:cubicBezTo>
                  <a:cubicBezTo>
                    <a:pt x="51" y="102"/>
                    <a:pt x="51" y="101"/>
                    <a:pt x="51" y="100"/>
                  </a:cubicBezTo>
                  <a:cubicBezTo>
                    <a:pt x="50" y="100"/>
                    <a:pt x="49" y="100"/>
                    <a:pt x="47" y="100"/>
                  </a:cubicBezTo>
                  <a:close/>
                  <a:moveTo>
                    <a:pt x="54" y="100"/>
                  </a:moveTo>
                  <a:cubicBezTo>
                    <a:pt x="54" y="101"/>
                    <a:pt x="54" y="102"/>
                    <a:pt x="54" y="103"/>
                  </a:cubicBezTo>
                  <a:cubicBezTo>
                    <a:pt x="55" y="103"/>
                    <a:pt x="56" y="103"/>
                    <a:pt x="58" y="103"/>
                  </a:cubicBezTo>
                  <a:cubicBezTo>
                    <a:pt x="58" y="102"/>
                    <a:pt x="58" y="101"/>
                    <a:pt x="58" y="100"/>
                  </a:cubicBezTo>
                  <a:cubicBezTo>
                    <a:pt x="56" y="100"/>
                    <a:pt x="55" y="100"/>
                    <a:pt x="54" y="100"/>
                  </a:cubicBezTo>
                  <a:close/>
                  <a:moveTo>
                    <a:pt x="60" y="94"/>
                  </a:moveTo>
                  <a:cubicBezTo>
                    <a:pt x="60" y="95"/>
                    <a:pt x="60" y="96"/>
                    <a:pt x="60" y="97"/>
                  </a:cubicBezTo>
                  <a:cubicBezTo>
                    <a:pt x="61" y="97"/>
                    <a:pt x="63" y="97"/>
                    <a:pt x="64" y="97"/>
                  </a:cubicBezTo>
                  <a:cubicBezTo>
                    <a:pt x="64" y="96"/>
                    <a:pt x="64" y="95"/>
                    <a:pt x="64" y="94"/>
                  </a:cubicBezTo>
                  <a:cubicBezTo>
                    <a:pt x="63" y="94"/>
                    <a:pt x="61" y="94"/>
                    <a:pt x="60" y="94"/>
                  </a:cubicBezTo>
                  <a:close/>
                  <a:moveTo>
                    <a:pt x="22" y="94"/>
                  </a:moveTo>
                  <a:cubicBezTo>
                    <a:pt x="22" y="95"/>
                    <a:pt x="22" y="96"/>
                    <a:pt x="22" y="97"/>
                  </a:cubicBezTo>
                  <a:cubicBezTo>
                    <a:pt x="24" y="97"/>
                    <a:pt x="25" y="97"/>
                    <a:pt x="26" y="97"/>
                  </a:cubicBezTo>
                  <a:cubicBezTo>
                    <a:pt x="26" y="96"/>
                    <a:pt x="26" y="95"/>
                    <a:pt x="26" y="94"/>
                  </a:cubicBezTo>
                  <a:cubicBezTo>
                    <a:pt x="25" y="94"/>
                    <a:pt x="24" y="94"/>
                    <a:pt x="22" y="94"/>
                  </a:cubicBezTo>
                  <a:close/>
                  <a:moveTo>
                    <a:pt x="29" y="94"/>
                  </a:moveTo>
                  <a:cubicBezTo>
                    <a:pt x="29" y="95"/>
                    <a:pt x="29" y="96"/>
                    <a:pt x="29" y="97"/>
                  </a:cubicBezTo>
                  <a:cubicBezTo>
                    <a:pt x="30" y="97"/>
                    <a:pt x="31" y="97"/>
                    <a:pt x="33" y="97"/>
                  </a:cubicBezTo>
                  <a:cubicBezTo>
                    <a:pt x="33" y="96"/>
                    <a:pt x="33" y="95"/>
                    <a:pt x="33" y="94"/>
                  </a:cubicBezTo>
                  <a:cubicBezTo>
                    <a:pt x="31" y="94"/>
                    <a:pt x="30" y="94"/>
                    <a:pt x="29" y="94"/>
                  </a:cubicBezTo>
                  <a:close/>
                  <a:moveTo>
                    <a:pt x="35" y="94"/>
                  </a:moveTo>
                  <a:cubicBezTo>
                    <a:pt x="35" y="95"/>
                    <a:pt x="35" y="96"/>
                    <a:pt x="35" y="97"/>
                  </a:cubicBezTo>
                  <a:cubicBezTo>
                    <a:pt x="36" y="97"/>
                    <a:pt x="38" y="97"/>
                    <a:pt x="39" y="97"/>
                  </a:cubicBezTo>
                  <a:cubicBezTo>
                    <a:pt x="39" y="96"/>
                    <a:pt x="39" y="95"/>
                    <a:pt x="39" y="94"/>
                  </a:cubicBezTo>
                  <a:cubicBezTo>
                    <a:pt x="38" y="94"/>
                    <a:pt x="36" y="94"/>
                    <a:pt x="35" y="94"/>
                  </a:cubicBezTo>
                  <a:close/>
                  <a:moveTo>
                    <a:pt x="41" y="94"/>
                  </a:moveTo>
                  <a:cubicBezTo>
                    <a:pt x="41" y="95"/>
                    <a:pt x="41" y="96"/>
                    <a:pt x="41" y="97"/>
                  </a:cubicBezTo>
                  <a:cubicBezTo>
                    <a:pt x="42" y="97"/>
                    <a:pt x="44" y="97"/>
                    <a:pt x="45" y="97"/>
                  </a:cubicBezTo>
                  <a:cubicBezTo>
                    <a:pt x="45" y="96"/>
                    <a:pt x="45" y="95"/>
                    <a:pt x="45" y="94"/>
                  </a:cubicBezTo>
                  <a:cubicBezTo>
                    <a:pt x="44" y="94"/>
                    <a:pt x="42" y="94"/>
                    <a:pt x="41" y="94"/>
                  </a:cubicBezTo>
                  <a:close/>
                  <a:moveTo>
                    <a:pt x="47" y="94"/>
                  </a:moveTo>
                  <a:cubicBezTo>
                    <a:pt x="47" y="95"/>
                    <a:pt x="47" y="96"/>
                    <a:pt x="47" y="97"/>
                  </a:cubicBezTo>
                  <a:cubicBezTo>
                    <a:pt x="49" y="97"/>
                    <a:pt x="50" y="97"/>
                    <a:pt x="51" y="97"/>
                  </a:cubicBezTo>
                  <a:cubicBezTo>
                    <a:pt x="51" y="96"/>
                    <a:pt x="51" y="95"/>
                    <a:pt x="51" y="94"/>
                  </a:cubicBezTo>
                  <a:cubicBezTo>
                    <a:pt x="50" y="94"/>
                    <a:pt x="49" y="94"/>
                    <a:pt x="47" y="94"/>
                  </a:cubicBezTo>
                  <a:close/>
                  <a:moveTo>
                    <a:pt x="60" y="88"/>
                  </a:moveTo>
                  <a:cubicBezTo>
                    <a:pt x="60" y="89"/>
                    <a:pt x="60" y="90"/>
                    <a:pt x="60" y="91"/>
                  </a:cubicBezTo>
                  <a:cubicBezTo>
                    <a:pt x="61" y="91"/>
                    <a:pt x="63" y="91"/>
                    <a:pt x="64" y="91"/>
                  </a:cubicBezTo>
                  <a:cubicBezTo>
                    <a:pt x="64" y="90"/>
                    <a:pt x="64" y="89"/>
                    <a:pt x="64" y="88"/>
                  </a:cubicBezTo>
                  <a:cubicBezTo>
                    <a:pt x="63" y="88"/>
                    <a:pt x="61" y="88"/>
                    <a:pt x="60" y="88"/>
                  </a:cubicBezTo>
                  <a:close/>
                  <a:moveTo>
                    <a:pt x="29" y="88"/>
                  </a:moveTo>
                  <a:cubicBezTo>
                    <a:pt x="29" y="89"/>
                    <a:pt x="29" y="90"/>
                    <a:pt x="29" y="91"/>
                  </a:cubicBezTo>
                  <a:cubicBezTo>
                    <a:pt x="30" y="91"/>
                    <a:pt x="31" y="91"/>
                    <a:pt x="33" y="91"/>
                  </a:cubicBezTo>
                  <a:cubicBezTo>
                    <a:pt x="33" y="90"/>
                    <a:pt x="33" y="89"/>
                    <a:pt x="33" y="88"/>
                  </a:cubicBezTo>
                  <a:cubicBezTo>
                    <a:pt x="31" y="88"/>
                    <a:pt x="30" y="88"/>
                    <a:pt x="29" y="88"/>
                  </a:cubicBezTo>
                  <a:close/>
                  <a:moveTo>
                    <a:pt x="35" y="88"/>
                  </a:moveTo>
                  <a:cubicBezTo>
                    <a:pt x="35" y="89"/>
                    <a:pt x="35" y="90"/>
                    <a:pt x="35" y="91"/>
                  </a:cubicBezTo>
                  <a:cubicBezTo>
                    <a:pt x="36" y="91"/>
                    <a:pt x="38" y="91"/>
                    <a:pt x="39" y="91"/>
                  </a:cubicBezTo>
                  <a:cubicBezTo>
                    <a:pt x="39" y="90"/>
                    <a:pt x="39" y="89"/>
                    <a:pt x="39" y="88"/>
                  </a:cubicBezTo>
                  <a:cubicBezTo>
                    <a:pt x="38" y="88"/>
                    <a:pt x="36" y="88"/>
                    <a:pt x="35" y="88"/>
                  </a:cubicBezTo>
                  <a:close/>
                  <a:moveTo>
                    <a:pt x="41" y="88"/>
                  </a:moveTo>
                  <a:cubicBezTo>
                    <a:pt x="41" y="89"/>
                    <a:pt x="41" y="90"/>
                    <a:pt x="41" y="91"/>
                  </a:cubicBezTo>
                  <a:cubicBezTo>
                    <a:pt x="42" y="91"/>
                    <a:pt x="44" y="91"/>
                    <a:pt x="45" y="91"/>
                  </a:cubicBezTo>
                  <a:cubicBezTo>
                    <a:pt x="45" y="90"/>
                    <a:pt x="45" y="89"/>
                    <a:pt x="45" y="88"/>
                  </a:cubicBezTo>
                  <a:cubicBezTo>
                    <a:pt x="44" y="88"/>
                    <a:pt x="42" y="88"/>
                    <a:pt x="41" y="88"/>
                  </a:cubicBezTo>
                  <a:close/>
                  <a:moveTo>
                    <a:pt x="47" y="88"/>
                  </a:moveTo>
                  <a:cubicBezTo>
                    <a:pt x="47" y="89"/>
                    <a:pt x="47" y="90"/>
                    <a:pt x="47" y="91"/>
                  </a:cubicBezTo>
                  <a:cubicBezTo>
                    <a:pt x="49" y="91"/>
                    <a:pt x="50" y="91"/>
                    <a:pt x="51" y="91"/>
                  </a:cubicBezTo>
                  <a:cubicBezTo>
                    <a:pt x="51" y="90"/>
                    <a:pt x="51" y="89"/>
                    <a:pt x="51" y="88"/>
                  </a:cubicBezTo>
                  <a:cubicBezTo>
                    <a:pt x="50" y="88"/>
                    <a:pt x="49" y="88"/>
                    <a:pt x="47" y="88"/>
                  </a:cubicBezTo>
                  <a:close/>
                  <a:moveTo>
                    <a:pt x="60" y="83"/>
                  </a:moveTo>
                  <a:cubicBezTo>
                    <a:pt x="60" y="84"/>
                    <a:pt x="60" y="85"/>
                    <a:pt x="60" y="86"/>
                  </a:cubicBezTo>
                  <a:cubicBezTo>
                    <a:pt x="61" y="86"/>
                    <a:pt x="63" y="86"/>
                    <a:pt x="64" y="86"/>
                  </a:cubicBezTo>
                  <a:cubicBezTo>
                    <a:pt x="64" y="85"/>
                    <a:pt x="64" y="84"/>
                    <a:pt x="64" y="83"/>
                  </a:cubicBezTo>
                  <a:cubicBezTo>
                    <a:pt x="63" y="83"/>
                    <a:pt x="61" y="83"/>
                    <a:pt x="60" y="83"/>
                  </a:cubicBezTo>
                  <a:close/>
                  <a:moveTo>
                    <a:pt x="29" y="83"/>
                  </a:moveTo>
                  <a:cubicBezTo>
                    <a:pt x="29" y="84"/>
                    <a:pt x="29" y="85"/>
                    <a:pt x="29" y="86"/>
                  </a:cubicBezTo>
                  <a:cubicBezTo>
                    <a:pt x="30" y="86"/>
                    <a:pt x="31" y="86"/>
                    <a:pt x="33" y="86"/>
                  </a:cubicBezTo>
                  <a:cubicBezTo>
                    <a:pt x="33" y="85"/>
                    <a:pt x="33" y="84"/>
                    <a:pt x="33" y="83"/>
                  </a:cubicBezTo>
                  <a:cubicBezTo>
                    <a:pt x="31" y="83"/>
                    <a:pt x="30" y="83"/>
                    <a:pt x="29" y="83"/>
                  </a:cubicBezTo>
                  <a:close/>
                  <a:moveTo>
                    <a:pt x="54" y="83"/>
                  </a:moveTo>
                  <a:cubicBezTo>
                    <a:pt x="54" y="84"/>
                    <a:pt x="54" y="85"/>
                    <a:pt x="54" y="86"/>
                  </a:cubicBezTo>
                  <a:cubicBezTo>
                    <a:pt x="55" y="86"/>
                    <a:pt x="56" y="86"/>
                    <a:pt x="58" y="86"/>
                  </a:cubicBezTo>
                  <a:cubicBezTo>
                    <a:pt x="58" y="85"/>
                    <a:pt x="58" y="84"/>
                    <a:pt x="58" y="83"/>
                  </a:cubicBezTo>
                  <a:cubicBezTo>
                    <a:pt x="56" y="83"/>
                    <a:pt x="55" y="83"/>
                    <a:pt x="54" y="83"/>
                  </a:cubicBezTo>
                  <a:close/>
                  <a:moveTo>
                    <a:pt x="60" y="77"/>
                  </a:moveTo>
                  <a:cubicBezTo>
                    <a:pt x="60" y="78"/>
                    <a:pt x="60" y="79"/>
                    <a:pt x="60" y="80"/>
                  </a:cubicBezTo>
                  <a:cubicBezTo>
                    <a:pt x="61" y="80"/>
                    <a:pt x="63" y="80"/>
                    <a:pt x="64" y="80"/>
                  </a:cubicBezTo>
                  <a:cubicBezTo>
                    <a:pt x="64" y="79"/>
                    <a:pt x="64" y="78"/>
                    <a:pt x="64" y="77"/>
                  </a:cubicBezTo>
                  <a:cubicBezTo>
                    <a:pt x="63" y="77"/>
                    <a:pt x="61" y="77"/>
                    <a:pt x="60" y="77"/>
                  </a:cubicBezTo>
                  <a:close/>
                  <a:moveTo>
                    <a:pt x="35" y="77"/>
                  </a:moveTo>
                  <a:cubicBezTo>
                    <a:pt x="35" y="78"/>
                    <a:pt x="35" y="79"/>
                    <a:pt x="35" y="80"/>
                  </a:cubicBezTo>
                  <a:cubicBezTo>
                    <a:pt x="36" y="80"/>
                    <a:pt x="38" y="80"/>
                    <a:pt x="39" y="80"/>
                  </a:cubicBezTo>
                  <a:cubicBezTo>
                    <a:pt x="39" y="79"/>
                    <a:pt x="39" y="78"/>
                    <a:pt x="39" y="77"/>
                  </a:cubicBezTo>
                  <a:cubicBezTo>
                    <a:pt x="38" y="77"/>
                    <a:pt x="36" y="77"/>
                    <a:pt x="35" y="77"/>
                  </a:cubicBezTo>
                  <a:close/>
                  <a:moveTo>
                    <a:pt x="41" y="77"/>
                  </a:moveTo>
                  <a:cubicBezTo>
                    <a:pt x="41" y="78"/>
                    <a:pt x="41" y="79"/>
                    <a:pt x="41" y="80"/>
                  </a:cubicBezTo>
                  <a:cubicBezTo>
                    <a:pt x="42" y="80"/>
                    <a:pt x="44" y="80"/>
                    <a:pt x="45" y="80"/>
                  </a:cubicBezTo>
                  <a:cubicBezTo>
                    <a:pt x="45" y="79"/>
                    <a:pt x="45" y="78"/>
                    <a:pt x="45" y="77"/>
                  </a:cubicBezTo>
                  <a:cubicBezTo>
                    <a:pt x="44" y="77"/>
                    <a:pt x="42" y="77"/>
                    <a:pt x="41" y="77"/>
                  </a:cubicBezTo>
                  <a:close/>
                  <a:moveTo>
                    <a:pt x="47" y="77"/>
                  </a:moveTo>
                  <a:cubicBezTo>
                    <a:pt x="47" y="78"/>
                    <a:pt x="47" y="79"/>
                    <a:pt x="47" y="80"/>
                  </a:cubicBezTo>
                  <a:cubicBezTo>
                    <a:pt x="49" y="80"/>
                    <a:pt x="50" y="80"/>
                    <a:pt x="51" y="80"/>
                  </a:cubicBezTo>
                  <a:cubicBezTo>
                    <a:pt x="51" y="79"/>
                    <a:pt x="51" y="78"/>
                    <a:pt x="51" y="77"/>
                  </a:cubicBezTo>
                  <a:cubicBezTo>
                    <a:pt x="50" y="77"/>
                    <a:pt x="49" y="77"/>
                    <a:pt x="47" y="77"/>
                  </a:cubicBezTo>
                  <a:close/>
                  <a:moveTo>
                    <a:pt x="54" y="77"/>
                  </a:moveTo>
                  <a:cubicBezTo>
                    <a:pt x="54" y="78"/>
                    <a:pt x="54" y="79"/>
                    <a:pt x="54" y="80"/>
                  </a:cubicBezTo>
                  <a:cubicBezTo>
                    <a:pt x="55" y="80"/>
                    <a:pt x="56" y="80"/>
                    <a:pt x="58" y="80"/>
                  </a:cubicBezTo>
                  <a:cubicBezTo>
                    <a:pt x="58" y="79"/>
                    <a:pt x="58" y="78"/>
                    <a:pt x="58" y="77"/>
                  </a:cubicBezTo>
                  <a:cubicBezTo>
                    <a:pt x="56" y="77"/>
                    <a:pt x="55" y="77"/>
                    <a:pt x="54" y="77"/>
                  </a:cubicBezTo>
                  <a:close/>
                  <a:moveTo>
                    <a:pt x="60" y="72"/>
                  </a:moveTo>
                  <a:cubicBezTo>
                    <a:pt x="60" y="73"/>
                    <a:pt x="60" y="74"/>
                    <a:pt x="60" y="75"/>
                  </a:cubicBezTo>
                  <a:cubicBezTo>
                    <a:pt x="61" y="75"/>
                    <a:pt x="63" y="75"/>
                    <a:pt x="64" y="75"/>
                  </a:cubicBezTo>
                  <a:cubicBezTo>
                    <a:pt x="64" y="74"/>
                    <a:pt x="64" y="73"/>
                    <a:pt x="64" y="72"/>
                  </a:cubicBezTo>
                  <a:cubicBezTo>
                    <a:pt x="63" y="72"/>
                    <a:pt x="61" y="72"/>
                    <a:pt x="60" y="72"/>
                  </a:cubicBezTo>
                  <a:close/>
                  <a:moveTo>
                    <a:pt x="29" y="72"/>
                  </a:moveTo>
                  <a:cubicBezTo>
                    <a:pt x="29" y="73"/>
                    <a:pt x="29" y="74"/>
                    <a:pt x="29" y="75"/>
                  </a:cubicBezTo>
                  <a:cubicBezTo>
                    <a:pt x="30" y="75"/>
                    <a:pt x="31" y="75"/>
                    <a:pt x="33" y="75"/>
                  </a:cubicBezTo>
                  <a:cubicBezTo>
                    <a:pt x="33" y="74"/>
                    <a:pt x="33" y="73"/>
                    <a:pt x="33" y="72"/>
                  </a:cubicBezTo>
                  <a:cubicBezTo>
                    <a:pt x="31" y="72"/>
                    <a:pt x="30" y="72"/>
                    <a:pt x="29" y="72"/>
                  </a:cubicBezTo>
                  <a:close/>
                  <a:moveTo>
                    <a:pt x="35" y="72"/>
                  </a:moveTo>
                  <a:cubicBezTo>
                    <a:pt x="35" y="73"/>
                    <a:pt x="35" y="74"/>
                    <a:pt x="35" y="75"/>
                  </a:cubicBezTo>
                  <a:cubicBezTo>
                    <a:pt x="36" y="75"/>
                    <a:pt x="38" y="75"/>
                    <a:pt x="39" y="75"/>
                  </a:cubicBezTo>
                  <a:cubicBezTo>
                    <a:pt x="39" y="74"/>
                    <a:pt x="39" y="73"/>
                    <a:pt x="39" y="72"/>
                  </a:cubicBezTo>
                  <a:cubicBezTo>
                    <a:pt x="38" y="72"/>
                    <a:pt x="36" y="72"/>
                    <a:pt x="35" y="72"/>
                  </a:cubicBezTo>
                  <a:close/>
                  <a:moveTo>
                    <a:pt x="47" y="72"/>
                  </a:moveTo>
                  <a:cubicBezTo>
                    <a:pt x="47" y="73"/>
                    <a:pt x="47" y="74"/>
                    <a:pt x="47" y="75"/>
                  </a:cubicBezTo>
                  <a:cubicBezTo>
                    <a:pt x="49" y="75"/>
                    <a:pt x="50" y="75"/>
                    <a:pt x="51" y="75"/>
                  </a:cubicBezTo>
                  <a:cubicBezTo>
                    <a:pt x="51" y="74"/>
                    <a:pt x="51" y="73"/>
                    <a:pt x="51" y="72"/>
                  </a:cubicBezTo>
                  <a:cubicBezTo>
                    <a:pt x="50" y="72"/>
                    <a:pt x="49" y="72"/>
                    <a:pt x="47" y="72"/>
                  </a:cubicBezTo>
                  <a:close/>
                  <a:moveTo>
                    <a:pt x="54" y="72"/>
                  </a:moveTo>
                  <a:cubicBezTo>
                    <a:pt x="54" y="73"/>
                    <a:pt x="54" y="74"/>
                    <a:pt x="54" y="75"/>
                  </a:cubicBezTo>
                  <a:cubicBezTo>
                    <a:pt x="55" y="75"/>
                    <a:pt x="56" y="75"/>
                    <a:pt x="58" y="75"/>
                  </a:cubicBezTo>
                  <a:cubicBezTo>
                    <a:pt x="58" y="74"/>
                    <a:pt x="58" y="73"/>
                    <a:pt x="58" y="72"/>
                  </a:cubicBezTo>
                  <a:cubicBezTo>
                    <a:pt x="56" y="72"/>
                    <a:pt x="55" y="72"/>
                    <a:pt x="54" y="72"/>
                  </a:cubicBezTo>
                  <a:close/>
                  <a:moveTo>
                    <a:pt x="60" y="66"/>
                  </a:moveTo>
                  <a:cubicBezTo>
                    <a:pt x="60" y="67"/>
                    <a:pt x="60" y="68"/>
                    <a:pt x="60" y="69"/>
                  </a:cubicBezTo>
                  <a:cubicBezTo>
                    <a:pt x="61" y="69"/>
                    <a:pt x="63" y="69"/>
                    <a:pt x="64" y="69"/>
                  </a:cubicBezTo>
                  <a:cubicBezTo>
                    <a:pt x="64" y="68"/>
                    <a:pt x="64" y="67"/>
                    <a:pt x="64" y="66"/>
                  </a:cubicBezTo>
                  <a:cubicBezTo>
                    <a:pt x="63" y="66"/>
                    <a:pt x="61" y="66"/>
                    <a:pt x="60" y="66"/>
                  </a:cubicBezTo>
                  <a:close/>
                  <a:moveTo>
                    <a:pt x="41" y="66"/>
                  </a:moveTo>
                  <a:cubicBezTo>
                    <a:pt x="41" y="67"/>
                    <a:pt x="41" y="68"/>
                    <a:pt x="41" y="69"/>
                  </a:cubicBezTo>
                  <a:cubicBezTo>
                    <a:pt x="42" y="69"/>
                    <a:pt x="44" y="69"/>
                    <a:pt x="45" y="69"/>
                  </a:cubicBezTo>
                  <a:cubicBezTo>
                    <a:pt x="45" y="68"/>
                    <a:pt x="45" y="67"/>
                    <a:pt x="45" y="66"/>
                  </a:cubicBezTo>
                  <a:cubicBezTo>
                    <a:pt x="44" y="66"/>
                    <a:pt x="42" y="66"/>
                    <a:pt x="41" y="66"/>
                  </a:cubicBezTo>
                  <a:close/>
                  <a:moveTo>
                    <a:pt x="47" y="66"/>
                  </a:moveTo>
                  <a:cubicBezTo>
                    <a:pt x="47" y="67"/>
                    <a:pt x="47" y="68"/>
                    <a:pt x="47" y="69"/>
                  </a:cubicBezTo>
                  <a:cubicBezTo>
                    <a:pt x="49" y="69"/>
                    <a:pt x="50" y="69"/>
                    <a:pt x="51" y="69"/>
                  </a:cubicBezTo>
                  <a:cubicBezTo>
                    <a:pt x="51" y="68"/>
                    <a:pt x="51" y="67"/>
                    <a:pt x="51" y="66"/>
                  </a:cubicBezTo>
                  <a:cubicBezTo>
                    <a:pt x="50" y="66"/>
                    <a:pt x="49" y="66"/>
                    <a:pt x="47" y="66"/>
                  </a:cubicBezTo>
                  <a:close/>
                  <a:moveTo>
                    <a:pt x="54" y="66"/>
                  </a:moveTo>
                  <a:cubicBezTo>
                    <a:pt x="54" y="67"/>
                    <a:pt x="54" y="68"/>
                    <a:pt x="54" y="69"/>
                  </a:cubicBezTo>
                  <a:cubicBezTo>
                    <a:pt x="55" y="69"/>
                    <a:pt x="56" y="69"/>
                    <a:pt x="58" y="69"/>
                  </a:cubicBezTo>
                  <a:cubicBezTo>
                    <a:pt x="58" y="68"/>
                    <a:pt x="58" y="67"/>
                    <a:pt x="58" y="66"/>
                  </a:cubicBezTo>
                  <a:cubicBezTo>
                    <a:pt x="56" y="66"/>
                    <a:pt x="55" y="66"/>
                    <a:pt x="54" y="66"/>
                  </a:cubicBezTo>
                  <a:close/>
                  <a:moveTo>
                    <a:pt x="60" y="60"/>
                  </a:moveTo>
                  <a:cubicBezTo>
                    <a:pt x="60" y="61"/>
                    <a:pt x="60" y="62"/>
                    <a:pt x="60" y="63"/>
                  </a:cubicBezTo>
                  <a:cubicBezTo>
                    <a:pt x="61" y="63"/>
                    <a:pt x="63" y="63"/>
                    <a:pt x="64" y="63"/>
                  </a:cubicBezTo>
                  <a:cubicBezTo>
                    <a:pt x="64" y="62"/>
                    <a:pt x="64" y="61"/>
                    <a:pt x="64" y="60"/>
                  </a:cubicBezTo>
                  <a:cubicBezTo>
                    <a:pt x="63" y="60"/>
                    <a:pt x="61" y="60"/>
                    <a:pt x="60" y="60"/>
                  </a:cubicBezTo>
                  <a:close/>
                  <a:moveTo>
                    <a:pt x="29" y="60"/>
                  </a:moveTo>
                  <a:cubicBezTo>
                    <a:pt x="29" y="61"/>
                    <a:pt x="29" y="62"/>
                    <a:pt x="29" y="63"/>
                  </a:cubicBezTo>
                  <a:cubicBezTo>
                    <a:pt x="30" y="63"/>
                    <a:pt x="31" y="63"/>
                    <a:pt x="33" y="63"/>
                  </a:cubicBezTo>
                  <a:cubicBezTo>
                    <a:pt x="33" y="62"/>
                    <a:pt x="33" y="61"/>
                    <a:pt x="33" y="60"/>
                  </a:cubicBezTo>
                  <a:cubicBezTo>
                    <a:pt x="31" y="60"/>
                    <a:pt x="30" y="60"/>
                    <a:pt x="29" y="60"/>
                  </a:cubicBezTo>
                  <a:close/>
                  <a:moveTo>
                    <a:pt x="41" y="60"/>
                  </a:moveTo>
                  <a:cubicBezTo>
                    <a:pt x="41" y="61"/>
                    <a:pt x="41" y="62"/>
                    <a:pt x="41" y="63"/>
                  </a:cubicBezTo>
                  <a:cubicBezTo>
                    <a:pt x="42" y="63"/>
                    <a:pt x="44" y="63"/>
                    <a:pt x="45" y="63"/>
                  </a:cubicBezTo>
                  <a:cubicBezTo>
                    <a:pt x="45" y="62"/>
                    <a:pt x="45" y="61"/>
                    <a:pt x="45" y="60"/>
                  </a:cubicBezTo>
                  <a:cubicBezTo>
                    <a:pt x="44" y="60"/>
                    <a:pt x="42" y="60"/>
                    <a:pt x="41" y="60"/>
                  </a:cubicBezTo>
                  <a:close/>
                  <a:moveTo>
                    <a:pt x="47" y="60"/>
                  </a:moveTo>
                  <a:cubicBezTo>
                    <a:pt x="47" y="61"/>
                    <a:pt x="47" y="62"/>
                    <a:pt x="47" y="63"/>
                  </a:cubicBezTo>
                  <a:cubicBezTo>
                    <a:pt x="49" y="63"/>
                    <a:pt x="50" y="63"/>
                    <a:pt x="51" y="63"/>
                  </a:cubicBezTo>
                  <a:cubicBezTo>
                    <a:pt x="51" y="62"/>
                    <a:pt x="51" y="61"/>
                    <a:pt x="51" y="60"/>
                  </a:cubicBezTo>
                  <a:cubicBezTo>
                    <a:pt x="50" y="60"/>
                    <a:pt x="49" y="60"/>
                    <a:pt x="47" y="60"/>
                  </a:cubicBezTo>
                  <a:close/>
                  <a:moveTo>
                    <a:pt x="54" y="60"/>
                  </a:moveTo>
                  <a:cubicBezTo>
                    <a:pt x="54" y="61"/>
                    <a:pt x="54" y="62"/>
                    <a:pt x="54" y="63"/>
                  </a:cubicBezTo>
                  <a:cubicBezTo>
                    <a:pt x="55" y="63"/>
                    <a:pt x="56" y="63"/>
                    <a:pt x="58" y="63"/>
                  </a:cubicBezTo>
                  <a:cubicBezTo>
                    <a:pt x="58" y="62"/>
                    <a:pt x="58" y="61"/>
                    <a:pt x="58" y="60"/>
                  </a:cubicBezTo>
                  <a:cubicBezTo>
                    <a:pt x="56" y="60"/>
                    <a:pt x="55" y="60"/>
                    <a:pt x="54" y="60"/>
                  </a:cubicBezTo>
                  <a:close/>
                  <a:moveTo>
                    <a:pt x="60" y="55"/>
                  </a:moveTo>
                  <a:cubicBezTo>
                    <a:pt x="60" y="56"/>
                    <a:pt x="60" y="57"/>
                    <a:pt x="60" y="58"/>
                  </a:cubicBezTo>
                  <a:cubicBezTo>
                    <a:pt x="61" y="58"/>
                    <a:pt x="63" y="58"/>
                    <a:pt x="64" y="58"/>
                  </a:cubicBezTo>
                  <a:cubicBezTo>
                    <a:pt x="64" y="57"/>
                    <a:pt x="64" y="56"/>
                    <a:pt x="64" y="55"/>
                  </a:cubicBezTo>
                  <a:cubicBezTo>
                    <a:pt x="63" y="55"/>
                    <a:pt x="61" y="55"/>
                    <a:pt x="60" y="55"/>
                  </a:cubicBezTo>
                  <a:close/>
                  <a:moveTo>
                    <a:pt x="35" y="55"/>
                  </a:moveTo>
                  <a:cubicBezTo>
                    <a:pt x="35" y="56"/>
                    <a:pt x="35" y="57"/>
                    <a:pt x="35" y="58"/>
                  </a:cubicBezTo>
                  <a:cubicBezTo>
                    <a:pt x="36" y="58"/>
                    <a:pt x="38" y="58"/>
                    <a:pt x="39" y="58"/>
                  </a:cubicBezTo>
                  <a:cubicBezTo>
                    <a:pt x="39" y="57"/>
                    <a:pt x="39" y="56"/>
                    <a:pt x="39" y="55"/>
                  </a:cubicBezTo>
                  <a:cubicBezTo>
                    <a:pt x="38" y="55"/>
                    <a:pt x="36" y="55"/>
                    <a:pt x="35" y="55"/>
                  </a:cubicBezTo>
                  <a:close/>
                  <a:moveTo>
                    <a:pt x="47" y="55"/>
                  </a:moveTo>
                  <a:cubicBezTo>
                    <a:pt x="47" y="56"/>
                    <a:pt x="47" y="57"/>
                    <a:pt x="47" y="58"/>
                  </a:cubicBezTo>
                  <a:cubicBezTo>
                    <a:pt x="49" y="58"/>
                    <a:pt x="50" y="58"/>
                    <a:pt x="51" y="58"/>
                  </a:cubicBezTo>
                  <a:cubicBezTo>
                    <a:pt x="51" y="57"/>
                    <a:pt x="51" y="56"/>
                    <a:pt x="51" y="55"/>
                  </a:cubicBezTo>
                  <a:cubicBezTo>
                    <a:pt x="50" y="55"/>
                    <a:pt x="49" y="55"/>
                    <a:pt x="47" y="55"/>
                  </a:cubicBezTo>
                  <a:close/>
                  <a:moveTo>
                    <a:pt x="35" y="49"/>
                  </a:moveTo>
                  <a:cubicBezTo>
                    <a:pt x="35" y="50"/>
                    <a:pt x="35" y="51"/>
                    <a:pt x="35" y="52"/>
                  </a:cubicBezTo>
                  <a:cubicBezTo>
                    <a:pt x="36" y="52"/>
                    <a:pt x="38" y="52"/>
                    <a:pt x="39" y="52"/>
                  </a:cubicBezTo>
                  <a:cubicBezTo>
                    <a:pt x="39" y="51"/>
                    <a:pt x="39" y="50"/>
                    <a:pt x="39" y="49"/>
                  </a:cubicBezTo>
                  <a:cubicBezTo>
                    <a:pt x="38" y="49"/>
                    <a:pt x="36" y="49"/>
                    <a:pt x="35" y="49"/>
                  </a:cubicBezTo>
                  <a:close/>
                  <a:moveTo>
                    <a:pt x="47" y="49"/>
                  </a:moveTo>
                  <a:cubicBezTo>
                    <a:pt x="47" y="50"/>
                    <a:pt x="47" y="51"/>
                    <a:pt x="47" y="52"/>
                  </a:cubicBezTo>
                  <a:cubicBezTo>
                    <a:pt x="49" y="52"/>
                    <a:pt x="50" y="52"/>
                    <a:pt x="51" y="52"/>
                  </a:cubicBezTo>
                  <a:cubicBezTo>
                    <a:pt x="51" y="51"/>
                    <a:pt x="51" y="50"/>
                    <a:pt x="51" y="49"/>
                  </a:cubicBezTo>
                  <a:cubicBezTo>
                    <a:pt x="50" y="49"/>
                    <a:pt x="49" y="49"/>
                    <a:pt x="47" y="49"/>
                  </a:cubicBezTo>
                  <a:close/>
                  <a:moveTo>
                    <a:pt x="54" y="49"/>
                  </a:moveTo>
                  <a:cubicBezTo>
                    <a:pt x="54" y="50"/>
                    <a:pt x="54" y="51"/>
                    <a:pt x="54" y="52"/>
                  </a:cubicBezTo>
                  <a:cubicBezTo>
                    <a:pt x="55" y="52"/>
                    <a:pt x="56" y="52"/>
                    <a:pt x="58" y="52"/>
                  </a:cubicBezTo>
                  <a:cubicBezTo>
                    <a:pt x="58" y="51"/>
                    <a:pt x="58" y="50"/>
                    <a:pt x="58" y="49"/>
                  </a:cubicBezTo>
                  <a:cubicBezTo>
                    <a:pt x="56" y="49"/>
                    <a:pt x="55" y="49"/>
                    <a:pt x="54" y="49"/>
                  </a:cubicBezTo>
                  <a:close/>
                  <a:moveTo>
                    <a:pt x="22" y="44"/>
                  </a:moveTo>
                  <a:cubicBezTo>
                    <a:pt x="22" y="45"/>
                    <a:pt x="22" y="46"/>
                    <a:pt x="22" y="47"/>
                  </a:cubicBezTo>
                  <a:cubicBezTo>
                    <a:pt x="24" y="47"/>
                    <a:pt x="25" y="47"/>
                    <a:pt x="26" y="47"/>
                  </a:cubicBezTo>
                  <a:cubicBezTo>
                    <a:pt x="26" y="46"/>
                    <a:pt x="26" y="45"/>
                    <a:pt x="26" y="44"/>
                  </a:cubicBezTo>
                  <a:cubicBezTo>
                    <a:pt x="25" y="44"/>
                    <a:pt x="24" y="44"/>
                    <a:pt x="22" y="44"/>
                  </a:cubicBezTo>
                  <a:close/>
                  <a:moveTo>
                    <a:pt x="35" y="44"/>
                  </a:moveTo>
                  <a:cubicBezTo>
                    <a:pt x="35" y="45"/>
                    <a:pt x="35" y="46"/>
                    <a:pt x="35" y="47"/>
                  </a:cubicBezTo>
                  <a:cubicBezTo>
                    <a:pt x="36" y="47"/>
                    <a:pt x="38" y="47"/>
                    <a:pt x="39" y="47"/>
                  </a:cubicBezTo>
                  <a:cubicBezTo>
                    <a:pt x="39" y="46"/>
                    <a:pt x="39" y="45"/>
                    <a:pt x="39" y="44"/>
                  </a:cubicBezTo>
                  <a:cubicBezTo>
                    <a:pt x="38" y="44"/>
                    <a:pt x="36" y="44"/>
                    <a:pt x="35" y="44"/>
                  </a:cubicBezTo>
                  <a:close/>
                  <a:moveTo>
                    <a:pt x="47" y="44"/>
                  </a:moveTo>
                  <a:cubicBezTo>
                    <a:pt x="47" y="45"/>
                    <a:pt x="47" y="46"/>
                    <a:pt x="47" y="47"/>
                  </a:cubicBezTo>
                  <a:cubicBezTo>
                    <a:pt x="49" y="47"/>
                    <a:pt x="50" y="47"/>
                    <a:pt x="51" y="47"/>
                  </a:cubicBezTo>
                  <a:cubicBezTo>
                    <a:pt x="51" y="46"/>
                    <a:pt x="51" y="45"/>
                    <a:pt x="51" y="44"/>
                  </a:cubicBezTo>
                  <a:cubicBezTo>
                    <a:pt x="50" y="44"/>
                    <a:pt x="49" y="44"/>
                    <a:pt x="47" y="44"/>
                  </a:cubicBezTo>
                  <a:close/>
                  <a:moveTo>
                    <a:pt x="21" y="7"/>
                  </a:moveTo>
                  <a:cubicBezTo>
                    <a:pt x="23" y="27"/>
                    <a:pt x="23" y="27"/>
                    <a:pt x="23" y="27"/>
                  </a:cubicBezTo>
                  <a:cubicBezTo>
                    <a:pt x="58" y="27"/>
                    <a:pt x="58" y="27"/>
                    <a:pt x="58" y="27"/>
                  </a:cubicBezTo>
                  <a:cubicBezTo>
                    <a:pt x="60" y="7"/>
                    <a:pt x="60" y="7"/>
                    <a:pt x="60" y="7"/>
                  </a:cubicBez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0" name="Rectangle 2594"/>
            <p:cNvSpPr>
              <a:spLocks noChangeArrowheads="1"/>
            </p:cNvSpPr>
            <p:nvPr/>
          </p:nvSpPr>
          <p:spPr bwMode="auto">
            <a:xfrm>
              <a:off x="-3133724" y="1143000"/>
              <a:ext cx="3694113" cy="457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1" name="Freeform 2595"/>
            <p:cNvSpPr>
              <a:spLocks noEditPoints="1"/>
            </p:cNvSpPr>
            <p:nvPr/>
          </p:nvSpPr>
          <p:spPr bwMode="auto">
            <a:xfrm>
              <a:off x="-1325563" y="-598196"/>
              <a:ext cx="239714" cy="1753896"/>
            </a:xfrm>
            <a:custGeom>
              <a:avLst/>
              <a:gdLst>
                <a:gd name="T0" fmla="*/ 26 w 29"/>
                <a:gd name="T1" fmla="*/ 88 h 283"/>
                <a:gd name="T2" fmla="*/ 29 w 29"/>
                <a:gd name="T3" fmla="*/ 101 h 283"/>
                <a:gd name="T4" fmla="*/ 28 w 29"/>
                <a:gd name="T5" fmla="*/ 283 h 283"/>
                <a:gd name="T6" fmla="*/ 4 w 29"/>
                <a:gd name="T7" fmla="*/ 101 h 283"/>
                <a:gd name="T8" fmla="*/ 0 w 29"/>
                <a:gd name="T9" fmla="*/ 88 h 283"/>
                <a:gd name="T10" fmla="*/ 11 w 29"/>
                <a:gd name="T11" fmla="*/ 81 h 283"/>
                <a:gd name="T12" fmla="*/ 10 w 29"/>
                <a:gd name="T13" fmla="*/ 43 h 283"/>
                <a:gd name="T14" fmla="*/ 11 w 29"/>
                <a:gd name="T15" fmla="*/ 36 h 283"/>
                <a:gd name="T16" fmla="*/ 14 w 29"/>
                <a:gd name="T17" fmla="*/ 34 h 283"/>
                <a:gd name="T18" fmla="*/ 13 w 29"/>
                <a:gd name="T19" fmla="*/ 31 h 283"/>
                <a:gd name="T20" fmla="*/ 14 w 29"/>
                <a:gd name="T21" fmla="*/ 28 h 283"/>
                <a:gd name="T22" fmla="*/ 13 w 29"/>
                <a:gd name="T23" fmla="*/ 15 h 283"/>
                <a:gd name="T24" fmla="*/ 14 w 29"/>
                <a:gd name="T25" fmla="*/ 12 h 283"/>
                <a:gd name="T26" fmla="*/ 15 w 29"/>
                <a:gd name="T27" fmla="*/ 0 h 283"/>
                <a:gd name="T28" fmla="*/ 17 w 29"/>
                <a:gd name="T29" fmla="*/ 12 h 283"/>
                <a:gd name="T30" fmla="*/ 16 w 29"/>
                <a:gd name="T31" fmla="*/ 15 h 283"/>
                <a:gd name="T32" fmla="*/ 17 w 29"/>
                <a:gd name="T33" fmla="*/ 28 h 283"/>
                <a:gd name="T34" fmla="*/ 16 w 29"/>
                <a:gd name="T35" fmla="*/ 31 h 283"/>
                <a:gd name="T36" fmla="*/ 19 w 29"/>
                <a:gd name="T37" fmla="*/ 34 h 283"/>
                <a:gd name="T38" fmla="*/ 20 w 29"/>
                <a:gd name="T39" fmla="*/ 36 h 283"/>
                <a:gd name="T40" fmla="*/ 17 w 29"/>
                <a:gd name="T41" fmla="*/ 43 h 283"/>
                <a:gd name="T42" fmla="*/ 8 w 29"/>
                <a:gd name="T43" fmla="*/ 135 h 283"/>
                <a:gd name="T44" fmla="*/ 21 w 29"/>
                <a:gd name="T45" fmla="*/ 143 h 283"/>
                <a:gd name="T46" fmla="*/ 8 w 29"/>
                <a:gd name="T47" fmla="*/ 135 h 283"/>
                <a:gd name="T48" fmla="*/ 8 w 29"/>
                <a:gd name="T49" fmla="*/ 120 h 283"/>
                <a:gd name="T50" fmla="*/ 21 w 29"/>
                <a:gd name="T51" fmla="*/ 111 h 283"/>
                <a:gd name="T52" fmla="*/ 8 w 29"/>
                <a:gd name="T53" fmla="*/ 158 h 283"/>
                <a:gd name="T54" fmla="*/ 21 w 29"/>
                <a:gd name="T55" fmla="*/ 167 h 283"/>
                <a:gd name="T56" fmla="*/ 8 w 29"/>
                <a:gd name="T57" fmla="*/ 158 h 283"/>
                <a:gd name="T58" fmla="*/ 8 w 29"/>
                <a:gd name="T59" fmla="*/ 190 h 283"/>
                <a:gd name="T60" fmla="*/ 21 w 29"/>
                <a:gd name="T61" fmla="*/ 181 h 283"/>
                <a:gd name="T62" fmla="*/ 8 w 29"/>
                <a:gd name="T63" fmla="*/ 204 h 283"/>
                <a:gd name="T64" fmla="*/ 21 w 29"/>
                <a:gd name="T65" fmla="*/ 213 h 283"/>
                <a:gd name="T66" fmla="*/ 8 w 29"/>
                <a:gd name="T67" fmla="*/ 204 h 283"/>
                <a:gd name="T68" fmla="*/ 8 w 29"/>
                <a:gd name="T69" fmla="*/ 236 h 283"/>
                <a:gd name="T70" fmla="*/ 21 w 29"/>
                <a:gd name="T71" fmla="*/ 227 h 283"/>
                <a:gd name="T72" fmla="*/ 8 w 29"/>
                <a:gd name="T73" fmla="*/ 251 h 283"/>
                <a:gd name="T74" fmla="*/ 21 w 29"/>
                <a:gd name="T75" fmla="*/ 260 h 283"/>
                <a:gd name="T76" fmla="*/ 8 w 29"/>
                <a:gd name="T77" fmla="*/ 25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3">
                  <a:moveTo>
                    <a:pt x="18" y="81"/>
                  </a:moveTo>
                  <a:cubicBezTo>
                    <a:pt x="22" y="82"/>
                    <a:pt x="25" y="84"/>
                    <a:pt x="26" y="88"/>
                  </a:cubicBezTo>
                  <a:cubicBezTo>
                    <a:pt x="29" y="88"/>
                    <a:pt x="29" y="88"/>
                    <a:pt x="29" y="88"/>
                  </a:cubicBezTo>
                  <a:cubicBezTo>
                    <a:pt x="29" y="101"/>
                    <a:pt x="29" y="101"/>
                    <a:pt x="29" y="101"/>
                  </a:cubicBezTo>
                  <a:cubicBezTo>
                    <a:pt x="26" y="101"/>
                    <a:pt x="26" y="101"/>
                    <a:pt x="26" y="101"/>
                  </a:cubicBezTo>
                  <a:cubicBezTo>
                    <a:pt x="28" y="283"/>
                    <a:pt x="28" y="283"/>
                    <a:pt x="28" y="283"/>
                  </a:cubicBezTo>
                  <a:cubicBezTo>
                    <a:pt x="1" y="283"/>
                    <a:pt x="1" y="283"/>
                    <a:pt x="1" y="283"/>
                  </a:cubicBezTo>
                  <a:cubicBezTo>
                    <a:pt x="4" y="101"/>
                    <a:pt x="4" y="101"/>
                    <a:pt x="4" y="101"/>
                  </a:cubicBezTo>
                  <a:cubicBezTo>
                    <a:pt x="0" y="101"/>
                    <a:pt x="0" y="101"/>
                    <a:pt x="0" y="101"/>
                  </a:cubicBezTo>
                  <a:cubicBezTo>
                    <a:pt x="0" y="88"/>
                    <a:pt x="0" y="88"/>
                    <a:pt x="0" y="88"/>
                  </a:cubicBezTo>
                  <a:cubicBezTo>
                    <a:pt x="3" y="88"/>
                    <a:pt x="3" y="88"/>
                    <a:pt x="3" y="88"/>
                  </a:cubicBezTo>
                  <a:cubicBezTo>
                    <a:pt x="5" y="84"/>
                    <a:pt x="8" y="82"/>
                    <a:pt x="11" y="81"/>
                  </a:cubicBezTo>
                  <a:cubicBezTo>
                    <a:pt x="12" y="43"/>
                    <a:pt x="12" y="43"/>
                    <a:pt x="12" y="43"/>
                  </a:cubicBezTo>
                  <a:cubicBezTo>
                    <a:pt x="10" y="43"/>
                    <a:pt x="10" y="43"/>
                    <a:pt x="10" y="43"/>
                  </a:cubicBezTo>
                  <a:cubicBezTo>
                    <a:pt x="10" y="36"/>
                    <a:pt x="10" y="36"/>
                    <a:pt x="10" y="36"/>
                  </a:cubicBezTo>
                  <a:cubicBezTo>
                    <a:pt x="11" y="36"/>
                    <a:pt x="11" y="36"/>
                    <a:pt x="11" y="36"/>
                  </a:cubicBezTo>
                  <a:cubicBezTo>
                    <a:pt x="11" y="34"/>
                    <a:pt x="11" y="34"/>
                    <a:pt x="11" y="34"/>
                  </a:cubicBezTo>
                  <a:cubicBezTo>
                    <a:pt x="14" y="34"/>
                    <a:pt x="14" y="34"/>
                    <a:pt x="14" y="34"/>
                  </a:cubicBezTo>
                  <a:cubicBezTo>
                    <a:pt x="14" y="31"/>
                    <a:pt x="14" y="31"/>
                    <a:pt x="14" y="31"/>
                  </a:cubicBezTo>
                  <a:cubicBezTo>
                    <a:pt x="13" y="31"/>
                    <a:pt x="13" y="31"/>
                    <a:pt x="13" y="31"/>
                  </a:cubicBezTo>
                  <a:cubicBezTo>
                    <a:pt x="13" y="28"/>
                    <a:pt x="13" y="28"/>
                    <a:pt x="13" y="28"/>
                  </a:cubicBezTo>
                  <a:cubicBezTo>
                    <a:pt x="14" y="28"/>
                    <a:pt x="14" y="28"/>
                    <a:pt x="14" y="28"/>
                  </a:cubicBezTo>
                  <a:cubicBezTo>
                    <a:pt x="14" y="15"/>
                    <a:pt x="14" y="15"/>
                    <a:pt x="14" y="15"/>
                  </a:cubicBezTo>
                  <a:cubicBezTo>
                    <a:pt x="13" y="15"/>
                    <a:pt x="13" y="15"/>
                    <a:pt x="13" y="15"/>
                  </a:cubicBezTo>
                  <a:cubicBezTo>
                    <a:pt x="13" y="12"/>
                    <a:pt x="13" y="12"/>
                    <a:pt x="13" y="12"/>
                  </a:cubicBezTo>
                  <a:cubicBezTo>
                    <a:pt x="14" y="12"/>
                    <a:pt x="14" y="12"/>
                    <a:pt x="14" y="12"/>
                  </a:cubicBezTo>
                  <a:cubicBezTo>
                    <a:pt x="15" y="0"/>
                    <a:pt x="15" y="0"/>
                    <a:pt x="15" y="0"/>
                  </a:cubicBezTo>
                  <a:cubicBezTo>
                    <a:pt x="15" y="0"/>
                    <a:pt x="15" y="0"/>
                    <a:pt x="15" y="0"/>
                  </a:cubicBezTo>
                  <a:cubicBezTo>
                    <a:pt x="16" y="12"/>
                    <a:pt x="16" y="12"/>
                    <a:pt x="16" y="12"/>
                  </a:cubicBezTo>
                  <a:cubicBezTo>
                    <a:pt x="17" y="12"/>
                    <a:pt x="17" y="12"/>
                    <a:pt x="17" y="12"/>
                  </a:cubicBezTo>
                  <a:cubicBezTo>
                    <a:pt x="17" y="15"/>
                    <a:pt x="17" y="15"/>
                    <a:pt x="17" y="15"/>
                  </a:cubicBezTo>
                  <a:cubicBezTo>
                    <a:pt x="16" y="15"/>
                    <a:pt x="16" y="15"/>
                    <a:pt x="16" y="15"/>
                  </a:cubicBezTo>
                  <a:cubicBezTo>
                    <a:pt x="16" y="28"/>
                    <a:pt x="16" y="28"/>
                    <a:pt x="16" y="28"/>
                  </a:cubicBezTo>
                  <a:cubicBezTo>
                    <a:pt x="17" y="28"/>
                    <a:pt x="17" y="28"/>
                    <a:pt x="17" y="28"/>
                  </a:cubicBezTo>
                  <a:cubicBezTo>
                    <a:pt x="17" y="31"/>
                    <a:pt x="17" y="31"/>
                    <a:pt x="17" y="31"/>
                  </a:cubicBezTo>
                  <a:cubicBezTo>
                    <a:pt x="16" y="31"/>
                    <a:pt x="16" y="31"/>
                    <a:pt x="16" y="31"/>
                  </a:cubicBezTo>
                  <a:cubicBezTo>
                    <a:pt x="16" y="34"/>
                    <a:pt x="16" y="34"/>
                    <a:pt x="16" y="34"/>
                  </a:cubicBezTo>
                  <a:cubicBezTo>
                    <a:pt x="19" y="34"/>
                    <a:pt x="19" y="34"/>
                    <a:pt x="19" y="34"/>
                  </a:cubicBezTo>
                  <a:cubicBezTo>
                    <a:pt x="19" y="36"/>
                    <a:pt x="19" y="36"/>
                    <a:pt x="19" y="36"/>
                  </a:cubicBezTo>
                  <a:cubicBezTo>
                    <a:pt x="20" y="36"/>
                    <a:pt x="20" y="36"/>
                    <a:pt x="20" y="36"/>
                  </a:cubicBezTo>
                  <a:cubicBezTo>
                    <a:pt x="20" y="43"/>
                    <a:pt x="20" y="43"/>
                    <a:pt x="20" y="43"/>
                  </a:cubicBezTo>
                  <a:cubicBezTo>
                    <a:pt x="17" y="43"/>
                    <a:pt x="17" y="43"/>
                    <a:pt x="17" y="43"/>
                  </a:cubicBezTo>
                  <a:cubicBezTo>
                    <a:pt x="18" y="81"/>
                    <a:pt x="18" y="81"/>
                    <a:pt x="18" y="81"/>
                  </a:cubicBezTo>
                  <a:close/>
                  <a:moveTo>
                    <a:pt x="8" y="135"/>
                  </a:moveTo>
                  <a:cubicBezTo>
                    <a:pt x="8" y="138"/>
                    <a:pt x="8" y="140"/>
                    <a:pt x="8" y="143"/>
                  </a:cubicBezTo>
                  <a:cubicBezTo>
                    <a:pt x="13" y="143"/>
                    <a:pt x="17" y="143"/>
                    <a:pt x="21" y="143"/>
                  </a:cubicBezTo>
                  <a:cubicBezTo>
                    <a:pt x="21" y="140"/>
                    <a:pt x="21" y="138"/>
                    <a:pt x="21" y="135"/>
                  </a:cubicBezTo>
                  <a:cubicBezTo>
                    <a:pt x="17" y="135"/>
                    <a:pt x="13" y="135"/>
                    <a:pt x="8" y="135"/>
                  </a:cubicBezTo>
                  <a:close/>
                  <a:moveTo>
                    <a:pt x="8" y="111"/>
                  </a:moveTo>
                  <a:cubicBezTo>
                    <a:pt x="8" y="120"/>
                    <a:pt x="8" y="120"/>
                    <a:pt x="8" y="120"/>
                  </a:cubicBezTo>
                  <a:cubicBezTo>
                    <a:pt x="21" y="120"/>
                    <a:pt x="21" y="120"/>
                    <a:pt x="21" y="120"/>
                  </a:cubicBezTo>
                  <a:cubicBezTo>
                    <a:pt x="21" y="111"/>
                    <a:pt x="21" y="111"/>
                    <a:pt x="21" y="111"/>
                  </a:cubicBezTo>
                  <a:cubicBezTo>
                    <a:pt x="8" y="111"/>
                    <a:pt x="8" y="111"/>
                    <a:pt x="8" y="111"/>
                  </a:cubicBezTo>
                  <a:close/>
                  <a:moveTo>
                    <a:pt x="8" y="158"/>
                  </a:moveTo>
                  <a:cubicBezTo>
                    <a:pt x="8" y="161"/>
                    <a:pt x="8" y="164"/>
                    <a:pt x="8" y="167"/>
                  </a:cubicBezTo>
                  <a:cubicBezTo>
                    <a:pt x="13" y="167"/>
                    <a:pt x="17" y="167"/>
                    <a:pt x="21" y="167"/>
                  </a:cubicBezTo>
                  <a:cubicBezTo>
                    <a:pt x="21" y="164"/>
                    <a:pt x="21" y="161"/>
                    <a:pt x="21" y="158"/>
                  </a:cubicBezTo>
                  <a:cubicBezTo>
                    <a:pt x="17" y="158"/>
                    <a:pt x="13" y="158"/>
                    <a:pt x="8" y="158"/>
                  </a:cubicBezTo>
                  <a:close/>
                  <a:moveTo>
                    <a:pt x="8" y="181"/>
                  </a:moveTo>
                  <a:cubicBezTo>
                    <a:pt x="8" y="184"/>
                    <a:pt x="8" y="187"/>
                    <a:pt x="8" y="190"/>
                  </a:cubicBezTo>
                  <a:cubicBezTo>
                    <a:pt x="13" y="190"/>
                    <a:pt x="17" y="190"/>
                    <a:pt x="21" y="190"/>
                  </a:cubicBezTo>
                  <a:cubicBezTo>
                    <a:pt x="21" y="187"/>
                    <a:pt x="21" y="184"/>
                    <a:pt x="21" y="181"/>
                  </a:cubicBezTo>
                  <a:cubicBezTo>
                    <a:pt x="17" y="181"/>
                    <a:pt x="13" y="181"/>
                    <a:pt x="8" y="181"/>
                  </a:cubicBezTo>
                  <a:close/>
                  <a:moveTo>
                    <a:pt x="8" y="204"/>
                  </a:moveTo>
                  <a:cubicBezTo>
                    <a:pt x="8" y="207"/>
                    <a:pt x="8" y="210"/>
                    <a:pt x="8" y="213"/>
                  </a:cubicBezTo>
                  <a:cubicBezTo>
                    <a:pt x="13" y="213"/>
                    <a:pt x="17" y="213"/>
                    <a:pt x="21" y="213"/>
                  </a:cubicBezTo>
                  <a:cubicBezTo>
                    <a:pt x="21" y="210"/>
                    <a:pt x="21" y="207"/>
                    <a:pt x="21" y="204"/>
                  </a:cubicBezTo>
                  <a:cubicBezTo>
                    <a:pt x="17" y="204"/>
                    <a:pt x="13" y="204"/>
                    <a:pt x="8" y="204"/>
                  </a:cubicBezTo>
                  <a:close/>
                  <a:moveTo>
                    <a:pt x="8" y="227"/>
                  </a:moveTo>
                  <a:cubicBezTo>
                    <a:pt x="8" y="230"/>
                    <a:pt x="8" y="233"/>
                    <a:pt x="8" y="236"/>
                  </a:cubicBezTo>
                  <a:cubicBezTo>
                    <a:pt x="13" y="236"/>
                    <a:pt x="17" y="236"/>
                    <a:pt x="21" y="236"/>
                  </a:cubicBezTo>
                  <a:cubicBezTo>
                    <a:pt x="21" y="233"/>
                    <a:pt x="21" y="230"/>
                    <a:pt x="21" y="227"/>
                  </a:cubicBezTo>
                  <a:cubicBezTo>
                    <a:pt x="17" y="227"/>
                    <a:pt x="13" y="227"/>
                    <a:pt x="8" y="227"/>
                  </a:cubicBezTo>
                  <a:close/>
                  <a:moveTo>
                    <a:pt x="8" y="251"/>
                  </a:moveTo>
                  <a:cubicBezTo>
                    <a:pt x="8" y="260"/>
                    <a:pt x="8" y="260"/>
                    <a:pt x="8" y="260"/>
                  </a:cubicBezTo>
                  <a:cubicBezTo>
                    <a:pt x="21" y="260"/>
                    <a:pt x="21" y="260"/>
                    <a:pt x="21" y="260"/>
                  </a:cubicBezTo>
                  <a:cubicBezTo>
                    <a:pt x="21" y="251"/>
                    <a:pt x="21" y="251"/>
                    <a:pt x="21" y="251"/>
                  </a:cubicBezTo>
                  <a:lnTo>
                    <a:pt x="8"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2" name="Freeform 2596"/>
            <p:cNvSpPr>
              <a:spLocks noEditPoints="1"/>
            </p:cNvSpPr>
            <p:nvPr/>
          </p:nvSpPr>
          <p:spPr bwMode="auto">
            <a:xfrm>
              <a:off x="-1223962" y="320675"/>
              <a:ext cx="241944" cy="835025"/>
            </a:xfrm>
            <a:custGeom>
              <a:avLst/>
              <a:gdLst>
                <a:gd name="T0" fmla="*/ 40 w 55"/>
                <a:gd name="T1" fmla="*/ 30 h 190"/>
                <a:gd name="T2" fmla="*/ 29 w 55"/>
                <a:gd name="T3" fmla="*/ 8 h 190"/>
                <a:gd name="T4" fmla="*/ 25 w 55"/>
                <a:gd name="T5" fmla="*/ 58 h 190"/>
                <a:gd name="T6" fmla="*/ 48 w 55"/>
                <a:gd name="T7" fmla="*/ 53 h 190"/>
                <a:gd name="T8" fmla="*/ 39 w 55"/>
                <a:gd name="T9" fmla="*/ 56 h 190"/>
                <a:gd name="T10" fmla="*/ 25 w 55"/>
                <a:gd name="T11" fmla="*/ 56 h 190"/>
                <a:gd name="T12" fmla="*/ 8 w 55"/>
                <a:gd name="T13" fmla="*/ 168 h 190"/>
                <a:gd name="T14" fmla="*/ 34 w 55"/>
                <a:gd name="T15" fmla="*/ 168 h 190"/>
                <a:gd name="T16" fmla="*/ 31 w 55"/>
                <a:gd name="T17" fmla="*/ 168 h 190"/>
                <a:gd name="T18" fmla="*/ 22 w 55"/>
                <a:gd name="T19" fmla="*/ 172 h 190"/>
                <a:gd name="T20" fmla="*/ 8 w 55"/>
                <a:gd name="T21" fmla="*/ 166 h 190"/>
                <a:gd name="T22" fmla="*/ 43 w 55"/>
                <a:gd name="T23" fmla="*/ 162 h 190"/>
                <a:gd name="T24" fmla="*/ 16 w 55"/>
                <a:gd name="T25" fmla="*/ 162 h 190"/>
                <a:gd name="T26" fmla="*/ 13 w 55"/>
                <a:gd name="T27" fmla="*/ 157 h 190"/>
                <a:gd name="T28" fmla="*/ 48 w 55"/>
                <a:gd name="T29" fmla="*/ 160 h 190"/>
                <a:gd name="T30" fmla="*/ 34 w 55"/>
                <a:gd name="T31" fmla="*/ 160 h 190"/>
                <a:gd name="T32" fmla="*/ 16 w 55"/>
                <a:gd name="T33" fmla="*/ 157 h 190"/>
                <a:gd name="T34" fmla="*/ 34 w 55"/>
                <a:gd name="T35" fmla="*/ 151 h 190"/>
                <a:gd name="T36" fmla="*/ 22 w 55"/>
                <a:gd name="T37" fmla="*/ 151 h 190"/>
                <a:gd name="T38" fmla="*/ 39 w 55"/>
                <a:gd name="T39" fmla="*/ 149 h 190"/>
                <a:gd name="T40" fmla="*/ 25 w 55"/>
                <a:gd name="T41" fmla="*/ 149 h 190"/>
                <a:gd name="T42" fmla="*/ 16 w 55"/>
                <a:gd name="T43" fmla="*/ 145 h 190"/>
                <a:gd name="T44" fmla="*/ 16 w 55"/>
                <a:gd name="T45" fmla="*/ 139 h 190"/>
                <a:gd name="T46" fmla="*/ 48 w 55"/>
                <a:gd name="T47" fmla="*/ 134 h 190"/>
                <a:gd name="T48" fmla="*/ 39 w 55"/>
                <a:gd name="T49" fmla="*/ 137 h 190"/>
                <a:gd name="T50" fmla="*/ 25 w 55"/>
                <a:gd name="T51" fmla="*/ 137 h 190"/>
                <a:gd name="T52" fmla="*/ 34 w 55"/>
                <a:gd name="T53" fmla="*/ 128 h 190"/>
                <a:gd name="T54" fmla="*/ 8 w 55"/>
                <a:gd name="T55" fmla="*/ 122 h 190"/>
                <a:gd name="T56" fmla="*/ 48 w 55"/>
                <a:gd name="T57" fmla="*/ 122 h 190"/>
                <a:gd name="T58" fmla="*/ 39 w 55"/>
                <a:gd name="T59" fmla="*/ 125 h 190"/>
                <a:gd name="T60" fmla="*/ 25 w 55"/>
                <a:gd name="T61" fmla="*/ 125 h 190"/>
                <a:gd name="T62" fmla="*/ 16 w 55"/>
                <a:gd name="T63" fmla="*/ 122 h 190"/>
                <a:gd name="T64" fmla="*/ 43 w 55"/>
                <a:gd name="T65" fmla="*/ 116 h 190"/>
                <a:gd name="T66" fmla="*/ 39 w 55"/>
                <a:gd name="T67" fmla="*/ 116 h 190"/>
                <a:gd name="T68" fmla="*/ 31 w 55"/>
                <a:gd name="T69" fmla="*/ 120 h 190"/>
                <a:gd name="T70" fmla="*/ 8 w 55"/>
                <a:gd name="T71" fmla="*/ 114 h 190"/>
                <a:gd name="T72" fmla="*/ 25 w 55"/>
                <a:gd name="T73" fmla="*/ 110 h 190"/>
                <a:gd name="T74" fmla="*/ 8 w 55"/>
                <a:gd name="T75" fmla="*/ 105 h 190"/>
                <a:gd name="T76" fmla="*/ 31 w 55"/>
                <a:gd name="T77" fmla="*/ 105 h 190"/>
                <a:gd name="T78" fmla="*/ 13 w 55"/>
                <a:gd name="T79" fmla="*/ 102 h 190"/>
                <a:gd name="T80" fmla="*/ 25 w 55"/>
                <a:gd name="T81" fmla="*/ 102 h 190"/>
                <a:gd name="T82" fmla="*/ 16 w 55"/>
                <a:gd name="T83" fmla="*/ 99 h 190"/>
                <a:gd name="T84" fmla="*/ 25 w 55"/>
                <a:gd name="T85" fmla="*/ 93 h 190"/>
                <a:gd name="T86" fmla="*/ 22 w 55"/>
                <a:gd name="T87" fmla="*/ 93 h 190"/>
                <a:gd name="T88" fmla="*/ 13 w 55"/>
                <a:gd name="T89" fmla="*/ 91 h 190"/>
                <a:gd name="T90" fmla="*/ 43 w 55"/>
                <a:gd name="T91" fmla="*/ 91 h 190"/>
                <a:gd name="T92" fmla="*/ 34 w 55"/>
                <a:gd name="T93" fmla="*/ 87 h 190"/>
                <a:gd name="T94" fmla="*/ 16 w 55"/>
                <a:gd name="T95" fmla="*/ 87 h 190"/>
                <a:gd name="T96" fmla="*/ 13 w 55"/>
                <a:gd name="T97" fmla="*/ 82 h 190"/>
                <a:gd name="T98" fmla="*/ 48 w 55"/>
                <a:gd name="T99" fmla="*/ 85 h 190"/>
                <a:gd name="T100" fmla="*/ 34 w 55"/>
                <a:gd name="T101" fmla="*/ 85 h 190"/>
                <a:gd name="T102" fmla="*/ 25 w 55"/>
                <a:gd name="T103" fmla="*/ 82 h 190"/>
                <a:gd name="T104" fmla="*/ 43 w 55"/>
                <a:gd name="T105" fmla="*/ 76 h 190"/>
                <a:gd name="T106" fmla="*/ 39 w 55"/>
                <a:gd name="T107" fmla="*/ 76 h 190"/>
                <a:gd name="T108" fmla="*/ 31 w 55"/>
                <a:gd name="T109" fmla="*/ 79 h 190"/>
                <a:gd name="T110" fmla="*/ 16 w 55"/>
                <a:gd name="T111" fmla="*/ 79 h 190"/>
                <a:gd name="T112" fmla="*/ 25 w 55"/>
                <a:gd name="T113" fmla="*/ 70 h 190"/>
                <a:gd name="T114" fmla="*/ 25 w 55"/>
                <a:gd name="T115" fmla="*/ 64 h 190"/>
                <a:gd name="T116" fmla="*/ 48 w 55"/>
                <a:gd name="T117" fmla="*/ 58 h 190"/>
                <a:gd name="T118" fmla="*/ 39 w 55"/>
                <a:gd name="T119" fmla="*/ 6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 h="190">
                  <a:moveTo>
                    <a:pt x="0" y="190"/>
                  </a:moveTo>
                  <a:cubicBezTo>
                    <a:pt x="55" y="190"/>
                    <a:pt x="55" y="190"/>
                    <a:pt x="55" y="190"/>
                  </a:cubicBezTo>
                  <a:cubicBezTo>
                    <a:pt x="55" y="29"/>
                    <a:pt x="55" y="29"/>
                    <a:pt x="55" y="29"/>
                  </a:cubicBezTo>
                  <a:cubicBezTo>
                    <a:pt x="50" y="29"/>
                    <a:pt x="46" y="29"/>
                    <a:pt x="42" y="30"/>
                  </a:cubicBezTo>
                  <a:cubicBezTo>
                    <a:pt x="42" y="30"/>
                    <a:pt x="42" y="30"/>
                    <a:pt x="42" y="30"/>
                  </a:cubicBezTo>
                  <a:cubicBezTo>
                    <a:pt x="40" y="30"/>
                    <a:pt x="40" y="30"/>
                    <a:pt x="40" y="30"/>
                  </a:cubicBezTo>
                  <a:cubicBezTo>
                    <a:pt x="40" y="0"/>
                    <a:pt x="40" y="0"/>
                    <a:pt x="40" y="0"/>
                  </a:cubicBezTo>
                  <a:cubicBezTo>
                    <a:pt x="37" y="0"/>
                    <a:pt x="37" y="0"/>
                    <a:pt x="37" y="0"/>
                  </a:cubicBezTo>
                  <a:cubicBezTo>
                    <a:pt x="37" y="30"/>
                    <a:pt x="37" y="30"/>
                    <a:pt x="37" y="30"/>
                  </a:cubicBezTo>
                  <a:cubicBezTo>
                    <a:pt x="30" y="30"/>
                    <a:pt x="30" y="30"/>
                    <a:pt x="30" y="30"/>
                  </a:cubicBezTo>
                  <a:cubicBezTo>
                    <a:pt x="30" y="8"/>
                    <a:pt x="30" y="8"/>
                    <a:pt x="30" y="8"/>
                  </a:cubicBezTo>
                  <a:cubicBezTo>
                    <a:pt x="29" y="8"/>
                    <a:pt x="29" y="8"/>
                    <a:pt x="29" y="8"/>
                  </a:cubicBezTo>
                  <a:cubicBezTo>
                    <a:pt x="29" y="30"/>
                    <a:pt x="29" y="30"/>
                    <a:pt x="29" y="30"/>
                  </a:cubicBezTo>
                  <a:cubicBezTo>
                    <a:pt x="23" y="30"/>
                    <a:pt x="23" y="30"/>
                    <a:pt x="23" y="30"/>
                  </a:cubicBezTo>
                  <a:cubicBezTo>
                    <a:pt x="23" y="38"/>
                    <a:pt x="23" y="38"/>
                    <a:pt x="23" y="38"/>
                  </a:cubicBezTo>
                  <a:cubicBezTo>
                    <a:pt x="14" y="44"/>
                    <a:pt x="6" y="54"/>
                    <a:pt x="0" y="68"/>
                  </a:cubicBezTo>
                  <a:cubicBezTo>
                    <a:pt x="0" y="190"/>
                    <a:pt x="0" y="190"/>
                    <a:pt x="0" y="190"/>
                  </a:cubicBezTo>
                  <a:close/>
                  <a:moveTo>
                    <a:pt x="25" y="58"/>
                  </a:moveTo>
                  <a:cubicBezTo>
                    <a:pt x="27" y="58"/>
                    <a:pt x="29" y="58"/>
                    <a:pt x="31" y="58"/>
                  </a:cubicBezTo>
                  <a:cubicBezTo>
                    <a:pt x="31" y="60"/>
                    <a:pt x="31" y="61"/>
                    <a:pt x="31" y="62"/>
                  </a:cubicBezTo>
                  <a:cubicBezTo>
                    <a:pt x="29" y="62"/>
                    <a:pt x="27" y="62"/>
                    <a:pt x="25" y="62"/>
                  </a:cubicBezTo>
                  <a:cubicBezTo>
                    <a:pt x="25" y="61"/>
                    <a:pt x="25" y="60"/>
                    <a:pt x="25" y="58"/>
                  </a:cubicBezTo>
                  <a:close/>
                  <a:moveTo>
                    <a:pt x="43" y="53"/>
                  </a:moveTo>
                  <a:cubicBezTo>
                    <a:pt x="48" y="53"/>
                    <a:pt x="48" y="53"/>
                    <a:pt x="48" y="53"/>
                  </a:cubicBezTo>
                  <a:cubicBezTo>
                    <a:pt x="48" y="56"/>
                    <a:pt x="48" y="56"/>
                    <a:pt x="48" y="56"/>
                  </a:cubicBezTo>
                  <a:cubicBezTo>
                    <a:pt x="43" y="56"/>
                    <a:pt x="43" y="56"/>
                    <a:pt x="43" y="56"/>
                  </a:cubicBezTo>
                  <a:cubicBezTo>
                    <a:pt x="43" y="53"/>
                    <a:pt x="43" y="53"/>
                    <a:pt x="43" y="53"/>
                  </a:cubicBezTo>
                  <a:close/>
                  <a:moveTo>
                    <a:pt x="34" y="53"/>
                  </a:moveTo>
                  <a:cubicBezTo>
                    <a:pt x="36" y="53"/>
                    <a:pt x="38" y="53"/>
                    <a:pt x="39" y="53"/>
                  </a:cubicBezTo>
                  <a:cubicBezTo>
                    <a:pt x="39" y="54"/>
                    <a:pt x="39" y="55"/>
                    <a:pt x="39" y="56"/>
                  </a:cubicBezTo>
                  <a:cubicBezTo>
                    <a:pt x="38" y="56"/>
                    <a:pt x="36" y="56"/>
                    <a:pt x="34" y="56"/>
                  </a:cubicBezTo>
                  <a:cubicBezTo>
                    <a:pt x="34" y="55"/>
                    <a:pt x="34" y="54"/>
                    <a:pt x="34" y="53"/>
                  </a:cubicBezTo>
                  <a:close/>
                  <a:moveTo>
                    <a:pt x="25" y="53"/>
                  </a:moveTo>
                  <a:cubicBezTo>
                    <a:pt x="27" y="53"/>
                    <a:pt x="29" y="53"/>
                    <a:pt x="31" y="53"/>
                  </a:cubicBezTo>
                  <a:cubicBezTo>
                    <a:pt x="31" y="54"/>
                    <a:pt x="31" y="55"/>
                    <a:pt x="31" y="56"/>
                  </a:cubicBezTo>
                  <a:cubicBezTo>
                    <a:pt x="29" y="56"/>
                    <a:pt x="27" y="56"/>
                    <a:pt x="25" y="56"/>
                  </a:cubicBezTo>
                  <a:cubicBezTo>
                    <a:pt x="25" y="55"/>
                    <a:pt x="25" y="54"/>
                    <a:pt x="25" y="53"/>
                  </a:cubicBezTo>
                  <a:close/>
                  <a:moveTo>
                    <a:pt x="8" y="168"/>
                  </a:moveTo>
                  <a:cubicBezTo>
                    <a:pt x="13" y="168"/>
                    <a:pt x="13" y="168"/>
                    <a:pt x="13" y="168"/>
                  </a:cubicBezTo>
                  <a:cubicBezTo>
                    <a:pt x="13" y="172"/>
                    <a:pt x="13" y="172"/>
                    <a:pt x="13" y="172"/>
                  </a:cubicBezTo>
                  <a:cubicBezTo>
                    <a:pt x="8" y="172"/>
                    <a:pt x="8" y="172"/>
                    <a:pt x="8" y="172"/>
                  </a:cubicBezTo>
                  <a:cubicBezTo>
                    <a:pt x="8" y="168"/>
                    <a:pt x="8" y="168"/>
                    <a:pt x="8" y="168"/>
                  </a:cubicBezTo>
                  <a:close/>
                  <a:moveTo>
                    <a:pt x="43" y="168"/>
                  </a:moveTo>
                  <a:cubicBezTo>
                    <a:pt x="48" y="168"/>
                    <a:pt x="48" y="168"/>
                    <a:pt x="48" y="168"/>
                  </a:cubicBezTo>
                  <a:cubicBezTo>
                    <a:pt x="48" y="172"/>
                    <a:pt x="48" y="172"/>
                    <a:pt x="48" y="172"/>
                  </a:cubicBezTo>
                  <a:cubicBezTo>
                    <a:pt x="43" y="172"/>
                    <a:pt x="43" y="172"/>
                    <a:pt x="43" y="172"/>
                  </a:cubicBezTo>
                  <a:cubicBezTo>
                    <a:pt x="43" y="168"/>
                    <a:pt x="43" y="168"/>
                    <a:pt x="43" y="168"/>
                  </a:cubicBezTo>
                  <a:close/>
                  <a:moveTo>
                    <a:pt x="34" y="168"/>
                  </a:moveTo>
                  <a:cubicBezTo>
                    <a:pt x="36" y="168"/>
                    <a:pt x="38" y="168"/>
                    <a:pt x="39" y="168"/>
                  </a:cubicBezTo>
                  <a:cubicBezTo>
                    <a:pt x="39" y="169"/>
                    <a:pt x="39" y="171"/>
                    <a:pt x="39" y="172"/>
                  </a:cubicBezTo>
                  <a:cubicBezTo>
                    <a:pt x="38" y="172"/>
                    <a:pt x="36" y="172"/>
                    <a:pt x="34" y="172"/>
                  </a:cubicBezTo>
                  <a:cubicBezTo>
                    <a:pt x="34" y="171"/>
                    <a:pt x="34" y="169"/>
                    <a:pt x="34" y="168"/>
                  </a:cubicBezTo>
                  <a:close/>
                  <a:moveTo>
                    <a:pt x="25" y="168"/>
                  </a:moveTo>
                  <a:cubicBezTo>
                    <a:pt x="27" y="168"/>
                    <a:pt x="29" y="168"/>
                    <a:pt x="31" y="168"/>
                  </a:cubicBezTo>
                  <a:cubicBezTo>
                    <a:pt x="31" y="169"/>
                    <a:pt x="31" y="171"/>
                    <a:pt x="31" y="172"/>
                  </a:cubicBezTo>
                  <a:cubicBezTo>
                    <a:pt x="29" y="172"/>
                    <a:pt x="27" y="172"/>
                    <a:pt x="25" y="172"/>
                  </a:cubicBezTo>
                  <a:cubicBezTo>
                    <a:pt x="25" y="171"/>
                    <a:pt x="25" y="169"/>
                    <a:pt x="25" y="168"/>
                  </a:cubicBezTo>
                  <a:close/>
                  <a:moveTo>
                    <a:pt x="16" y="168"/>
                  </a:moveTo>
                  <a:cubicBezTo>
                    <a:pt x="18" y="168"/>
                    <a:pt x="20" y="168"/>
                    <a:pt x="22" y="168"/>
                  </a:cubicBezTo>
                  <a:cubicBezTo>
                    <a:pt x="22" y="169"/>
                    <a:pt x="22" y="171"/>
                    <a:pt x="22" y="172"/>
                  </a:cubicBezTo>
                  <a:cubicBezTo>
                    <a:pt x="20" y="172"/>
                    <a:pt x="18" y="172"/>
                    <a:pt x="16" y="172"/>
                  </a:cubicBezTo>
                  <a:cubicBezTo>
                    <a:pt x="16" y="171"/>
                    <a:pt x="16" y="169"/>
                    <a:pt x="16" y="168"/>
                  </a:cubicBezTo>
                  <a:close/>
                  <a:moveTo>
                    <a:pt x="8" y="162"/>
                  </a:moveTo>
                  <a:cubicBezTo>
                    <a:pt x="9" y="162"/>
                    <a:pt x="11" y="162"/>
                    <a:pt x="13" y="162"/>
                  </a:cubicBezTo>
                  <a:cubicBezTo>
                    <a:pt x="13" y="164"/>
                    <a:pt x="13" y="165"/>
                    <a:pt x="13" y="166"/>
                  </a:cubicBezTo>
                  <a:cubicBezTo>
                    <a:pt x="11" y="166"/>
                    <a:pt x="9" y="166"/>
                    <a:pt x="8" y="166"/>
                  </a:cubicBezTo>
                  <a:cubicBezTo>
                    <a:pt x="8" y="165"/>
                    <a:pt x="8" y="164"/>
                    <a:pt x="8" y="162"/>
                  </a:cubicBezTo>
                  <a:close/>
                  <a:moveTo>
                    <a:pt x="43" y="162"/>
                  </a:moveTo>
                  <a:cubicBezTo>
                    <a:pt x="45" y="162"/>
                    <a:pt x="47" y="162"/>
                    <a:pt x="48" y="162"/>
                  </a:cubicBezTo>
                  <a:cubicBezTo>
                    <a:pt x="48" y="164"/>
                    <a:pt x="48" y="165"/>
                    <a:pt x="48" y="166"/>
                  </a:cubicBezTo>
                  <a:cubicBezTo>
                    <a:pt x="47" y="166"/>
                    <a:pt x="45" y="166"/>
                    <a:pt x="43" y="166"/>
                  </a:cubicBezTo>
                  <a:cubicBezTo>
                    <a:pt x="43" y="165"/>
                    <a:pt x="43" y="164"/>
                    <a:pt x="43" y="162"/>
                  </a:cubicBezTo>
                  <a:close/>
                  <a:moveTo>
                    <a:pt x="34" y="162"/>
                  </a:moveTo>
                  <a:cubicBezTo>
                    <a:pt x="36" y="162"/>
                    <a:pt x="38" y="162"/>
                    <a:pt x="39" y="162"/>
                  </a:cubicBezTo>
                  <a:cubicBezTo>
                    <a:pt x="39" y="164"/>
                    <a:pt x="39" y="165"/>
                    <a:pt x="39" y="166"/>
                  </a:cubicBezTo>
                  <a:cubicBezTo>
                    <a:pt x="38" y="166"/>
                    <a:pt x="36" y="166"/>
                    <a:pt x="34" y="166"/>
                  </a:cubicBezTo>
                  <a:cubicBezTo>
                    <a:pt x="34" y="165"/>
                    <a:pt x="34" y="164"/>
                    <a:pt x="34" y="162"/>
                  </a:cubicBezTo>
                  <a:close/>
                  <a:moveTo>
                    <a:pt x="16" y="162"/>
                  </a:moveTo>
                  <a:cubicBezTo>
                    <a:pt x="18" y="162"/>
                    <a:pt x="20" y="162"/>
                    <a:pt x="22" y="162"/>
                  </a:cubicBezTo>
                  <a:cubicBezTo>
                    <a:pt x="22" y="164"/>
                    <a:pt x="22" y="165"/>
                    <a:pt x="22" y="166"/>
                  </a:cubicBezTo>
                  <a:cubicBezTo>
                    <a:pt x="20" y="166"/>
                    <a:pt x="18" y="166"/>
                    <a:pt x="16" y="166"/>
                  </a:cubicBezTo>
                  <a:cubicBezTo>
                    <a:pt x="16" y="165"/>
                    <a:pt x="16" y="164"/>
                    <a:pt x="16" y="162"/>
                  </a:cubicBezTo>
                  <a:close/>
                  <a:moveTo>
                    <a:pt x="8" y="157"/>
                  </a:moveTo>
                  <a:cubicBezTo>
                    <a:pt x="9" y="157"/>
                    <a:pt x="11" y="157"/>
                    <a:pt x="13" y="157"/>
                  </a:cubicBezTo>
                  <a:cubicBezTo>
                    <a:pt x="13" y="158"/>
                    <a:pt x="13" y="159"/>
                    <a:pt x="13" y="160"/>
                  </a:cubicBezTo>
                  <a:cubicBezTo>
                    <a:pt x="11" y="160"/>
                    <a:pt x="9" y="160"/>
                    <a:pt x="8" y="160"/>
                  </a:cubicBezTo>
                  <a:cubicBezTo>
                    <a:pt x="8" y="159"/>
                    <a:pt x="8" y="158"/>
                    <a:pt x="8" y="157"/>
                  </a:cubicBezTo>
                  <a:close/>
                  <a:moveTo>
                    <a:pt x="43" y="157"/>
                  </a:moveTo>
                  <a:cubicBezTo>
                    <a:pt x="45" y="157"/>
                    <a:pt x="47" y="157"/>
                    <a:pt x="48" y="157"/>
                  </a:cubicBezTo>
                  <a:cubicBezTo>
                    <a:pt x="48" y="158"/>
                    <a:pt x="48" y="159"/>
                    <a:pt x="48" y="160"/>
                  </a:cubicBezTo>
                  <a:cubicBezTo>
                    <a:pt x="47" y="160"/>
                    <a:pt x="45" y="160"/>
                    <a:pt x="43" y="160"/>
                  </a:cubicBezTo>
                  <a:cubicBezTo>
                    <a:pt x="43" y="159"/>
                    <a:pt x="43" y="158"/>
                    <a:pt x="43" y="157"/>
                  </a:cubicBezTo>
                  <a:close/>
                  <a:moveTo>
                    <a:pt x="34" y="157"/>
                  </a:moveTo>
                  <a:cubicBezTo>
                    <a:pt x="36" y="157"/>
                    <a:pt x="38" y="157"/>
                    <a:pt x="39" y="157"/>
                  </a:cubicBezTo>
                  <a:cubicBezTo>
                    <a:pt x="39" y="158"/>
                    <a:pt x="39" y="159"/>
                    <a:pt x="39" y="160"/>
                  </a:cubicBezTo>
                  <a:cubicBezTo>
                    <a:pt x="38" y="160"/>
                    <a:pt x="36" y="160"/>
                    <a:pt x="34" y="160"/>
                  </a:cubicBezTo>
                  <a:cubicBezTo>
                    <a:pt x="34" y="159"/>
                    <a:pt x="34" y="158"/>
                    <a:pt x="34" y="157"/>
                  </a:cubicBezTo>
                  <a:close/>
                  <a:moveTo>
                    <a:pt x="16" y="157"/>
                  </a:moveTo>
                  <a:cubicBezTo>
                    <a:pt x="18" y="157"/>
                    <a:pt x="20" y="157"/>
                    <a:pt x="22" y="157"/>
                  </a:cubicBezTo>
                  <a:cubicBezTo>
                    <a:pt x="22" y="158"/>
                    <a:pt x="22" y="159"/>
                    <a:pt x="22" y="160"/>
                  </a:cubicBezTo>
                  <a:cubicBezTo>
                    <a:pt x="20" y="160"/>
                    <a:pt x="18" y="160"/>
                    <a:pt x="16" y="160"/>
                  </a:cubicBezTo>
                  <a:cubicBezTo>
                    <a:pt x="16" y="159"/>
                    <a:pt x="16" y="158"/>
                    <a:pt x="16" y="157"/>
                  </a:cubicBezTo>
                  <a:close/>
                  <a:moveTo>
                    <a:pt x="43" y="151"/>
                  </a:moveTo>
                  <a:cubicBezTo>
                    <a:pt x="45" y="151"/>
                    <a:pt x="47" y="151"/>
                    <a:pt x="48" y="151"/>
                  </a:cubicBezTo>
                  <a:cubicBezTo>
                    <a:pt x="48" y="152"/>
                    <a:pt x="48" y="153"/>
                    <a:pt x="48" y="154"/>
                  </a:cubicBezTo>
                  <a:cubicBezTo>
                    <a:pt x="47" y="154"/>
                    <a:pt x="45" y="154"/>
                    <a:pt x="43" y="154"/>
                  </a:cubicBezTo>
                  <a:cubicBezTo>
                    <a:pt x="43" y="153"/>
                    <a:pt x="43" y="152"/>
                    <a:pt x="43" y="151"/>
                  </a:cubicBezTo>
                  <a:close/>
                  <a:moveTo>
                    <a:pt x="34" y="151"/>
                  </a:moveTo>
                  <a:cubicBezTo>
                    <a:pt x="36" y="151"/>
                    <a:pt x="38" y="151"/>
                    <a:pt x="39" y="151"/>
                  </a:cubicBezTo>
                  <a:cubicBezTo>
                    <a:pt x="39" y="152"/>
                    <a:pt x="39" y="153"/>
                    <a:pt x="39" y="154"/>
                  </a:cubicBezTo>
                  <a:cubicBezTo>
                    <a:pt x="38" y="154"/>
                    <a:pt x="36" y="154"/>
                    <a:pt x="34" y="154"/>
                  </a:cubicBezTo>
                  <a:cubicBezTo>
                    <a:pt x="34" y="153"/>
                    <a:pt x="34" y="152"/>
                    <a:pt x="34" y="151"/>
                  </a:cubicBezTo>
                  <a:close/>
                  <a:moveTo>
                    <a:pt x="16" y="151"/>
                  </a:moveTo>
                  <a:cubicBezTo>
                    <a:pt x="18" y="151"/>
                    <a:pt x="20" y="151"/>
                    <a:pt x="22" y="151"/>
                  </a:cubicBezTo>
                  <a:cubicBezTo>
                    <a:pt x="22" y="152"/>
                    <a:pt x="22" y="153"/>
                    <a:pt x="22" y="154"/>
                  </a:cubicBezTo>
                  <a:cubicBezTo>
                    <a:pt x="20" y="154"/>
                    <a:pt x="18" y="154"/>
                    <a:pt x="16" y="154"/>
                  </a:cubicBezTo>
                  <a:cubicBezTo>
                    <a:pt x="16" y="153"/>
                    <a:pt x="16" y="152"/>
                    <a:pt x="16" y="151"/>
                  </a:cubicBezTo>
                  <a:close/>
                  <a:moveTo>
                    <a:pt x="34" y="145"/>
                  </a:moveTo>
                  <a:cubicBezTo>
                    <a:pt x="36" y="145"/>
                    <a:pt x="38" y="145"/>
                    <a:pt x="39" y="145"/>
                  </a:cubicBezTo>
                  <a:cubicBezTo>
                    <a:pt x="39" y="146"/>
                    <a:pt x="39" y="147"/>
                    <a:pt x="39" y="149"/>
                  </a:cubicBezTo>
                  <a:cubicBezTo>
                    <a:pt x="38" y="149"/>
                    <a:pt x="36" y="149"/>
                    <a:pt x="34" y="149"/>
                  </a:cubicBezTo>
                  <a:cubicBezTo>
                    <a:pt x="34" y="147"/>
                    <a:pt x="34" y="146"/>
                    <a:pt x="34" y="145"/>
                  </a:cubicBezTo>
                  <a:close/>
                  <a:moveTo>
                    <a:pt x="25" y="145"/>
                  </a:moveTo>
                  <a:cubicBezTo>
                    <a:pt x="27" y="145"/>
                    <a:pt x="29" y="145"/>
                    <a:pt x="31" y="145"/>
                  </a:cubicBezTo>
                  <a:cubicBezTo>
                    <a:pt x="31" y="146"/>
                    <a:pt x="31" y="147"/>
                    <a:pt x="31" y="149"/>
                  </a:cubicBezTo>
                  <a:cubicBezTo>
                    <a:pt x="29" y="149"/>
                    <a:pt x="27" y="149"/>
                    <a:pt x="25" y="149"/>
                  </a:cubicBezTo>
                  <a:cubicBezTo>
                    <a:pt x="25" y="147"/>
                    <a:pt x="25" y="146"/>
                    <a:pt x="25" y="145"/>
                  </a:cubicBezTo>
                  <a:close/>
                  <a:moveTo>
                    <a:pt x="16" y="145"/>
                  </a:moveTo>
                  <a:cubicBezTo>
                    <a:pt x="18" y="145"/>
                    <a:pt x="20" y="145"/>
                    <a:pt x="22" y="145"/>
                  </a:cubicBezTo>
                  <a:cubicBezTo>
                    <a:pt x="22" y="146"/>
                    <a:pt x="22" y="147"/>
                    <a:pt x="22" y="149"/>
                  </a:cubicBezTo>
                  <a:cubicBezTo>
                    <a:pt x="20" y="149"/>
                    <a:pt x="18" y="149"/>
                    <a:pt x="16" y="149"/>
                  </a:cubicBezTo>
                  <a:cubicBezTo>
                    <a:pt x="16" y="147"/>
                    <a:pt x="16" y="146"/>
                    <a:pt x="16" y="145"/>
                  </a:cubicBezTo>
                  <a:close/>
                  <a:moveTo>
                    <a:pt x="34" y="139"/>
                  </a:moveTo>
                  <a:cubicBezTo>
                    <a:pt x="36" y="139"/>
                    <a:pt x="38" y="139"/>
                    <a:pt x="39" y="139"/>
                  </a:cubicBezTo>
                  <a:cubicBezTo>
                    <a:pt x="39" y="140"/>
                    <a:pt x="39" y="142"/>
                    <a:pt x="39" y="143"/>
                  </a:cubicBezTo>
                  <a:cubicBezTo>
                    <a:pt x="38" y="143"/>
                    <a:pt x="36" y="143"/>
                    <a:pt x="34" y="143"/>
                  </a:cubicBezTo>
                  <a:cubicBezTo>
                    <a:pt x="34" y="142"/>
                    <a:pt x="34" y="140"/>
                    <a:pt x="34" y="139"/>
                  </a:cubicBezTo>
                  <a:close/>
                  <a:moveTo>
                    <a:pt x="16" y="139"/>
                  </a:moveTo>
                  <a:cubicBezTo>
                    <a:pt x="18" y="139"/>
                    <a:pt x="20" y="139"/>
                    <a:pt x="22" y="139"/>
                  </a:cubicBezTo>
                  <a:cubicBezTo>
                    <a:pt x="22" y="140"/>
                    <a:pt x="22" y="142"/>
                    <a:pt x="22" y="143"/>
                  </a:cubicBezTo>
                  <a:cubicBezTo>
                    <a:pt x="20" y="143"/>
                    <a:pt x="18" y="143"/>
                    <a:pt x="16" y="143"/>
                  </a:cubicBezTo>
                  <a:cubicBezTo>
                    <a:pt x="16" y="142"/>
                    <a:pt x="16" y="140"/>
                    <a:pt x="16" y="139"/>
                  </a:cubicBezTo>
                  <a:close/>
                  <a:moveTo>
                    <a:pt x="43" y="134"/>
                  </a:moveTo>
                  <a:cubicBezTo>
                    <a:pt x="45" y="134"/>
                    <a:pt x="47" y="134"/>
                    <a:pt x="48" y="134"/>
                  </a:cubicBezTo>
                  <a:cubicBezTo>
                    <a:pt x="48" y="135"/>
                    <a:pt x="48" y="136"/>
                    <a:pt x="48" y="137"/>
                  </a:cubicBezTo>
                  <a:cubicBezTo>
                    <a:pt x="47" y="137"/>
                    <a:pt x="45" y="137"/>
                    <a:pt x="43" y="137"/>
                  </a:cubicBezTo>
                  <a:cubicBezTo>
                    <a:pt x="43" y="136"/>
                    <a:pt x="43" y="135"/>
                    <a:pt x="43" y="134"/>
                  </a:cubicBezTo>
                  <a:close/>
                  <a:moveTo>
                    <a:pt x="34" y="134"/>
                  </a:moveTo>
                  <a:cubicBezTo>
                    <a:pt x="36" y="134"/>
                    <a:pt x="38" y="134"/>
                    <a:pt x="39" y="134"/>
                  </a:cubicBezTo>
                  <a:cubicBezTo>
                    <a:pt x="39" y="135"/>
                    <a:pt x="39" y="136"/>
                    <a:pt x="39" y="137"/>
                  </a:cubicBezTo>
                  <a:cubicBezTo>
                    <a:pt x="38" y="137"/>
                    <a:pt x="36" y="137"/>
                    <a:pt x="34" y="137"/>
                  </a:cubicBezTo>
                  <a:cubicBezTo>
                    <a:pt x="34" y="136"/>
                    <a:pt x="34" y="135"/>
                    <a:pt x="34" y="134"/>
                  </a:cubicBezTo>
                  <a:close/>
                  <a:moveTo>
                    <a:pt x="25" y="134"/>
                  </a:moveTo>
                  <a:cubicBezTo>
                    <a:pt x="27" y="134"/>
                    <a:pt x="29" y="134"/>
                    <a:pt x="31" y="134"/>
                  </a:cubicBezTo>
                  <a:cubicBezTo>
                    <a:pt x="31" y="135"/>
                    <a:pt x="31" y="136"/>
                    <a:pt x="31" y="137"/>
                  </a:cubicBezTo>
                  <a:cubicBezTo>
                    <a:pt x="29" y="137"/>
                    <a:pt x="27" y="137"/>
                    <a:pt x="25" y="137"/>
                  </a:cubicBezTo>
                  <a:cubicBezTo>
                    <a:pt x="25" y="136"/>
                    <a:pt x="25" y="135"/>
                    <a:pt x="25" y="134"/>
                  </a:cubicBezTo>
                  <a:close/>
                  <a:moveTo>
                    <a:pt x="34" y="128"/>
                  </a:moveTo>
                  <a:cubicBezTo>
                    <a:pt x="36" y="128"/>
                    <a:pt x="38" y="128"/>
                    <a:pt x="39" y="128"/>
                  </a:cubicBezTo>
                  <a:cubicBezTo>
                    <a:pt x="39" y="129"/>
                    <a:pt x="39" y="130"/>
                    <a:pt x="39" y="131"/>
                  </a:cubicBezTo>
                  <a:cubicBezTo>
                    <a:pt x="38" y="131"/>
                    <a:pt x="36" y="131"/>
                    <a:pt x="34" y="131"/>
                  </a:cubicBezTo>
                  <a:cubicBezTo>
                    <a:pt x="34" y="130"/>
                    <a:pt x="34" y="129"/>
                    <a:pt x="34" y="128"/>
                  </a:cubicBezTo>
                  <a:close/>
                  <a:moveTo>
                    <a:pt x="16" y="128"/>
                  </a:moveTo>
                  <a:cubicBezTo>
                    <a:pt x="18" y="128"/>
                    <a:pt x="20" y="128"/>
                    <a:pt x="22" y="128"/>
                  </a:cubicBezTo>
                  <a:cubicBezTo>
                    <a:pt x="22" y="129"/>
                    <a:pt x="22" y="130"/>
                    <a:pt x="22" y="131"/>
                  </a:cubicBezTo>
                  <a:cubicBezTo>
                    <a:pt x="20" y="131"/>
                    <a:pt x="18" y="131"/>
                    <a:pt x="16" y="131"/>
                  </a:cubicBezTo>
                  <a:cubicBezTo>
                    <a:pt x="16" y="130"/>
                    <a:pt x="16" y="129"/>
                    <a:pt x="16" y="128"/>
                  </a:cubicBezTo>
                  <a:close/>
                  <a:moveTo>
                    <a:pt x="8" y="122"/>
                  </a:moveTo>
                  <a:cubicBezTo>
                    <a:pt x="9" y="122"/>
                    <a:pt x="11" y="122"/>
                    <a:pt x="13" y="122"/>
                  </a:cubicBezTo>
                  <a:cubicBezTo>
                    <a:pt x="13" y="123"/>
                    <a:pt x="13" y="124"/>
                    <a:pt x="13" y="125"/>
                  </a:cubicBezTo>
                  <a:cubicBezTo>
                    <a:pt x="11" y="125"/>
                    <a:pt x="9" y="125"/>
                    <a:pt x="8" y="125"/>
                  </a:cubicBezTo>
                  <a:cubicBezTo>
                    <a:pt x="8" y="124"/>
                    <a:pt x="8" y="123"/>
                    <a:pt x="8" y="122"/>
                  </a:cubicBezTo>
                  <a:close/>
                  <a:moveTo>
                    <a:pt x="43" y="122"/>
                  </a:moveTo>
                  <a:cubicBezTo>
                    <a:pt x="45" y="122"/>
                    <a:pt x="47" y="122"/>
                    <a:pt x="48" y="122"/>
                  </a:cubicBezTo>
                  <a:cubicBezTo>
                    <a:pt x="48" y="123"/>
                    <a:pt x="48" y="124"/>
                    <a:pt x="48" y="125"/>
                  </a:cubicBezTo>
                  <a:cubicBezTo>
                    <a:pt x="47" y="125"/>
                    <a:pt x="45" y="125"/>
                    <a:pt x="43" y="125"/>
                  </a:cubicBezTo>
                  <a:cubicBezTo>
                    <a:pt x="43" y="124"/>
                    <a:pt x="43" y="123"/>
                    <a:pt x="43" y="122"/>
                  </a:cubicBezTo>
                  <a:close/>
                  <a:moveTo>
                    <a:pt x="34" y="122"/>
                  </a:moveTo>
                  <a:cubicBezTo>
                    <a:pt x="36" y="122"/>
                    <a:pt x="38" y="122"/>
                    <a:pt x="39" y="122"/>
                  </a:cubicBezTo>
                  <a:cubicBezTo>
                    <a:pt x="39" y="123"/>
                    <a:pt x="39" y="124"/>
                    <a:pt x="39" y="125"/>
                  </a:cubicBezTo>
                  <a:cubicBezTo>
                    <a:pt x="38" y="125"/>
                    <a:pt x="36" y="125"/>
                    <a:pt x="34" y="125"/>
                  </a:cubicBezTo>
                  <a:cubicBezTo>
                    <a:pt x="34" y="124"/>
                    <a:pt x="34" y="123"/>
                    <a:pt x="34" y="122"/>
                  </a:cubicBezTo>
                  <a:close/>
                  <a:moveTo>
                    <a:pt x="25" y="122"/>
                  </a:moveTo>
                  <a:cubicBezTo>
                    <a:pt x="27" y="122"/>
                    <a:pt x="29" y="122"/>
                    <a:pt x="31" y="122"/>
                  </a:cubicBezTo>
                  <a:cubicBezTo>
                    <a:pt x="31" y="123"/>
                    <a:pt x="31" y="124"/>
                    <a:pt x="31" y="125"/>
                  </a:cubicBezTo>
                  <a:cubicBezTo>
                    <a:pt x="29" y="125"/>
                    <a:pt x="27" y="125"/>
                    <a:pt x="25" y="125"/>
                  </a:cubicBezTo>
                  <a:cubicBezTo>
                    <a:pt x="25" y="124"/>
                    <a:pt x="25" y="123"/>
                    <a:pt x="25" y="122"/>
                  </a:cubicBezTo>
                  <a:close/>
                  <a:moveTo>
                    <a:pt x="16" y="122"/>
                  </a:moveTo>
                  <a:cubicBezTo>
                    <a:pt x="18" y="122"/>
                    <a:pt x="20" y="122"/>
                    <a:pt x="22" y="122"/>
                  </a:cubicBezTo>
                  <a:cubicBezTo>
                    <a:pt x="22" y="123"/>
                    <a:pt x="22" y="124"/>
                    <a:pt x="22" y="125"/>
                  </a:cubicBezTo>
                  <a:cubicBezTo>
                    <a:pt x="20" y="125"/>
                    <a:pt x="18" y="125"/>
                    <a:pt x="16" y="125"/>
                  </a:cubicBezTo>
                  <a:cubicBezTo>
                    <a:pt x="16" y="124"/>
                    <a:pt x="16" y="123"/>
                    <a:pt x="16" y="122"/>
                  </a:cubicBezTo>
                  <a:close/>
                  <a:moveTo>
                    <a:pt x="8" y="116"/>
                  </a:moveTo>
                  <a:cubicBezTo>
                    <a:pt x="9" y="116"/>
                    <a:pt x="11" y="116"/>
                    <a:pt x="13" y="116"/>
                  </a:cubicBezTo>
                  <a:cubicBezTo>
                    <a:pt x="13" y="117"/>
                    <a:pt x="13" y="119"/>
                    <a:pt x="13" y="120"/>
                  </a:cubicBezTo>
                  <a:cubicBezTo>
                    <a:pt x="11" y="120"/>
                    <a:pt x="9" y="120"/>
                    <a:pt x="8" y="120"/>
                  </a:cubicBezTo>
                  <a:cubicBezTo>
                    <a:pt x="8" y="119"/>
                    <a:pt x="8" y="117"/>
                    <a:pt x="8" y="116"/>
                  </a:cubicBezTo>
                  <a:close/>
                  <a:moveTo>
                    <a:pt x="43" y="116"/>
                  </a:moveTo>
                  <a:cubicBezTo>
                    <a:pt x="45" y="116"/>
                    <a:pt x="47" y="116"/>
                    <a:pt x="48" y="116"/>
                  </a:cubicBezTo>
                  <a:cubicBezTo>
                    <a:pt x="48" y="117"/>
                    <a:pt x="48" y="119"/>
                    <a:pt x="48" y="120"/>
                  </a:cubicBezTo>
                  <a:cubicBezTo>
                    <a:pt x="47" y="120"/>
                    <a:pt x="45" y="120"/>
                    <a:pt x="43" y="120"/>
                  </a:cubicBezTo>
                  <a:cubicBezTo>
                    <a:pt x="43" y="119"/>
                    <a:pt x="43" y="117"/>
                    <a:pt x="43" y="116"/>
                  </a:cubicBezTo>
                  <a:close/>
                  <a:moveTo>
                    <a:pt x="34" y="116"/>
                  </a:moveTo>
                  <a:cubicBezTo>
                    <a:pt x="36" y="116"/>
                    <a:pt x="38" y="116"/>
                    <a:pt x="39" y="116"/>
                  </a:cubicBezTo>
                  <a:cubicBezTo>
                    <a:pt x="39" y="117"/>
                    <a:pt x="39" y="119"/>
                    <a:pt x="39" y="120"/>
                  </a:cubicBezTo>
                  <a:cubicBezTo>
                    <a:pt x="38" y="120"/>
                    <a:pt x="36" y="120"/>
                    <a:pt x="34" y="120"/>
                  </a:cubicBezTo>
                  <a:cubicBezTo>
                    <a:pt x="34" y="119"/>
                    <a:pt x="34" y="117"/>
                    <a:pt x="34" y="116"/>
                  </a:cubicBezTo>
                  <a:close/>
                  <a:moveTo>
                    <a:pt x="25" y="116"/>
                  </a:moveTo>
                  <a:cubicBezTo>
                    <a:pt x="27" y="116"/>
                    <a:pt x="29" y="116"/>
                    <a:pt x="31" y="116"/>
                  </a:cubicBezTo>
                  <a:cubicBezTo>
                    <a:pt x="31" y="117"/>
                    <a:pt x="31" y="119"/>
                    <a:pt x="31" y="120"/>
                  </a:cubicBezTo>
                  <a:cubicBezTo>
                    <a:pt x="29" y="120"/>
                    <a:pt x="27" y="120"/>
                    <a:pt x="25" y="120"/>
                  </a:cubicBezTo>
                  <a:cubicBezTo>
                    <a:pt x="25" y="119"/>
                    <a:pt x="25" y="117"/>
                    <a:pt x="25" y="116"/>
                  </a:cubicBezTo>
                  <a:close/>
                  <a:moveTo>
                    <a:pt x="8" y="110"/>
                  </a:moveTo>
                  <a:cubicBezTo>
                    <a:pt x="9" y="110"/>
                    <a:pt x="11" y="110"/>
                    <a:pt x="13" y="110"/>
                  </a:cubicBezTo>
                  <a:cubicBezTo>
                    <a:pt x="13" y="112"/>
                    <a:pt x="13" y="113"/>
                    <a:pt x="13" y="114"/>
                  </a:cubicBezTo>
                  <a:cubicBezTo>
                    <a:pt x="11" y="114"/>
                    <a:pt x="9" y="114"/>
                    <a:pt x="8" y="114"/>
                  </a:cubicBezTo>
                  <a:cubicBezTo>
                    <a:pt x="8" y="113"/>
                    <a:pt x="8" y="112"/>
                    <a:pt x="8" y="110"/>
                  </a:cubicBezTo>
                  <a:close/>
                  <a:moveTo>
                    <a:pt x="25" y="110"/>
                  </a:moveTo>
                  <a:cubicBezTo>
                    <a:pt x="27" y="110"/>
                    <a:pt x="29" y="110"/>
                    <a:pt x="31" y="110"/>
                  </a:cubicBezTo>
                  <a:cubicBezTo>
                    <a:pt x="31" y="112"/>
                    <a:pt x="31" y="113"/>
                    <a:pt x="31" y="114"/>
                  </a:cubicBezTo>
                  <a:cubicBezTo>
                    <a:pt x="29" y="114"/>
                    <a:pt x="27" y="114"/>
                    <a:pt x="25" y="114"/>
                  </a:cubicBezTo>
                  <a:cubicBezTo>
                    <a:pt x="25" y="113"/>
                    <a:pt x="25" y="112"/>
                    <a:pt x="25" y="110"/>
                  </a:cubicBezTo>
                  <a:close/>
                  <a:moveTo>
                    <a:pt x="16" y="110"/>
                  </a:moveTo>
                  <a:cubicBezTo>
                    <a:pt x="18" y="110"/>
                    <a:pt x="20" y="110"/>
                    <a:pt x="22" y="110"/>
                  </a:cubicBezTo>
                  <a:cubicBezTo>
                    <a:pt x="22" y="112"/>
                    <a:pt x="22" y="113"/>
                    <a:pt x="22" y="114"/>
                  </a:cubicBezTo>
                  <a:cubicBezTo>
                    <a:pt x="20" y="114"/>
                    <a:pt x="18" y="114"/>
                    <a:pt x="16" y="114"/>
                  </a:cubicBezTo>
                  <a:cubicBezTo>
                    <a:pt x="16" y="113"/>
                    <a:pt x="16" y="112"/>
                    <a:pt x="16" y="110"/>
                  </a:cubicBezTo>
                  <a:close/>
                  <a:moveTo>
                    <a:pt x="8" y="105"/>
                  </a:moveTo>
                  <a:cubicBezTo>
                    <a:pt x="9" y="105"/>
                    <a:pt x="11" y="105"/>
                    <a:pt x="13" y="105"/>
                  </a:cubicBezTo>
                  <a:cubicBezTo>
                    <a:pt x="13" y="106"/>
                    <a:pt x="13" y="107"/>
                    <a:pt x="13" y="108"/>
                  </a:cubicBezTo>
                  <a:cubicBezTo>
                    <a:pt x="11" y="108"/>
                    <a:pt x="9" y="108"/>
                    <a:pt x="8" y="108"/>
                  </a:cubicBezTo>
                  <a:cubicBezTo>
                    <a:pt x="8" y="107"/>
                    <a:pt x="8" y="106"/>
                    <a:pt x="8" y="105"/>
                  </a:cubicBezTo>
                  <a:close/>
                  <a:moveTo>
                    <a:pt x="25" y="105"/>
                  </a:moveTo>
                  <a:cubicBezTo>
                    <a:pt x="27" y="105"/>
                    <a:pt x="29" y="105"/>
                    <a:pt x="31" y="105"/>
                  </a:cubicBezTo>
                  <a:cubicBezTo>
                    <a:pt x="31" y="106"/>
                    <a:pt x="31" y="107"/>
                    <a:pt x="31" y="108"/>
                  </a:cubicBezTo>
                  <a:cubicBezTo>
                    <a:pt x="29" y="108"/>
                    <a:pt x="27" y="108"/>
                    <a:pt x="25" y="108"/>
                  </a:cubicBezTo>
                  <a:cubicBezTo>
                    <a:pt x="25" y="107"/>
                    <a:pt x="25" y="106"/>
                    <a:pt x="25" y="105"/>
                  </a:cubicBezTo>
                  <a:close/>
                  <a:moveTo>
                    <a:pt x="8" y="99"/>
                  </a:moveTo>
                  <a:cubicBezTo>
                    <a:pt x="9" y="99"/>
                    <a:pt x="11" y="99"/>
                    <a:pt x="13" y="99"/>
                  </a:cubicBezTo>
                  <a:cubicBezTo>
                    <a:pt x="13" y="100"/>
                    <a:pt x="13" y="101"/>
                    <a:pt x="13" y="102"/>
                  </a:cubicBezTo>
                  <a:cubicBezTo>
                    <a:pt x="11" y="102"/>
                    <a:pt x="9" y="102"/>
                    <a:pt x="8" y="102"/>
                  </a:cubicBezTo>
                  <a:cubicBezTo>
                    <a:pt x="8" y="101"/>
                    <a:pt x="8" y="100"/>
                    <a:pt x="8" y="99"/>
                  </a:cubicBezTo>
                  <a:close/>
                  <a:moveTo>
                    <a:pt x="25" y="99"/>
                  </a:moveTo>
                  <a:cubicBezTo>
                    <a:pt x="27" y="99"/>
                    <a:pt x="29" y="99"/>
                    <a:pt x="31" y="99"/>
                  </a:cubicBezTo>
                  <a:cubicBezTo>
                    <a:pt x="31" y="100"/>
                    <a:pt x="31" y="101"/>
                    <a:pt x="31" y="102"/>
                  </a:cubicBezTo>
                  <a:cubicBezTo>
                    <a:pt x="29" y="102"/>
                    <a:pt x="27" y="102"/>
                    <a:pt x="25" y="102"/>
                  </a:cubicBezTo>
                  <a:cubicBezTo>
                    <a:pt x="25" y="101"/>
                    <a:pt x="25" y="100"/>
                    <a:pt x="25" y="99"/>
                  </a:cubicBezTo>
                  <a:close/>
                  <a:moveTo>
                    <a:pt x="16" y="99"/>
                  </a:moveTo>
                  <a:cubicBezTo>
                    <a:pt x="18" y="99"/>
                    <a:pt x="20" y="99"/>
                    <a:pt x="22" y="99"/>
                  </a:cubicBezTo>
                  <a:cubicBezTo>
                    <a:pt x="22" y="100"/>
                    <a:pt x="22" y="101"/>
                    <a:pt x="22" y="102"/>
                  </a:cubicBezTo>
                  <a:cubicBezTo>
                    <a:pt x="20" y="102"/>
                    <a:pt x="18" y="102"/>
                    <a:pt x="16" y="102"/>
                  </a:cubicBezTo>
                  <a:cubicBezTo>
                    <a:pt x="16" y="101"/>
                    <a:pt x="16" y="100"/>
                    <a:pt x="16" y="99"/>
                  </a:cubicBezTo>
                  <a:close/>
                  <a:moveTo>
                    <a:pt x="8" y="93"/>
                  </a:moveTo>
                  <a:cubicBezTo>
                    <a:pt x="9" y="93"/>
                    <a:pt x="11" y="93"/>
                    <a:pt x="13" y="93"/>
                  </a:cubicBezTo>
                  <a:cubicBezTo>
                    <a:pt x="13" y="94"/>
                    <a:pt x="13" y="95"/>
                    <a:pt x="13" y="97"/>
                  </a:cubicBezTo>
                  <a:cubicBezTo>
                    <a:pt x="11" y="97"/>
                    <a:pt x="9" y="97"/>
                    <a:pt x="8" y="97"/>
                  </a:cubicBezTo>
                  <a:cubicBezTo>
                    <a:pt x="8" y="95"/>
                    <a:pt x="8" y="94"/>
                    <a:pt x="8" y="93"/>
                  </a:cubicBezTo>
                  <a:close/>
                  <a:moveTo>
                    <a:pt x="25" y="93"/>
                  </a:moveTo>
                  <a:cubicBezTo>
                    <a:pt x="27" y="93"/>
                    <a:pt x="29" y="93"/>
                    <a:pt x="31" y="93"/>
                  </a:cubicBezTo>
                  <a:cubicBezTo>
                    <a:pt x="31" y="94"/>
                    <a:pt x="31" y="95"/>
                    <a:pt x="31" y="97"/>
                  </a:cubicBezTo>
                  <a:cubicBezTo>
                    <a:pt x="29" y="97"/>
                    <a:pt x="27" y="97"/>
                    <a:pt x="25" y="97"/>
                  </a:cubicBezTo>
                  <a:cubicBezTo>
                    <a:pt x="25" y="95"/>
                    <a:pt x="25" y="94"/>
                    <a:pt x="25" y="93"/>
                  </a:cubicBezTo>
                  <a:close/>
                  <a:moveTo>
                    <a:pt x="16" y="93"/>
                  </a:moveTo>
                  <a:cubicBezTo>
                    <a:pt x="18" y="93"/>
                    <a:pt x="20" y="93"/>
                    <a:pt x="22" y="93"/>
                  </a:cubicBezTo>
                  <a:cubicBezTo>
                    <a:pt x="22" y="94"/>
                    <a:pt x="22" y="95"/>
                    <a:pt x="22" y="97"/>
                  </a:cubicBezTo>
                  <a:cubicBezTo>
                    <a:pt x="20" y="97"/>
                    <a:pt x="18" y="97"/>
                    <a:pt x="16" y="97"/>
                  </a:cubicBezTo>
                  <a:cubicBezTo>
                    <a:pt x="16" y="95"/>
                    <a:pt x="16" y="94"/>
                    <a:pt x="16" y="93"/>
                  </a:cubicBezTo>
                  <a:close/>
                  <a:moveTo>
                    <a:pt x="8" y="87"/>
                  </a:moveTo>
                  <a:cubicBezTo>
                    <a:pt x="9" y="87"/>
                    <a:pt x="11" y="87"/>
                    <a:pt x="13" y="87"/>
                  </a:cubicBezTo>
                  <a:cubicBezTo>
                    <a:pt x="13" y="88"/>
                    <a:pt x="13" y="90"/>
                    <a:pt x="13" y="91"/>
                  </a:cubicBezTo>
                  <a:cubicBezTo>
                    <a:pt x="11" y="91"/>
                    <a:pt x="9" y="91"/>
                    <a:pt x="8" y="91"/>
                  </a:cubicBezTo>
                  <a:cubicBezTo>
                    <a:pt x="8" y="90"/>
                    <a:pt x="8" y="88"/>
                    <a:pt x="8" y="87"/>
                  </a:cubicBezTo>
                  <a:close/>
                  <a:moveTo>
                    <a:pt x="43" y="87"/>
                  </a:moveTo>
                  <a:cubicBezTo>
                    <a:pt x="45" y="87"/>
                    <a:pt x="47" y="87"/>
                    <a:pt x="48" y="87"/>
                  </a:cubicBezTo>
                  <a:cubicBezTo>
                    <a:pt x="48" y="88"/>
                    <a:pt x="48" y="90"/>
                    <a:pt x="48" y="91"/>
                  </a:cubicBezTo>
                  <a:cubicBezTo>
                    <a:pt x="47" y="91"/>
                    <a:pt x="45" y="91"/>
                    <a:pt x="43" y="91"/>
                  </a:cubicBezTo>
                  <a:cubicBezTo>
                    <a:pt x="43" y="90"/>
                    <a:pt x="43" y="88"/>
                    <a:pt x="43" y="87"/>
                  </a:cubicBezTo>
                  <a:close/>
                  <a:moveTo>
                    <a:pt x="34" y="87"/>
                  </a:moveTo>
                  <a:cubicBezTo>
                    <a:pt x="36" y="87"/>
                    <a:pt x="38" y="87"/>
                    <a:pt x="39" y="87"/>
                  </a:cubicBezTo>
                  <a:cubicBezTo>
                    <a:pt x="39" y="88"/>
                    <a:pt x="39" y="90"/>
                    <a:pt x="39" y="91"/>
                  </a:cubicBezTo>
                  <a:cubicBezTo>
                    <a:pt x="38" y="91"/>
                    <a:pt x="36" y="91"/>
                    <a:pt x="34" y="91"/>
                  </a:cubicBezTo>
                  <a:cubicBezTo>
                    <a:pt x="34" y="90"/>
                    <a:pt x="34" y="88"/>
                    <a:pt x="34" y="87"/>
                  </a:cubicBezTo>
                  <a:close/>
                  <a:moveTo>
                    <a:pt x="25" y="87"/>
                  </a:moveTo>
                  <a:cubicBezTo>
                    <a:pt x="27" y="87"/>
                    <a:pt x="29" y="87"/>
                    <a:pt x="31" y="87"/>
                  </a:cubicBezTo>
                  <a:cubicBezTo>
                    <a:pt x="31" y="88"/>
                    <a:pt x="31" y="90"/>
                    <a:pt x="31" y="91"/>
                  </a:cubicBezTo>
                  <a:cubicBezTo>
                    <a:pt x="29" y="91"/>
                    <a:pt x="27" y="91"/>
                    <a:pt x="25" y="91"/>
                  </a:cubicBezTo>
                  <a:cubicBezTo>
                    <a:pt x="25" y="90"/>
                    <a:pt x="25" y="88"/>
                    <a:pt x="25" y="87"/>
                  </a:cubicBezTo>
                  <a:close/>
                  <a:moveTo>
                    <a:pt x="16" y="87"/>
                  </a:moveTo>
                  <a:cubicBezTo>
                    <a:pt x="18" y="87"/>
                    <a:pt x="20" y="87"/>
                    <a:pt x="22" y="87"/>
                  </a:cubicBezTo>
                  <a:cubicBezTo>
                    <a:pt x="22" y="88"/>
                    <a:pt x="22" y="90"/>
                    <a:pt x="22" y="91"/>
                  </a:cubicBezTo>
                  <a:cubicBezTo>
                    <a:pt x="20" y="91"/>
                    <a:pt x="18" y="91"/>
                    <a:pt x="16" y="91"/>
                  </a:cubicBezTo>
                  <a:cubicBezTo>
                    <a:pt x="16" y="90"/>
                    <a:pt x="16" y="88"/>
                    <a:pt x="16" y="87"/>
                  </a:cubicBezTo>
                  <a:close/>
                  <a:moveTo>
                    <a:pt x="8" y="82"/>
                  </a:moveTo>
                  <a:cubicBezTo>
                    <a:pt x="9" y="82"/>
                    <a:pt x="11" y="82"/>
                    <a:pt x="13" y="82"/>
                  </a:cubicBezTo>
                  <a:cubicBezTo>
                    <a:pt x="13" y="83"/>
                    <a:pt x="13" y="84"/>
                    <a:pt x="13" y="85"/>
                  </a:cubicBezTo>
                  <a:cubicBezTo>
                    <a:pt x="11" y="85"/>
                    <a:pt x="9" y="85"/>
                    <a:pt x="8" y="85"/>
                  </a:cubicBezTo>
                  <a:cubicBezTo>
                    <a:pt x="8" y="84"/>
                    <a:pt x="8" y="83"/>
                    <a:pt x="8" y="82"/>
                  </a:cubicBezTo>
                  <a:close/>
                  <a:moveTo>
                    <a:pt x="43" y="82"/>
                  </a:moveTo>
                  <a:cubicBezTo>
                    <a:pt x="45" y="82"/>
                    <a:pt x="47" y="82"/>
                    <a:pt x="48" y="82"/>
                  </a:cubicBezTo>
                  <a:cubicBezTo>
                    <a:pt x="48" y="83"/>
                    <a:pt x="48" y="84"/>
                    <a:pt x="48" y="85"/>
                  </a:cubicBezTo>
                  <a:cubicBezTo>
                    <a:pt x="47" y="85"/>
                    <a:pt x="45" y="85"/>
                    <a:pt x="43" y="85"/>
                  </a:cubicBezTo>
                  <a:cubicBezTo>
                    <a:pt x="43" y="84"/>
                    <a:pt x="43" y="83"/>
                    <a:pt x="43" y="82"/>
                  </a:cubicBezTo>
                  <a:close/>
                  <a:moveTo>
                    <a:pt x="34" y="82"/>
                  </a:moveTo>
                  <a:cubicBezTo>
                    <a:pt x="36" y="82"/>
                    <a:pt x="38" y="82"/>
                    <a:pt x="39" y="82"/>
                  </a:cubicBezTo>
                  <a:cubicBezTo>
                    <a:pt x="39" y="83"/>
                    <a:pt x="39" y="84"/>
                    <a:pt x="39" y="85"/>
                  </a:cubicBezTo>
                  <a:cubicBezTo>
                    <a:pt x="38" y="85"/>
                    <a:pt x="36" y="85"/>
                    <a:pt x="34" y="85"/>
                  </a:cubicBezTo>
                  <a:cubicBezTo>
                    <a:pt x="34" y="84"/>
                    <a:pt x="34" y="83"/>
                    <a:pt x="34" y="82"/>
                  </a:cubicBezTo>
                  <a:close/>
                  <a:moveTo>
                    <a:pt x="25" y="82"/>
                  </a:moveTo>
                  <a:cubicBezTo>
                    <a:pt x="27" y="82"/>
                    <a:pt x="29" y="82"/>
                    <a:pt x="31" y="82"/>
                  </a:cubicBezTo>
                  <a:cubicBezTo>
                    <a:pt x="31" y="83"/>
                    <a:pt x="31" y="84"/>
                    <a:pt x="31" y="85"/>
                  </a:cubicBezTo>
                  <a:cubicBezTo>
                    <a:pt x="29" y="85"/>
                    <a:pt x="27" y="85"/>
                    <a:pt x="25" y="85"/>
                  </a:cubicBezTo>
                  <a:cubicBezTo>
                    <a:pt x="25" y="84"/>
                    <a:pt x="25" y="83"/>
                    <a:pt x="25" y="82"/>
                  </a:cubicBezTo>
                  <a:close/>
                  <a:moveTo>
                    <a:pt x="16" y="82"/>
                  </a:moveTo>
                  <a:cubicBezTo>
                    <a:pt x="18" y="82"/>
                    <a:pt x="20" y="82"/>
                    <a:pt x="22" y="82"/>
                  </a:cubicBezTo>
                  <a:cubicBezTo>
                    <a:pt x="22" y="83"/>
                    <a:pt x="22" y="84"/>
                    <a:pt x="22" y="85"/>
                  </a:cubicBezTo>
                  <a:cubicBezTo>
                    <a:pt x="20" y="85"/>
                    <a:pt x="18" y="85"/>
                    <a:pt x="16" y="85"/>
                  </a:cubicBezTo>
                  <a:cubicBezTo>
                    <a:pt x="16" y="84"/>
                    <a:pt x="16" y="83"/>
                    <a:pt x="16" y="82"/>
                  </a:cubicBezTo>
                  <a:close/>
                  <a:moveTo>
                    <a:pt x="43" y="76"/>
                  </a:moveTo>
                  <a:cubicBezTo>
                    <a:pt x="45" y="76"/>
                    <a:pt x="47" y="76"/>
                    <a:pt x="48" y="76"/>
                  </a:cubicBezTo>
                  <a:cubicBezTo>
                    <a:pt x="48" y="77"/>
                    <a:pt x="48" y="78"/>
                    <a:pt x="48" y="79"/>
                  </a:cubicBezTo>
                  <a:cubicBezTo>
                    <a:pt x="47" y="79"/>
                    <a:pt x="45" y="79"/>
                    <a:pt x="43" y="79"/>
                  </a:cubicBezTo>
                  <a:cubicBezTo>
                    <a:pt x="43" y="78"/>
                    <a:pt x="43" y="77"/>
                    <a:pt x="43" y="76"/>
                  </a:cubicBezTo>
                  <a:close/>
                  <a:moveTo>
                    <a:pt x="34" y="76"/>
                  </a:moveTo>
                  <a:cubicBezTo>
                    <a:pt x="36" y="76"/>
                    <a:pt x="38" y="76"/>
                    <a:pt x="39" y="76"/>
                  </a:cubicBezTo>
                  <a:cubicBezTo>
                    <a:pt x="39" y="77"/>
                    <a:pt x="39" y="78"/>
                    <a:pt x="39" y="79"/>
                  </a:cubicBezTo>
                  <a:cubicBezTo>
                    <a:pt x="38" y="79"/>
                    <a:pt x="36" y="79"/>
                    <a:pt x="34" y="79"/>
                  </a:cubicBezTo>
                  <a:cubicBezTo>
                    <a:pt x="34" y="78"/>
                    <a:pt x="34" y="77"/>
                    <a:pt x="34" y="76"/>
                  </a:cubicBezTo>
                  <a:close/>
                  <a:moveTo>
                    <a:pt x="25" y="76"/>
                  </a:moveTo>
                  <a:cubicBezTo>
                    <a:pt x="27" y="76"/>
                    <a:pt x="29" y="76"/>
                    <a:pt x="31" y="76"/>
                  </a:cubicBezTo>
                  <a:cubicBezTo>
                    <a:pt x="31" y="77"/>
                    <a:pt x="31" y="78"/>
                    <a:pt x="31" y="79"/>
                  </a:cubicBezTo>
                  <a:cubicBezTo>
                    <a:pt x="29" y="79"/>
                    <a:pt x="27" y="79"/>
                    <a:pt x="25" y="79"/>
                  </a:cubicBezTo>
                  <a:cubicBezTo>
                    <a:pt x="25" y="78"/>
                    <a:pt x="25" y="77"/>
                    <a:pt x="25" y="76"/>
                  </a:cubicBezTo>
                  <a:close/>
                  <a:moveTo>
                    <a:pt x="16" y="76"/>
                  </a:moveTo>
                  <a:cubicBezTo>
                    <a:pt x="18" y="76"/>
                    <a:pt x="20" y="76"/>
                    <a:pt x="22" y="76"/>
                  </a:cubicBezTo>
                  <a:cubicBezTo>
                    <a:pt x="22" y="77"/>
                    <a:pt x="22" y="78"/>
                    <a:pt x="22" y="79"/>
                  </a:cubicBezTo>
                  <a:cubicBezTo>
                    <a:pt x="20" y="79"/>
                    <a:pt x="18" y="79"/>
                    <a:pt x="16" y="79"/>
                  </a:cubicBezTo>
                  <a:cubicBezTo>
                    <a:pt x="16" y="78"/>
                    <a:pt x="16" y="77"/>
                    <a:pt x="16" y="76"/>
                  </a:cubicBezTo>
                  <a:close/>
                  <a:moveTo>
                    <a:pt x="25" y="70"/>
                  </a:moveTo>
                  <a:cubicBezTo>
                    <a:pt x="27" y="70"/>
                    <a:pt x="29" y="70"/>
                    <a:pt x="31" y="70"/>
                  </a:cubicBezTo>
                  <a:cubicBezTo>
                    <a:pt x="31" y="71"/>
                    <a:pt x="31" y="72"/>
                    <a:pt x="31" y="73"/>
                  </a:cubicBezTo>
                  <a:cubicBezTo>
                    <a:pt x="29" y="73"/>
                    <a:pt x="27" y="73"/>
                    <a:pt x="25" y="73"/>
                  </a:cubicBezTo>
                  <a:cubicBezTo>
                    <a:pt x="25" y="72"/>
                    <a:pt x="25" y="71"/>
                    <a:pt x="25" y="70"/>
                  </a:cubicBezTo>
                  <a:close/>
                  <a:moveTo>
                    <a:pt x="16" y="70"/>
                  </a:moveTo>
                  <a:cubicBezTo>
                    <a:pt x="18" y="70"/>
                    <a:pt x="20" y="70"/>
                    <a:pt x="22" y="70"/>
                  </a:cubicBezTo>
                  <a:cubicBezTo>
                    <a:pt x="22" y="71"/>
                    <a:pt x="22" y="72"/>
                    <a:pt x="22" y="73"/>
                  </a:cubicBezTo>
                  <a:cubicBezTo>
                    <a:pt x="20" y="73"/>
                    <a:pt x="18" y="73"/>
                    <a:pt x="16" y="73"/>
                  </a:cubicBezTo>
                  <a:cubicBezTo>
                    <a:pt x="16" y="72"/>
                    <a:pt x="16" y="71"/>
                    <a:pt x="16" y="70"/>
                  </a:cubicBezTo>
                  <a:close/>
                  <a:moveTo>
                    <a:pt x="25" y="64"/>
                  </a:moveTo>
                  <a:cubicBezTo>
                    <a:pt x="27" y="64"/>
                    <a:pt x="29" y="64"/>
                    <a:pt x="31" y="64"/>
                  </a:cubicBezTo>
                  <a:cubicBezTo>
                    <a:pt x="31" y="65"/>
                    <a:pt x="31" y="67"/>
                    <a:pt x="31" y="68"/>
                  </a:cubicBezTo>
                  <a:cubicBezTo>
                    <a:pt x="29" y="68"/>
                    <a:pt x="27" y="68"/>
                    <a:pt x="25" y="68"/>
                  </a:cubicBezTo>
                  <a:cubicBezTo>
                    <a:pt x="25" y="67"/>
                    <a:pt x="25" y="65"/>
                    <a:pt x="25" y="64"/>
                  </a:cubicBezTo>
                  <a:close/>
                  <a:moveTo>
                    <a:pt x="43" y="58"/>
                  </a:moveTo>
                  <a:cubicBezTo>
                    <a:pt x="45" y="58"/>
                    <a:pt x="47" y="58"/>
                    <a:pt x="48" y="58"/>
                  </a:cubicBezTo>
                  <a:cubicBezTo>
                    <a:pt x="48" y="60"/>
                    <a:pt x="48" y="61"/>
                    <a:pt x="48" y="62"/>
                  </a:cubicBezTo>
                  <a:cubicBezTo>
                    <a:pt x="47" y="62"/>
                    <a:pt x="45" y="62"/>
                    <a:pt x="43" y="62"/>
                  </a:cubicBezTo>
                  <a:cubicBezTo>
                    <a:pt x="43" y="61"/>
                    <a:pt x="43" y="60"/>
                    <a:pt x="43" y="58"/>
                  </a:cubicBezTo>
                  <a:close/>
                  <a:moveTo>
                    <a:pt x="34" y="58"/>
                  </a:moveTo>
                  <a:cubicBezTo>
                    <a:pt x="36" y="58"/>
                    <a:pt x="38" y="58"/>
                    <a:pt x="39" y="58"/>
                  </a:cubicBezTo>
                  <a:cubicBezTo>
                    <a:pt x="39" y="60"/>
                    <a:pt x="39" y="61"/>
                    <a:pt x="39" y="62"/>
                  </a:cubicBezTo>
                  <a:cubicBezTo>
                    <a:pt x="38" y="62"/>
                    <a:pt x="36" y="62"/>
                    <a:pt x="34" y="62"/>
                  </a:cubicBezTo>
                  <a:cubicBezTo>
                    <a:pt x="34" y="61"/>
                    <a:pt x="34" y="60"/>
                    <a:pt x="3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4" name="Freeform 2598"/>
            <p:cNvSpPr>
              <a:spLocks noEditPoints="1"/>
            </p:cNvSpPr>
            <p:nvPr/>
          </p:nvSpPr>
          <p:spPr bwMode="auto">
            <a:xfrm>
              <a:off x="-1054099" y="744537"/>
              <a:ext cx="179388" cy="411163"/>
            </a:xfrm>
            <a:custGeom>
              <a:avLst/>
              <a:gdLst>
                <a:gd name="T0" fmla="*/ 9 w 55"/>
                <a:gd name="T1" fmla="*/ 20 h 126"/>
                <a:gd name="T2" fmla="*/ 32 w 55"/>
                <a:gd name="T3" fmla="*/ 14 h 126"/>
                <a:gd name="T4" fmla="*/ 13 w 55"/>
                <a:gd name="T5" fmla="*/ 15 h 126"/>
                <a:gd name="T6" fmla="*/ 28 w 55"/>
                <a:gd name="T7" fmla="*/ 46 h 126"/>
                <a:gd name="T8" fmla="*/ 25 w 55"/>
                <a:gd name="T9" fmla="*/ 54 h 126"/>
                <a:gd name="T10" fmla="*/ 25 w 55"/>
                <a:gd name="T11" fmla="*/ 68 h 126"/>
                <a:gd name="T12" fmla="*/ 28 w 55"/>
                <a:gd name="T13" fmla="*/ 84 h 126"/>
                <a:gd name="T14" fmla="*/ 25 w 55"/>
                <a:gd name="T15" fmla="*/ 94 h 126"/>
                <a:gd name="T16" fmla="*/ 28 w 55"/>
                <a:gd name="T17" fmla="*/ 103 h 126"/>
                <a:gd name="T18" fmla="*/ 29 w 55"/>
                <a:gd name="T19" fmla="*/ 105 h 126"/>
                <a:gd name="T20" fmla="*/ 17 w 55"/>
                <a:gd name="T21" fmla="*/ 103 h 126"/>
                <a:gd name="T22" fmla="*/ 15 w 55"/>
                <a:gd name="T23" fmla="*/ 105 h 126"/>
                <a:gd name="T24" fmla="*/ 29 w 55"/>
                <a:gd name="T25" fmla="*/ 98 h 126"/>
                <a:gd name="T26" fmla="*/ 19 w 55"/>
                <a:gd name="T27" fmla="*/ 98 h 126"/>
                <a:gd name="T28" fmla="*/ 29 w 55"/>
                <a:gd name="T29" fmla="*/ 97 h 126"/>
                <a:gd name="T30" fmla="*/ 12 w 55"/>
                <a:gd name="T31" fmla="*/ 94 h 126"/>
                <a:gd name="T32" fmla="*/ 11 w 55"/>
                <a:gd name="T33" fmla="*/ 97 h 126"/>
                <a:gd name="T34" fmla="*/ 29 w 55"/>
                <a:gd name="T35" fmla="*/ 90 h 126"/>
                <a:gd name="T36" fmla="*/ 15 w 55"/>
                <a:gd name="T37" fmla="*/ 90 h 126"/>
                <a:gd name="T38" fmla="*/ 21 w 55"/>
                <a:gd name="T39" fmla="*/ 88 h 126"/>
                <a:gd name="T40" fmla="*/ 12 w 55"/>
                <a:gd name="T41" fmla="*/ 86 h 126"/>
                <a:gd name="T42" fmla="*/ 32 w 55"/>
                <a:gd name="T43" fmla="*/ 84 h 126"/>
                <a:gd name="T44" fmla="*/ 21 w 55"/>
                <a:gd name="T45" fmla="*/ 81 h 126"/>
                <a:gd name="T46" fmla="*/ 15 w 55"/>
                <a:gd name="T47" fmla="*/ 82 h 126"/>
                <a:gd name="T48" fmla="*/ 9 w 55"/>
                <a:gd name="T49" fmla="*/ 76 h 126"/>
                <a:gd name="T50" fmla="*/ 21 w 55"/>
                <a:gd name="T51" fmla="*/ 69 h 126"/>
                <a:gd name="T52" fmla="*/ 19 w 55"/>
                <a:gd name="T53" fmla="*/ 72 h 126"/>
                <a:gd name="T54" fmla="*/ 13 w 55"/>
                <a:gd name="T55" fmla="*/ 69 h 126"/>
                <a:gd name="T56" fmla="*/ 32 w 55"/>
                <a:gd name="T57" fmla="*/ 63 h 126"/>
                <a:gd name="T58" fmla="*/ 21 w 55"/>
                <a:gd name="T59" fmla="*/ 67 h 126"/>
                <a:gd name="T60" fmla="*/ 13 w 55"/>
                <a:gd name="T61" fmla="*/ 65 h 126"/>
                <a:gd name="T62" fmla="*/ 11 w 55"/>
                <a:gd name="T63" fmla="*/ 68 h 126"/>
                <a:gd name="T64" fmla="*/ 29 w 55"/>
                <a:gd name="T65" fmla="*/ 59 h 126"/>
                <a:gd name="T66" fmla="*/ 19 w 55"/>
                <a:gd name="T67" fmla="*/ 60 h 126"/>
                <a:gd name="T68" fmla="*/ 13 w 55"/>
                <a:gd name="T69" fmla="*/ 64 h 126"/>
                <a:gd name="T70" fmla="*/ 17 w 55"/>
                <a:gd name="T71" fmla="*/ 56 h 126"/>
                <a:gd name="T72" fmla="*/ 15 w 55"/>
                <a:gd name="T73" fmla="*/ 59 h 126"/>
                <a:gd name="T74" fmla="*/ 17 w 55"/>
                <a:gd name="T75" fmla="*/ 52 h 126"/>
                <a:gd name="T76" fmla="*/ 11 w 55"/>
                <a:gd name="T77" fmla="*/ 53 h 126"/>
                <a:gd name="T78" fmla="*/ 29 w 55"/>
                <a:gd name="T79" fmla="*/ 49 h 126"/>
                <a:gd name="T80" fmla="*/ 17 w 55"/>
                <a:gd name="T81" fmla="*/ 48 h 126"/>
                <a:gd name="T82" fmla="*/ 11 w 55"/>
                <a:gd name="T83" fmla="*/ 51 h 126"/>
                <a:gd name="T84" fmla="*/ 29 w 55"/>
                <a:gd name="T85" fmla="*/ 42 h 126"/>
                <a:gd name="T86" fmla="*/ 15 w 55"/>
                <a:gd name="T87" fmla="*/ 44 h 126"/>
                <a:gd name="T88" fmla="*/ 29 w 55"/>
                <a:gd name="T89" fmla="*/ 41 h 126"/>
                <a:gd name="T90" fmla="*/ 9 w 55"/>
                <a:gd name="T91" fmla="*/ 40 h 126"/>
                <a:gd name="T92" fmla="*/ 32 w 55"/>
                <a:gd name="T93" fmla="*/ 36 h 126"/>
                <a:gd name="T94" fmla="*/ 13 w 55"/>
                <a:gd name="T95" fmla="*/ 36 h 126"/>
                <a:gd name="T96" fmla="*/ 15 w 55"/>
                <a:gd name="T97" fmla="*/ 31 h 126"/>
                <a:gd name="T98" fmla="*/ 29 w 55"/>
                <a:gd name="T99" fmla="*/ 28 h 126"/>
                <a:gd name="T100" fmla="*/ 9 w 55"/>
                <a:gd name="T101" fmla="*/ 28 h 126"/>
                <a:gd name="T102" fmla="*/ 32 w 55"/>
                <a:gd name="T103" fmla="*/ 23 h 126"/>
                <a:gd name="T104" fmla="*/ 13 w 55"/>
                <a:gd name="T105" fmla="*/ 23 h 126"/>
                <a:gd name="T106" fmla="*/ 32 w 55"/>
                <a:gd name="T107" fmla="*/ 15 h 126"/>
                <a:gd name="T108" fmla="*/ 13 w 55"/>
                <a:gd name="T109"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 h="126">
                  <a:moveTo>
                    <a:pt x="0" y="126"/>
                  </a:moveTo>
                  <a:cubicBezTo>
                    <a:pt x="55" y="126"/>
                    <a:pt x="55" y="126"/>
                    <a:pt x="55" y="126"/>
                  </a:cubicBezTo>
                  <a:cubicBezTo>
                    <a:pt x="55" y="8"/>
                    <a:pt x="55" y="8"/>
                    <a:pt x="55" y="8"/>
                  </a:cubicBezTo>
                  <a:cubicBezTo>
                    <a:pt x="38" y="0"/>
                    <a:pt x="38" y="0"/>
                    <a:pt x="38" y="0"/>
                  </a:cubicBezTo>
                  <a:cubicBezTo>
                    <a:pt x="0" y="8"/>
                    <a:pt x="0" y="8"/>
                    <a:pt x="0" y="8"/>
                  </a:cubicBezTo>
                  <a:cubicBezTo>
                    <a:pt x="0" y="126"/>
                    <a:pt x="0" y="126"/>
                    <a:pt x="0" y="126"/>
                  </a:cubicBezTo>
                  <a:close/>
                  <a:moveTo>
                    <a:pt x="9" y="20"/>
                  </a:moveTo>
                  <a:cubicBezTo>
                    <a:pt x="9" y="19"/>
                    <a:pt x="10" y="19"/>
                    <a:pt x="11" y="19"/>
                  </a:cubicBezTo>
                  <a:cubicBezTo>
                    <a:pt x="11" y="20"/>
                    <a:pt x="11" y="21"/>
                    <a:pt x="11" y="22"/>
                  </a:cubicBezTo>
                  <a:cubicBezTo>
                    <a:pt x="10" y="22"/>
                    <a:pt x="9" y="22"/>
                    <a:pt x="9" y="23"/>
                  </a:cubicBezTo>
                  <a:cubicBezTo>
                    <a:pt x="9" y="22"/>
                    <a:pt x="9" y="21"/>
                    <a:pt x="9" y="20"/>
                  </a:cubicBezTo>
                  <a:close/>
                  <a:moveTo>
                    <a:pt x="29" y="12"/>
                  </a:moveTo>
                  <a:cubicBezTo>
                    <a:pt x="30" y="11"/>
                    <a:pt x="31" y="11"/>
                    <a:pt x="32" y="11"/>
                  </a:cubicBezTo>
                  <a:cubicBezTo>
                    <a:pt x="32" y="12"/>
                    <a:pt x="32" y="13"/>
                    <a:pt x="32" y="14"/>
                  </a:cubicBezTo>
                  <a:cubicBezTo>
                    <a:pt x="31" y="14"/>
                    <a:pt x="30" y="14"/>
                    <a:pt x="29" y="15"/>
                  </a:cubicBezTo>
                  <a:cubicBezTo>
                    <a:pt x="29" y="14"/>
                    <a:pt x="29" y="13"/>
                    <a:pt x="29" y="12"/>
                  </a:cubicBezTo>
                  <a:close/>
                  <a:moveTo>
                    <a:pt x="13" y="15"/>
                  </a:moveTo>
                  <a:cubicBezTo>
                    <a:pt x="13" y="15"/>
                    <a:pt x="14" y="14"/>
                    <a:pt x="15" y="14"/>
                  </a:cubicBezTo>
                  <a:cubicBezTo>
                    <a:pt x="15" y="15"/>
                    <a:pt x="15" y="16"/>
                    <a:pt x="15" y="17"/>
                  </a:cubicBezTo>
                  <a:cubicBezTo>
                    <a:pt x="14" y="17"/>
                    <a:pt x="13" y="17"/>
                    <a:pt x="13" y="18"/>
                  </a:cubicBezTo>
                  <a:cubicBezTo>
                    <a:pt x="13" y="17"/>
                    <a:pt x="13" y="16"/>
                    <a:pt x="13" y="15"/>
                  </a:cubicBezTo>
                  <a:close/>
                  <a:moveTo>
                    <a:pt x="9" y="15"/>
                  </a:moveTo>
                  <a:cubicBezTo>
                    <a:pt x="9" y="15"/>
                    <a:pt x="10" y="15"/>
                    <a:pt x="11" y="15"/>
                  </a:cubicBezTo>
                  <a:cubicBezTo>
                    <a:pt x="11" y="16"/>
                    <a:pt x="11" y="17"/>
                    <a:pt x="11" y="18"/>
                  </a:cubicBezTo>
                  <a:cubicBezTo>
                    <a:pt x="10" y="18"/>
                    <a:pt x="9" y="18"/>
                    <a:pt x="9" y="18"/>
                  </a:cubicBezTo>
                  <a:cubicBezTo>
                    <a:pt x="9" y="17"/>
                    <a:pt x="9" y="16"/>
                    <a:pt x="9" y="15"/>
                  </a:cubicBezTo>
                  <a:close/>
                  <a:moveTo>
                    <a:pt x="25" y="47"/>
                  </a:moveTo>
                  <a:cubicBezTo>
                    <a:pt x="26" y="47"/>
                    <a:pt x="27" y="47"/>
                    <a:pt x="28" y="46"/>
                  </a:cubicBezTo>
                  <a:cubicBezTo>
                    <a:pt x="28" y="47"/>
                    <a:pt x="28" y="48"/>
                    <a:pt x="28" y="49"/>
                  </a:cubicBezTo>
                  <a:cubicBezTo>
                    <a:pt x="27" y="50"/>
                    <a:pt x="26" y="50"/>
                    <a:pt x="25" y="50"/>
                  </a:cubicBezTo>
                  <a:cubicBezTo>
                    <a:pt x="25" y="49"/>
                    <a:pt x="25" y="48"/>
                    <a:pt x="25" y="47"/>
                  </a:cubicBezTo>
                  <a:close/>
                  <a:moveTo>
                    <a:pt x="25" y="51"/>
                  </a:moveTo>
                  <a:cubicBezTo>
                    <a:pt x="26" y="51"/>
                    <a:pt x="27" y="51"/>
                    <a:pt x="28" y="51"/>
                  </a:cubicBezTo>
                  <a:cubicBezTo>
                    <a:pt x="28" y="52"/>
                    <a:pt x="28" y="53"/>
                    <a:pt x="28" y="54"/>
                  </a:cubicBezTo>
                  <a:cubicBezTo>
                    <a:pt x="27" y="54"/>
                    <a:pt x="26" y="54"/>
                    <a:pt x="25" y="54"/>
                  </a:cubicBezTo>
                  <a:cubicBezTo>
                    <a:pt x="25" y="53"/>
                    <a:pt x="25" y="52"/>
                    <a:pt x="25" y="51"/>
                  </a:cubicBezTo>
                  <a:close/>
                  <a:moveTo>
                    <a:pt x="25" y="55"/>
                  </a:moveTo>
                  <a:cubicBezTo>
                    <a:pt x="26" y="55"/>
                    <a:pt x="27" y="55"/>
                    <a:pt x="28" y="55"/>
                  </a:cubicBezTo>
                  <a:cubicBezTo>
                    <a:pt x="28" y="56"/>
                    <a:pt x="28" y="57"/>
                    <a:pt x="28" y="58"/>
                  </a:cubicBezTo>
                  <a:cubicBezTo>
                    <a:pt x="27" y="58"/>
                    <a:pt x="26" y="58"/>
                    <a:pt x="25" y="58"/>
                  </a:cubicBezTo>
                  <a:cubicBezTo>
                    <a:pt x="25" y="57"/>
                    <a:pt x="25" y="56"/>
                    <a:pt x="25" y="55"/>
                  </a:cubicBezTo>
                  <a:close/>
                  <a:moveTo>
                    <a:pt x="25" y="68"/>
                  </a:moveTo>
                  <a:cubicBezTo>
                    <a:pt x="26" y="68"/>
                    <a:pt x="27" y="68"/>
                    <a:pt x="28" y="68"/>
                  </a:cubicBezTo>
                  <a:cubicBezTo>
                    <a:pt x="28" y="69"/>
                    <a:pt x="28" y="70"/>
                    <a:pt x="28" y="71"/>
                  </a:cubicBezTo>
                  <a:cubicBezTo>
                    <a:pt x="27" y="71"/>
                    <a:pt x="26" y="71"/>
                    <a:pt x="25" y="71"/>
                  </a:cubicBezTo>
                  <a:cubicBezTo>
                    <a:pt x="25" y="70"/>
                    <a:pt x="25" y="69"/>
                    <a:pt x="25" y="68"/>
                  </a:cubicBezTo>
                  <a:close/>
                  <a:moveTo>
                    <a:pt x="25" y="81"/>
                  </a:moveTo>
                  <a:cubicBezTo>
                    <a:pt x="26" y="81"/>
                    <a:pt x="27" y="81"/>
                    <a:pt x="28" y="81"/>
                  </a:cubicBezTo>
                  <a:cubicBezTo>
                    <a:pt x="28" y="82"/>
                    <a:pt x="28" y="83"/>
                    <a:pt x="28" y="84"/>
                  </a:cubicBezTo>
                  <a:cubicBezTo>
                    <a:pt x="27" y="84"/>
                    <a:pt x="26" y="84"/>
                    <a:pt x="25" y="84"/>
                  </a:cubicBezTo>
                  <a:cubicBezTo>
                    <a:pt x="25" y="83"/>
                    <a:pt x="25" y="82"/>
                    <a:pt x="25" y="81"/>
                  </a:cubicBezTo>
                  <a:close/>
                  <a:moveTo>
                    <a:pt x="25" y="94"/>
                  </a:moveTo>
                  <a:cubicBezTo>
                    <a:pt x="26" y="94"/>
                    <a:pt x="27" y="94"/>
                    <a:pt x="28" y="94"/>
                  </a:cubicBezTo>
                  <a:cubicBezTo>
                    <a:pt x="28" y="95"/>
                    <a:pt x="28" y="96"/>
                    <a:pt x="28" y="97"/>
                  </a:cubicBezTo>
                  <a:cubicBezTo>
                    <a:pt x="27" y="97"/>
                    <a:pt x="26" y="97"/>
                    <a:pt x="25" y="97"/>
                  </a:cubicBezTo>
                  <a:cubicBezTo>
                    <a:pt x="25" y="96"/>
                    <a:pt x="25" y="95"/>
                    <a:pt x="25" y="94"/>
                  </a:cubicBezTo>
                  <a:close/>
                  <a:moveTo>
                    <a:pt x="25" y="98"/>
                  </a:moveTo>
                  <a:cubicBezTo>
                    <a:pt x="26" y="98"/>
                    <a:pt x="27" y="98"/>
                    <a:pt x="28" y="98"/>
                  </a:cubicBezTo>
                  <a:cubicBezTo>
                    <a:pt x="28" y="99"/>
                    <a:pt x="28" y="100"/>
                    <a:pt x="28" y="101"/>
                  </a:cubicBezTo>
                  <a:cubicBezTo>
                    <a:pt x="27" y="101"/>
                    <a:pt x="26" y="101"/>
                    <a:pt x="25" y="101"/>
                  </a:cubicBezTo>
                  <a:cubicBezTo>
                    <a:pt x="25" y="100"/>
                    <a:pt x="25" y="99"/>
                    <a:pt x="25" y="98"/>
                  </a:cubicBezTo>
                  <a:close/>
                  <a:moveTo>
                    <a:pt x="25" y="103"/>
                  </a:moveTo>
                  <a:cubicBezTo>
                    <a:pt x="26" y="103"/>
                    <a:pt x="27" y="103"/>
                    <a:pt x="28" y="103"/>
                  </a:cubicBezTo>
                  <a:cubicBezTo>
                    <a:pt x="28" y="104"/>
                    <a:pt x="28" y="105"/>
                    <a:pt x="28" y="105"/>
                  </a:cubicBezTo>
                  <a:cubicBezTo>
                    <a:pt x="27" y="105"/>
                    <a:pt x="26" y="105"/>
                    <a:pt x="25" y="105"/>
                  </a:cubicBezTo>
                  <a:cubicBezTo>
                    <a:pt x="25" y="105"/>
                    <a:pt x="25" y="104"/>
                    <a:pt x="25" y="103"/>
                  </a:cubicBezTo>
                  <a:close/>
                  <a:moveTo>
                    <a:pt x="29" y="102"/>
                  </a:moveTo>
                  <a:cubicBezTo>
                    <a:pt x="30" y="102"/>
                    <a:pt x="31" y="102"/>
                    <a:pt x="32" y="102"/>
                  </a:cubicBezTo>
                  <a:cubicBezTo>
                    <a:pt x="32" y="103"/>
                    <a:pt x="32" y="105"/>
                    <a:pt x="32" y="105"/>
                  </a:cubicBezTo>
                  <a:cubicBezTo>
                    <a:pt x="31" y="105"/>
                    <a:pt x="30" y="105"/>
                    <a:pt x="29" y="105"/>
                  </a:cubicBezTo>
                  <a:cubicBezTo>
                    <a:pt x="29" y="105"/>
                    <a:pt x="29" y="104"/>
                    <a:pt x="29" y="102"/>
                  </a:cubicBezTo>
                  <a:close/>
                  <a:moveTo>
                    <a:pt x="21" y="103"/>
                  </a:moveTo>
                  <a:cubicBezTo>
                    <a:pt x="22" y="103"/>
                    <a:pt x="22" y="103"/>
                    <a:pt x="23" y="103"/>
                  </a:cubicBezTo>
                  <a:cubicBezTo>
                    <a:pt x="23" y="104"/>
                    <a:pt x="23" y="105"/>
                    <a:pt x="23" y="105"/>
                  </a:cubicBezTo>
                  <a:cubicBezTo>
                    <a:pt x="22" y="105"/>
                    <a:pt x="22" y="105"/>
                    <a:pt x="21" y="105"/>
                  </a:cubicBezTo>
                  <a:cubicBezTo>
                    <a:pt x="21" y="105"/>
                    <a:pt x="21" y="104"/>
                    <a:pt x="21" y="103"/>
                  </a:cubicBezTo>
                  <a:close/>
                  <a:moveTo>
                    <a:pt x="17" y="103"/>
                  </a:moveTo>
                  <a:cubicBezTo>
                    <a:pt x="17" y="103"/>
                    <a:pt x="18" y="103"/>
                    <a:pt x="19" y="103"/>
                  </a:cubicBezTo>
                  <a:cubicBezTo>
                    <a:pt x="19" y="104"/>
                    <a:pt x="19" y="105"/>
                    <a:pt x="19" y="105"/>
                  </a:cubicBezTo>
                  <a:cubicBezTo>
                    <a:pt x="18" y="105"/>
                    <a:pt x="17" y="105"/>
                    <a:pt x="17" y="105"/>
                  </a:cubicBezTo>
                  <a:cubicBezTo>
                    <a:pt x="17" y="105"/>
                    <a:pt x="17" y="104"/>
                    <a:pt x="17" y="103"/>
                  </a:cubicBezTo>
                  <a:close/>
                  <a:moveTo>
                    <a:pt x="12" y="103"/>
                  </a:moveTo>
                  <a:cubicBezTo>
                    <a:pt x="13" y="103"/>
                    <a:pt x="14" y="103"/>
                    <a:pt x="15" y="103"/>
                  </a:cubicBezTo>
                  <a:cubicBezTo>
                    <a:pt x="15" y="104"/>
                    <a:pt x="15" y="105"/>
                    <a:pt x="15" y="105"/>
                  </a:cubicBezTo>
                  <a:cubicBezTo>
                    <a:pt x="14" y="105"/>
                    <a:pt x="13" y="105"/>
                    <a:pt x="12" y="105"/>
                  </a:cubicBezTo>
                  <a:cubicBezTo>
                    <a:pt x="12" y="105"/>
                    <a:pt x="12" y="104"/>
                    <a:pt x="12" y="103"/>
                  </a:cubicBezTo>
                  <a:close/>
                  <a:moveTo>
                    <a:pt x="29" y="98"/>
                  </a:moveTo>
                  <a:cubicBezTo>
                    <a:pt x="30" y="98"/>
                    <a:pt x="31" y="98"/>
                    <a:pt x="32" y="98"/>
                  </a:cubicBezTo>
                  <a:cubicBezTo>
                    <a:pt x="32" y="99"/>
                    <a:pt x="32" y="100"/>
                    <a:pt x="32" y="101"/>
                  </a:cubicBezTo>
                  <a:cubicBezTo>
                    <a:pt x="31" y="101"/>
                    <a:pt x="30" y="101"/>
                    <a:pt x="29" y="101"/>
                  </a:cubicBezTo>
                  <a:cubicBezTo>
                    <a:pt x="29" y="100"/>
                    <a:pt x="29" y="99"/>
                    <a:pt x="29" y="98"/>
                  </a:cubicBezTo>
                  <a:close/>
                  <a:moveTo>
                    <a:pt x="21" y="98"/>
                  </a:moveTo>
                  <a:cubicBezTo>
                    <a:pt x="22" y="98"/>
                    <a:pt x="22" y="98"/>
                    <a:pt x="23" y="98"/>
                  </a:cubicBezTo>
                  <a:cubicBezTo>
                    <a:pt x="23" y="99"/>
                    <a:pt x="23" y="100"/>
                    <a:pt x="23" y="101"/>
                  </a:cubicBezTo>
                  <a:cubicBezTo>
                    <a:pt x="22" y="101"/>
                    <a:pt x="22" y="101"/>
                    <a:pt x="21" y="101"/>
                  </a:cubicBezTo>
                  <a:cubicBezTo>
                    <a:pt x="21" y="100"/>
                    <a:pt x="21" y="99"/>
                    <a:pt x="21" y="98"/>
                  </a:cubicBezTo>
                  <a:close/>
                  <a:moveTo>
                    <a:pt x="17" y="98"/>
                  </a:moveTo>
                  <a:cubicBezTo>
                    <a:pt x="17" y="98"/>
                    <a:pt x="18" y="98"/>
                    <a:pt x="19" y="98"/>
                  </a:cubicBezTo>
                  <a:cubicBezTo>
                    <a:pt x="19" y="99"/>
                    <a:pt x="19" y="100"/>
                    <a:pt x="19" y="101"/>
                  </a:cubicBezTo>
                  <a:cubicBezTo>
                    <a:pt x="18" y="101"/>
                    <a:pt x="17" y="101"/>
                    <a:pt x="17" y="101"/>
                  </a:cubicBezTo>
                  <a:cubicBezTo>
                    <a:pt x="17" y="100"/>
                    <a:pt x="17" y="99"/>
                    <a:pt x="17" y="98"/>
                  </a:cubicBezTo>
                  <a:close/>
                  <a:moveTo>
                    <a:pt x="29" y="94"/>
                  </a:moveTo>
                  <a:cubicBezTo>
                    <a:pt x="30" y="94"/>
                    <a:pt x="31" y="94"/>
                    <a:pt x="32" y="94"/>
                  </a:cubicBezTo>
                  <a:cubicBezTo>
                    <a:pt x="32" y="95"/>
                    <a:pt x="32" y="96"/>
                    <a:pt x="32" y="97"/>
                  </a:cubicBezTo>
                  <a:cubicBezTo>
                    <a:pt x="31" y="97"/>
                    <a:pt x="30" y="97"/>
                    <a:pt x="29" y="97"/>
                  </a:cubicBezTo>
                  <a:cubicBezTo>
                    <a:pt x="29" y="96"/>
                    <a:pt x="29" y="95"/>
                    <a:pt x="29" y="94"/>
                  </a:cubicBezTo>
                  <a:close/>
                  <a:moveTo>
                    <a:pt x="21" y="94"/>
                  </a:moveTo>
                  <a:cubicBezTo>
                    <a:pt x="22" y="94"/>
                    <a:pt x="22" y="94"/>
                    <a:pt x="23" y="94"/>
                  </a:cubicBezTo>
                  <a:cubicBezTo>
                    <a:pt x="23" y="95"/>
                    <a:pt x="23" y="96"/>
                    <a:pt x="23" y="97"/>
                  </a:cubicBezTo>
                  <a:cubicBezTo>
                    <a:pt x="22" y="97"/>
                    <a:pt x="22" y="97"/>
                    <a:pt x="21" y="97"/>
                  </a:cubicBezTo>
                  <a:cubicBezTo>
                    <a:pt x="21" y="96"/>
                    <a:pt x="21" y="95"/>
                    <a:pt x="21" y="94"/>
                  </a:cubicBezTo>
                  <a:close/>
                  <a:moveTo>
                    <a:pt x="12" y="94"/>
                  </a:moveTo>
                  <a:cubicBezTo>
                    <a:pt x="13" y="94"/>
                    <a:pt x="14" y="94"/>
                    <a:pt x="15" y="94"/>
                  </a:cubicBezTo>
                  <a:cubicBezTo>
                    <a:pt x="15" y="95"/>
                    <a:pt x="15" y="96"/>
                    <a:pt x="15" y="97"/>
                  </a:cubicBezTo>
                  <a:cubicBezTo>
                    <a:pt x="14" y="97"/>
                    <a:pt x="13" y="97"/>
                    <a:pt x="12" y="97"/>
                  </a:cubicBezTo>
                  <a:cubicBezTo>
                    <a:pt x="12" y="96"/>
                    <a:pt x="12" y="95"/>
                    <a:pt x="12" y="94"/>
                  </a:cubicBezTo>
                  <a:close/>
                  <a:moveTo>
                    <a:pt x="9" y="94"/>
                  </a:moveTo>
                  <a:cubicBezTo>
                    <a:pt x="9" y="94"/>
                    <a:pt x="10" y="94"/>
                    <a:pt x="11" y="94"/>
                  </a:cubicBezTo>
                  <a:cubicBezTo>
                    <a:pt x="11" y="95"/>
                    <a:pt x="11" y="96"/>
                    <a:pt x="11" y="97"/>
                  </a:cubicBezTo>
                  <a:cubicBezTo>
                    <a:pt x="10" y="97"/>
                    <a:pt x="9" y="97"/>
                    <a:pt x="9" y="97"/>
                  </a:cubicBezTo>
                  <a:cubicBezTo>
                    <a:pt x="9" y="96"/>
                    <a:pt x="9" y="95"/>
                    <a:pt x="9" y="94"/>
                  </a:cubicBezTo>
                  <a:close/>
                  <a:moveTo>
                    <a:pt x="29" y="90"/>
                  </a:moveTo>
                  <a:cubicBezTo>
                    <a:pt x="30" y="89"/>
                    <a:pt x="31" y="89"/>
                    <a:pt x="32" y="89"/>
                  </a:cubicBezTo>
                  <a:cubicBezTo>
                    <a:pt x="32" y="90"/>
                    <a:pt x="32" y="91"/>
                    <a:pt x="32" y="92"/>
                  </a:cubicBezTo>
                  <a:cubicBezTo>
                    <a:pt x="31" y="92"/>
                    <a:pt x="30" y="93"/>
                    <a:pt x="29" y="93"/>
                  </a:cubicBezTo>
                  <a:cubicBezTo>
                    <a:pt x="29" y="92"/>
                    <a:pt x="29" y="91"/>
                    <a:pt x="29" y="90"/>
                  </a:cubicBezTo>
                  <a:close/>
                  <a:moveTo>
                    <a:pt x="21" y="90"/>
                  </a:moveTo>
                  <a:cubicBezTo>
                    <a:pt x="22" y="90"/>
                    <a:pt x="22" y="90"/>
                    <a:pt x="23" y="90"/>
                  </a:cubicBezTo>
                  <a:cubicBezTo>
                    <a:pt x="23" y="91"/>
                    <a:pt x="23" y="92"/>
                    <a:pt x="23" y="93"/>
                  </a:cubicBezTo>
                  <a:cubicBezTo>
                    <a:pt x="22" y="93"/>
                    <a:pt x="22" y="93"/>
                    <a:pt x="21" y="93"/>
                  </a:cubicBezTo>
                  <a:cubicBezTo>
                    <a:pt x="21" y="92"/>
                    <a:pt x="21" y="91"/>
                    <a:pt x="21" y="90"/>
                  </a:cubicBezTo>
                  <a:close/>
                  <a:moveTo>
                    <a:pt x="12" y="90"/>
                  </a:moveTo>
                  <a:cubicBezTo>
                    <a:pt x="13" y="90"/>
                    <a:pt x="14" y="90"/>
                    <a:pt x="15" y="90"/>
                  </a:cubicBezTo>
                  <a:cubicBezTo>
                    <a:pt x="15" y="91"/>
                    <a:pt x="15" y="92"/>
                    <a:pt x="15" y="93"/>
                  </a:cubicBezTo>
                  <a:cubicBezTo>
                    <a:pt x="14" y="93"/>
                    <a:pt x="13" y="93"/>
                    <a:pt x="12" y="93"/>
                  </a:cubicBezTo>
                  <a:cubicBezTo>
                    <a:pt x="12" y="92"/>
                    <a:pt x="12" y="91"/>
                    <a:pt x="12" y="90"/>
                  </a:cubicBezTo>
                  <a:close/>
                  <a:moveTo>
                    <a:pt x="21" y="86"/>
                  </a:moveTo>
                  <a:cubicBezTo>
                    <a:pt x="22" y="86"/>
                    <a:pt x="22" y="85"/>
                    <a:pt x="23" y="85"/>
                  </a:cubicBezTo>
                  <a:cubicBezTo>
                    <a:pt x="23" y="86"/>
                    <a:pt x="23" y="87"/>
                    <a:pt x="23" y="88"/>
                  </a:cubicBezTo>
                  <a:cubicBezTo>
                    <a:pt x="22" y="88"/>
                    <a:pt x="22" y="88"/>
                    <a:pt x="21" y="88"/>
                  </a:cubicBezTo>
                  <a:cubicBezTo>
                    <a:pt x="21" y="88"/>
                    <a:pt x="21" y="87"/>
                    <a:pt x="21" y="86"/>
                  </a:cubicBezTo>
                  <a:close/>
                  <a:moveTo>
                    <a:pt x="17" y="86"/>
                  </a:moveTo>
                  <a:cubicBezTo>
                    <a:pt x="17" y="86"/>
                    <a:pt x="18" y="86"/>
                    <a:pt x="19" y="86"/>
                  </a:cubicBezTo>
                  <a:cubicBezTo>
                    <a:pt x="19" y="87"/>
                    <a:pt x="19" y="88"/>
                    <a:pt x="19" y="89"/>
                  </a:cubicBezTo>
                  <a:cubicBezTo>
                    <a:pt x="18" y="89"/>
                    <a:pt x="17" y="89"/>
                    <a:pt x="17" y="89"/>
                  </a:cubicBezTo>
                  <a:cubicBezTo>
                    <a:pt x="17" y="88"/>
                    <a:pt x="17" y="87"/>
                    <a:pt x="17" y="86"/>
                  </a:cubicBezTo>
                  <a:close/>
                  <a:moveTo>
                    <a:pt x="12" y="86"/>
                  </a:moveTo>
                  <a:cubicBezTo>
                    <a:pt x="13" y="86"/>
                    <a:pt x="14" y="86"/>
                    <a:pt x="15" y="86"/>
                  </a:cubicBezTo>
                  <a:cubicBezTo>
                    <a:pt x="15" y="87"/>
                    <a:pt x="15" y="88"/>
                    <a:pt x="15" y="89"/>
                  </a:cubicBezTo>
                  <a:cubicBezTo>
                    <a:pt x="14" y="89"/>
                    <a:pt x="13" y="89"/>
                    <a:pt x="12" y="89"/>
                  </a:cubicBezTo>
                  <a:cubicBezTo>
                    <a:pt x="12" y="88"/>
                    <a:pt x="12" y="87"/>
                    <a:pt x="12" y="86"/>
                  </a:cubicBezTo>
                  <a:close/>
                  <a:moveTo>
                    <a:pt x="29" y="81"/>
                  </a:moveTo>
                  <a:cubicBezTo>
                    <a:pt x="30" y="81"/>
                    <a:pt x="31" y="81"/>
                    <a:pt x="32" y="81"/>
                  </a:cubicBezTo>
                  <a:cubicBezTo>
                    <a:pt x="32" y="82"/>
                    <a:pt x="32" y="83"/>
                    <a:pt x="32" y="84"/>
                  </a:cubicBezTo>
                  <a:cubicBezTo>
                    <a:pt x="31" y="84"/>
                    <a:pt x="30" y="84"/>
                    <a:pt x="29" y="84"/>
                  </a:cubicBezTo>
                  <a:cubicBezTo>
                    <a:pt x="29" y="83"/>
                    <a:pt x="29" y="82"/>
                    <a:pt x="29" y="81"/>
                  </a:cubicBezTo>
                  <a:close/>
                  <a:moveTo>
                    <a:pt x="21" y="81"/>
                  </a:moveTo>
                  <a:cubicBezTo>
                    <a:pt x="22" y="81"/>
                    <a:pt x="22" y="81"/>
                    <a:pt x="23" y="81"/>
                  </a:cubicBezTo>
                  <a:cubicBezTo>
                    <a:pt x="23" y="82"/>
                    <a:pt x="23" y="83"/>
                    <a:pt x="23" y="84"/>
                  </a:cubicBezTo>
                  <a:cubicBezTo>
                    <a:pt x="22" y="84"/>
                    <a:pt x="22" y="84"/>
                    <a:pt x="21" y="84"/>
                  </a:cubicBezTo>
                  <a:cubicBezTo>
                    <a:pt x="21" y="83"/>
                    <a:pt x="21" y="82"/>
                    <a:pt x="21" y="81"/>
                  </a:cubicBezTo>
                  <a:close/>
                  <a:moveTo>
                    <a:pt x="17" y="81"/>
                  </a:moveTo>
                  <a:cubicBezTo>
                    <a:pt x="17" y="81"/>
                    <a:pt x="18" y="81"/>
                    <a:pt x="19" y="81"/>
                  </a:cubicBezTo>
                  <a:cubicBezTo>
                    <a:pt x="19" y="82"/>
                    <a:pt x="19" y="83"/>
                    <a:pt x="19" y="84"/>
                  </a:cubicBezTo>
                  <a:cubicBezTo>
                    <a:pt x="18" y="84"/>
                    <a:pt x="17" y="84"/>
                    <a:pt x="17" y="84"/>
                  </a:cubicBezTo>
                  <a:cubicBezTo>
                    <a:pt x="17" y="83"/>
                    <a:pt x="17" y="82"/>
                    <a:pt x="17" y="81"/>
                  </a:cubicBezTo>
                  <a:close/>
                  <a:moveTo>
                    <a:pt x="13" y="82"/>
                  </a:moveTo>
                  <a:cubicBezTo>
                    <a:pt x="13" y="82"/>
                    <a:pt x="14" y="82"/>
                    <a:pt x="15" y="82"/>
                  </a:cubicBezTo>
                  <a:cubicBezTo>
                    <a:pt x="15" y="83"/>
                    <a:pt x="15" y="83"/>
                    <a:pt x="15" y="84"/>
                  </a:cubicBezTo>
                  <a:cubicBezTo>
                    <a:pt x="14" y="85"/>
                    <a:pt x="13" y="85"/>
                    <a:pt x="12" y="85"/>
                  </a:cubicBezTo>
                  <a:cubicBezTo>
                    <a:pt x="13" y="84"/>
                    <a:pt x="13" y="83"/>
                    <a:pt x="13" y="82"/>
                  </a:cubicBezTo>
                  <a:close/>
                  <a:moveTo>
                    <a:pt x="9" y="74"/>
                  </a:moveTo>
                  <a:cubicBezTo>
                    <a:pt x="9" y="74"/>
                    <a:pt x="10" y="73"/>
                    <a:pt x="11" y="73"/>
                  </a:cubicBezTo>
                  <a:cubicBezTo>
                    <a:pt x="11" y="74"/>
                    <a:pt x="11" y="75"/>
                    <a:pt x="11" y="76"/>
                  </a:cubicBezTo>
                  <a:cubicBezTo>
                    <a:pt x="10" y="76"/>
                    <a:pt x="9" y="76"/>
                    <a:pt x="9" y="76"/>
                  </a:cubicBezTo>
                  <a:cubicBezTo>
                    <a:pt x="9" y="76"/>
                    <a:pt x="9" y="75"/>
                    <a:pt x="9" y="74"/>
                  </a:cubicBezTo>
                  <a:close/>
                  <a:moveTo>
                    <a:pt x="29" y="68"/>
                  </a:moveTo>
                  <a:cubicBezTo>
                    <a:pt x="30" y="68"/>
                    <a:pt x="31" y="68"/>
                    <a:pt x="32" y="68"/>
                  </a:cubicBezTo>
                  <a:cubicBezTo>
                    <a:pt x="32" y="69"/>
                    <a:pt x="32" y="70"/>
                    <a:pt x="32" y="71"/>
                  </a:cubicBezTo>
                  <a:cubicBezTo>
                    <a:pt x="31" y="71"/>
                    <a:pt x="30" y="71"/>
                    <a:pt x="29" y="71"/>
                  </a:cubicBezTo>
                  <a:cubicBezTo>
                    <a:pt x="29" y="70"/>
                    <a:pt x="29" y="69"/>
                    <a:pt x="29" y="68"/>
                  </a:cubicBezTo>
                  <a:close/>
                  <a:moveTo>
                    <a:pt x="21" y="69"/>
                  </a:moveTo>
                  <a:cubicBezTo>
                    <a:pt x="22" y="68"/>
                    <a:pt x="22" y="68"/>
                    <a:pt x="23" y="68"/>
                  </a:cubicBezTo>
                  <a:cubicBezTo>
                    <a:pt x="23" y="69"/>
                    <a:pt x="23" y="70"/>
                    <a:pt x="23" y="71"/>
                  </a:cubicBezTo>
                  <a:cubicBezTo>
                    <a:pt x="22" y="71"/>
                    <a:pt x="22" y="71"/>
                    <a:pt x="21" y="71"/>
                  </a:cubicBezTo>
                  <a:cubicBezTo>
                    <a:pt x="21" y="70"/>
                    <a:pt x="21" y="70"/>
                    <a:pt x="21" y="69"/>
                  </a:cubicBezTo>
                  <a:close/>
                  <a:moveTo>
                    <a:pt x="17" y="69"/>
                  </a:moveTo>
                  <a:cubicBezTo>
                    <a:pt x="17" y="69"/>
                    <a:pt x="18" y="69"/>
                    <a:pt x="19" y="69"/>
                  </a:cubicBezTo>
                  <a:cubicBezTo>
                    <a:pt x="19" y="70"/>
                    <a:pt x="19" y="71"/>
                    <a:pt x="19" y="72"/>
                  </a:cubicBezTo>
                  <a:cubicBezTo>
                    <a:pt x="18" y="72"/>
                    <a:pt x="17" y="72"/>
                    <a:pt x="17" y="72"/>
                  </a:cubicBezTo>
                  <a:cubicBezTo>
                    <a:pt x="17" y="71"/>
                    <a:pt x="17" y="70"/>
                    <a:pt x="17" y="69"/>
                  </a:cubicBezTo>
                  <a:close/>
                  <a:moveTo>
                    <a:pt x="13" y="69"/>
                  </a:moveTo>
                  <a:cubicBezTo>
                    <a:pt x="13" y="69"/>
                    <a:pt x="14" y="69"/>
                    <a:pt x="15" y="69"/>
                  </a:cubicBezTo>
                  <a:cubicBezTo>
                    <a:pt x="15" y="70"/>
                    <a:pt x="15" y="71"/>
                    <a:pt x="15" y="72"/>
                  </a:cubicBezTo>
                  <a:cubicBezTo>
                    <a:pt x="14" y="72"/>
                    <a:pt x="13" y="72"/>
                    <a:pt x="13" y="72"/>
                  </a:cubicBezTo>
                  <a:cubicBezTo>
                    <a:pt x="13" y="71"/>
                    <a:pt x="13" y="70"/>
                    <a:pt x="13" y="69"/>
                  </a:cubicBezTo>
                  <a:close/>
                  <a:moveTo>
                    <a:pt x="9" y="69"/>
                  </a:moveTo>
                  <a:cubicBezTo>
                    <a:pt x="9" y="69"/>
                    <a:pt x="10" y="69"/>
                    <a:pt x="11" y="69"/>
                  </a:cubicBezTo>
                  <a:cubicBezTo>
                    <a:pt x="11" y="70"/>
                    <a:pt x="11" y="71"/>
                    <a:pt x="11" y="72"/>
                  </a:cubicBezTo>
                  <a:cubicBezTo>
                    <a:pt x="10" y="72"/>
                    <a:pt x="9" y="72"/>
                    <a:pt x="9" y="72"/>
                  </a:cubicBezTo>
                  <a:cubicBezTo>
                    <a:pt x="9" y="71"/>
                    <a:pt x="9" y="70"/>
                    <a:pt x="9" y="69"/>
                  </a:cubicBezTo>
                  <a:close/>
                  <a:moveTo>
                    <a:pt x="29" y="64"/>
                  </a:moveTo>
                  <a:cubicBezTo>
                    <a:pt x="30" y="63"/>
                    <a:pt x="31" y="63"/>
                    <a:pt x="32" y="63"/>
                  </a:cubicBezTo>
                  <a:cubicBezTo>
                    <a:pt x="32" y="64"/>
                    <a:pt x="32" y="65"/>
                    <a:pt x="32" y="66"/>
                  </a:cubicBezTo>
                  <a:cubicBezTo>
                    <a:pt x="31" y="66"/>
                    <a:pt x="30" y="66"/>
                    <a:pt x="29" y="67"/>
                  </a:cubicBezTo>
                  <a:cubicBezTo>
                    <a:pt x="29" y="66"/>
                    <a:pt x="29" y="65"/>
                    <a:pt x="29" y="64"/>
                  </a:cubicBezTo>
                  <a:close/>
                  <a:moveTo>
                    <a:pt x="21" y="64"/>
                  </a:moveTo>
                  <a:cubicBezTo>
                    <a:pt x="22" y="64"/>
                    <a:pt x="22" y="64"/>
                    <a:pt x="23" y="64"/>
                  </a:cubicBezTo>
                  <a:cubicBezTo>
                    <a:pt x="23" y="65"/>
                    <a:pt x="23" y="66"/>
                    <a:pt x="23" y="67"/>
                  </a:cubicBezTo>
                  <a:cubicBezTo>
                    <a:pt x="22" y="67"/>
                    <a:pt x="22" y="67"/>
                    <a:pt x="21" y="67"/>
                  </a:cubicBezTo>
                  <a:cubicBezTo>
                    <a:pt x="21" y="66"/>
                    <a:pt x="21" y="65"/>
                    <a:pt x="21" y="64"/>
                  </a:cubicBezTo>
                  <a:close/>
                  <a:moveTo>
                    <a:pt x="17" y="65"/>
                  </a:moveTo>
                  <a:cubicBezTo>
                    <a:pt x="17" y="65"/>
                    <a:pt x="18" y="64"/>
                    <a:pt x="19" y="64"/>
                  </a:cubicBezTo>
                  <a:cubicBezTo>
                    <a:pt x="19" y="65"/>
                    <a:pt x="19" y="66"/>
                    <a:pt x="19" y="67"/>
                  </a:cubicBezTo>
                  <a:cubicBezTo>
                    <a:pt x="18" y="67"/>
                    <a:pt x="17" y="67"/>
                    <a:pt x="17" y="68"/>
                  </a:cubicBezTo>
                  <a:cubicBezTo>
                    <a:pt x="17" y="67"/>
                    <a:pt x="17" y="66"/>
                    <a:pt x="17" y="65"/>
                  </a:cubicBezTo>
                  <a:close/>
                  <a:moveTo>
                    <a:pt x="13" y="65"/>
                  </a:moveTo>
                  <a:cubicBezTo>
                    <a:pt x="13" y="65"/>
                    <a:pt x="14" y="65"/>
                    <a:pt x="15" y="65"/>
                  </a:cubicBezTo>
                  <a:cubicBezTo>
                    <a:pt x="15" y="66"/>
                    <a:pt x="15" y="67"/>
                    <a:pt x="15" y="68"/>
                  </a:cubicBezTo>
                  <a:cubicBezTo>
                    <a:pt x="14" y="68"/>
                    <a:pt x="13" y="68"/>
                    <a:pt x="13" y="68"/>
                  </a:cubicBezTo>
                  <a:cubicBezTo>
                    <a:pt x="13" y="67"/>
                    <a:pt x="13" y="66"/>
                    <a:pt x="13" y="65"/>
                  </a:cubicBezTo>
                  <a:close/>
                  <a:moveTo>
                    <a:pt x="9" y="65"/>
                  </a:moveTo>
                  <a:cubicBezTo>
                    <a:pt x="9" y="65"/>
                    <a:pt x="10" y="65"/>
                    <a:pt x="11" y="65"/>
                  </a:cubicBezTo>
                  <a:cubicBezTo>
                    <a:pt x="11" y="66"/>
                    <a:pt x="11" y="67"/>
                    <a:pt x="11" y="68"/>
                  </a:cubicBezTo>
                  <a:cubicBezTo>
                    <a:pt x="10" y="68"/>
                    <a:pt x="9" y="68"/>
                    <a:pt x="9" y="68"/>
                  </a:cubicBezTo>
                  <a:cubicBezTo>
                    <a:pt x="9" y="67"/>
                    <a:pt x="9" y="66"/>
                    <a:pt x="9" y="65"/>
                  </a:cubicBezTo>
                  <a:close/>
                  <a:moveTo>
                    <a:pt x="29" y="59"/>
                  </a:moveTo>
                  <a:cubicBezTo>
                    <a:pt x="30" y="59"/>
                    <a:pt x="31" y="59"/>
                    <a:pt x="32" y="59"/>
                  </a:cubicBezTo>
                  <a:cubicBezTo>
                    <a:pt x="32" y="60"/>
                    <a:pt x="32" y="61"/>
                    <a:pt x="32" y="62"/>
                  </a:cubicBezTo>
                  <a:cubicBezTo>
                    <a:pt x="31" y="62"/>
                    <a:pt x="30" y="62"/>
                    <a:pt x="29" y="62"/>
                  </a:cubicBezTo>
                  <a:cubicBezTo>
                    <a:pt x="29" y="61"/>
                    <a:pt x="29" y="60"/>
                    <a:pt x="29" y="59"/>
                  </a:cubicBezTo>
                  <a:close/>
                  <a:moveTo>
                    <a:pt x="21" y="60"/>
                  </a:moveTo>
                  <a:cubicBezTo>
                    <a:pt x="22" y="60"/>
                    <a:pt x="22" y="60"/>
                    <a:pt x="23" y="60"/>
                  </a:cubicBezTo>
                  <a:cubicBezTo>
                    <a:pt x="23" y="61"/>
                    <a:pt x="23" y="62"/>
                    <a:pt x="23" y="63"/>
                  </a:cubicBezTo>
                  <a:cubicBezTo>
                    <a:pt x="22" y="63"/>
                    <a:pt x="22" y="63"/>
                    <a:pt x="21" y="63"/>
                  </a:cubicBezTo>
                  <a:cubicBezTo>
                    <a:pt x="21" y="62"/>
                    <a:pt x="21" y="61"/>
                    <a:pt x="21" y="60"/>
                  </a:cubicBezTo>
                  <a:close/>
                  <a:moveTo>
                    <a:pt x="17" y="60"/>
                  </a:moveTo>
                  <a:cubicBezTo>
                    <a:pt x="17" y="60"/>
                    <a:pt x="18" y="60"/>
                    <a:pt x="19" y="60"/>
                  </a:cubicBezTo>
                  <a:cubicBezTo>
                    <a:pt x="19" y="61"/>
                    <a:pt x="19" y="62"/>
                    <a:pt x="19" y="63"/>
                  </a:cubicBezTo>
                  <a:cubicBezTo>
                    <a:pt x="18" y="63"/>
                    <a:pt x="17" y="63"/>
                    <a:pt x="17" y="63"/>
                  </a:cubicBezTo>
                  <a:cubicBezTo>
                    <a:pt x="17" y="62"/>
                    <a:pt x="17" y="61"/>
                    <a:pt x="17" y="60"/>
                  </a:cubicBezTo>
                  <a:close/>
                  <a:moveTo>
                    <a:pt x="13" y="61"/>
                  </a:moveTo>
                  <a:cubicBezTo>
                    <a:pt x="13" y="61"/>
                    <a:pt x="14" y="61"/>
                    <a:pt x="15" y="61"/>
                  </a:cubicBezTo>
                  <a:cubicBezTo>
                    <a:pt x="15" y="61"/>
                    <a:pt x="15" y="62"/>
                    <a:pt x="15" y="63"/>
                  </a:cubicBezTo>
                  <a:cubicBezTo>
                    <a:pt x="14" y="64"/>
                    <a:pt x="13" y="64"/>
                    <a:pt x="13" y="64"/>
                  </a:cubicBezTo>
                  <a:cubicBezTo>
                    <a:pt x="13" y="63"/>
                    <a:pt x="13" y="62"/>
                    <a:pt x="13" y="61"/>
                  </a:cubicBezTo>
                  <a:close/>
                  <a:moveTo>
                    <a:pt x="29" y="55"/>
                  </a:moveTo>
                  <a:cubicBezTo>
                    <a:pt x="30" y="55"/>
                    <a:pt x="31" y="55"/>
                    <a:pt x="32" y="55"/>
                  </a:cubicBezTo>
                  <a:cubicBezTo>
                    <a:pt x="32" y="56"/>
                    <a:pt x="32" y="57"/>
                    <a:pt x="32" y="58"/>
                  </a:cubicBezTo>
                  <a:cubicBezTo>
                    <a:pt x="31" y="58"/>
                    <a:pt x="30" y="58"/>
                    <a:pt x="29" y="58"/>
                  </a:cubicBezTo>
                  <a:cubicBezTo>
                    <a:pt x="29" y="57"/>
                    <a:pt x="29" y="56"/>
                    <a:pt x="29" y="55"/>
                  </a:cubicBezTo>
                  <a:close/>
                  <a:moveTo>
                    <a:pt x="17" y="56"/>
                  </a:moveTo>
                  <a:cubicBezTo>
                    <a:pt x="17" y="56"/>
                    <a:pt x="18" y="56"/>
                    <a:pt x="19" y="56"/>
                  </a:cubicBezTo>
                  <a:cubicBezTo>
                    <a:pt x="19" y="57"/>
                    <a:pt x="19" y="58"/>
                    <a:pt x="19" y="59"/>
                  </a:cubicBezTo>
                  <a:cubicBezTo>
                    <a:pt x="18" y="59"/>
                    <a:pt x="17" y="59"/>
                    <a:pt x="17" y="59"/>
                  </a:cubicBezTo>
                  <a:cubicBezTo>
                    <a:pt x="17" y="58"/>
                    <a:pt x="17" y="57"/>
                    <a:pt x="17" y="56"/>
                  </a:cubicBezTo>
                  <a:close/>
                  <a:moveTo>
                    <a:pt x="13" y="57"/>
                  </a:moveTo>
                  <a:cubicBezTo>
                    <a:pt x="13" y="56"/>
                    <a:pt x="14" y="56"/>
                    <a:pt x="15" y="56"/>
                  </a:cubicBezTo>
                  <a:cubicBezTo>
                    <a:pt x="15" y="57"/>
                    <a:pt x="15" y="58"/>
                    <a:pt x="15" y="59"/>
                  </a:cubicBezTo>
                  <a:cubicBezTo>
                    <a:pt x="14" y="59"/>
                    <a:pt x="13" y="59"/>
                    <a:pt x="13" y="59"/>
                  </a:cubicBezTo>
                  <a:cubicBezTo>
                    <a:pt x="13" y="59"/>
                    <a:pt x="13" y="58"/>
                    <a:pt x="13" y="57"/>
                  </a:cubicBezTo>
                  <a:close/>
                  <a:moveTo>
                    <a:pt x="17" y="52"/>
                  </a:moveTo>
                  <a:cubicBezTo>
                    <a:pt x="17" y="52"/>
                    <a:pt x="18" y="52"/>
                    <a:pt x="19" y="52"/>
                  </a:cubicBezTo>
                  <a:cubicBezTo>
                    <a:pt x="19" y="53"/>
                    <a:pt x="19" y="54"/>
                    <a:pt x="19" y="55"/>
                  </a:cubicBezTo>
                  <a:cubicBezTo>
                    <a:pt x="18" y="55"/>
                    <a:pt x="17" y="55"/>
                    <a:pt x="17" y="55"/>
                  </a:cubicBezTo>
                  <a:cubicBezTo>
                    <a:pt x="17" y="54"/>
                    <a:pt x="17" y="53"/>
                    <a:pt x="17" y="52"/>
                  </a:cubicBezTo>
                  <a:close/>
                  <a:moveTo>
                    <a:pt x="13" y="52"/>
                  </a:moveTo>
                  <a:cubicBezTo>
                    <a:pt x="13" y="52"/>
                    <a:pt x="14" y="52"/>
                    <a:pt x="15" y="52"/>
                  </a:cubicBezTo>
                  <a:cubicBezTo>
                    <a:pt x="15" y="53"/>
                    <a:pt x="15" y="54"/>
                    <a:pt x="15" y="55"/>
                  </a:cubicBezTo>
                  <a:cubicBezTo>
                    <a:pt x="14" y="55"/>
                    <a:pt x="13" y="55"/>
                    <a:pt x="13" y="55"/>
                  </a:cubicBezTo>
                  <a:cubicBezTo>
                    <a:pt x="13" y="54"/>
                    <a:pt x="13" y="53"/>
                    <a:pt x="13" y="52"/>
                  </a:cubicBezTo>
                  <a:close/>
                  <a:moveTo>
                    <a:pt x="9" y="53"/>
                  </a:moveTo>
                  <a:cubicBezTo>
                    <a:pt x="9" y="53"/>
                    <a:pt x="10" y="53"/>
                    <a:pt x="11" y="53"/>
                  </a:cubicBezTo>
                  <a:cubicBezTo>
                    <a:pt x="11" y="54"/>
                    <a:pt x="11" y="54"/>
                    <a:pt x="11" y="55"/>
                  </a:cubicBezTo>
                  <a:cubicBezTo>
                    <a:pt x="10" y="56"/>
                    <a:pt x="9" y="56"/>
                    <a:pt x="9" y="56"/>
                  </a:cubicBezTo>
                  <a:cubicBezTo>
                    <a:pt x="9" y="55"/>
                    <a:pt x="9" y="54"/>
                    <a:pt x="9" y="53"/>
                  </a:cubicBezTo>
                  <a:close/>
                  <a:moveTo>
                    <a:pt x="29" y="46"/>
                  </a:moveTo>
                  <a:cubicBezTo>
                    <a:pt x="30" y="46"/>
                    <a:pt x="31" y="46"/>
                    <a:pt x="32" y="46"/>
                  </a:cubicBezTo>
                  <a:cubicBezTo>
                    <a:pt x="32" y="47"/>
                    <a:pt x="32" y="48"/>
                    <a:pt x="32" y="49"/>
                  </a:cubicBezTo>
                  <a:cubicBezTo>
                    <a:pt x="31" y="49"/>
                    <a:pt x="30" y="49"/>
                    <a:pt x="29" y="49"/>
                  </a:cubicBezTo>
                  <a:cubicBezTo>
                    <a:pt x="29" y="48"/>
                    <a:pt x="29" y="47"/>
                    <a:pt x="29" y="46"/>
                  </a:cubicBezTo>
                  <a:close/>
                  <a:moveTo>
                    <a:pt x="21" y="47"/>
                  </a:moveTo>
                  <a:cubicBezTo>
                    <a:pt x="22" y="47"/>
                    <a:pt x="22" y="47"/>
                    <a:pt x="23" y="47"/>
                  </a:cubicBezTo>
                  <a:cubicBezTo>
                    <a:pt x="23" y="48"/>
                    <a:pt x="23" y="49"/>
                    <a:pt x="23" y="50"/>
                  </a:cubicBezTo>
                  <a:cubicBezTo>
                    <a:pt x="22" y="50"/>
                    <a:pt x="22" y="50"/>
                    <a:pt x="21" y="50"/>
                  </a:cubicBezTo>
                  <a:cubicBezTo>
                    <a:pt x="21" y="49"/>
                    <a:pt x="21" y="48"/>
                    <a:pt x="21" y="47"/>
                  </a:cubicBezTo>
                  <a:close/>
                  <a:moveTo>
                    <a:pt x="17" y="48"/>
                  </a:moveTo>
                  <a:cubicBezTo>
                    <a:pt x="17" y="48"/>
                    <a:pt x="18" y="48"/>
                    <a:pt x="19" y="47"/>
                  </a:cubicBezTo>
                  <a:cubicBezTo>
                    <a:pt x="19" y="48"/>
                    <a:pt x="19" y="49"/>
                    <a:pt x="19" y="50"/>
                  </a:cubicBezTo>
                  <a:cubicBezTo>
                    <a:pt x="18" y="50"/>
                    <a:pt x="17" y="51"/>
                    <a:pt x="17" y="51"/>
                  </a:cubicBezTo>
                  <a:cubicBezTo>
                    <a:pt x="17" y="50"/>
                    <a:pt x="17" y="49"/>
                    <a:pt x="17" y="48"/>
                  </a:cubicBezTo>
                  <a:close/>
                  <a:moveTo>
                    <a:pt x="9" y="49"/>
                  </a:moveTo>
                  <a:cubicBezTo>
                    <a:pt x="9" y="49"/>
                    <a:pt x="10" y="48"/>
                    <a:pt x="11" y="48"/>
                  </a:cubicBezTo>
                  <a:cubicBezTo>
                    <a:pt x="11" y="49"/>
                    <a:pt x="11" y="50"/>
                    <a:pt x="11" y="51"/>
                  </a:cubicBezTo>
                  <a:cubicBezTo>
                    <a:pt x="10" y="51"/>
                    <a:pt x="9" y="51"/>
                    <a:pt x="9" y="52"/>
                  </a:cubicBezTo>
                  <a:cubicBezTo>
                    <a:pt x="9" y="51"/>
                    <a:pt x="9" y="50"/>
                    <a:pt x="9" y="49"/>
                  </a:cubicBezTo>
                  <a:close/>
                  <a:moveTo>
                    <a:pt x="29" y="42"/>
                  </a:moveTo>
                  <a:cubicBezTo>
                    <a:pt x="30" y="42"/>
                    <a:pt x="31" y="42"/>
                    <a:pt x="32" y="42"/>
                  </a:cubicBezTo>
                  <a:cubicBezTo>
                    <a:pt x="32" y="43"/>
                    <a:pt x="32" y="44"/>
                    <a:pt x="32" y="45"/>
                  </a:cubicBezTo>
                  <a:cubicBezTo>
                    <a:pt x="31" y="45"/>
                    <a:pt x="30" y="45"/>
                    <a:pt x="29" y="45"/>
                  </a:cubicBezTo>
                  <a:cubicBezTo>
                    <a:pt x="29" y="44"/>
                    <a:pt x="29" y="43"/>
                    <a:pt x="29" y="42"/>
                  </a:cubicBezTo>
                  <a:close/>
                  <a:moveTo>
                    <a:pt x="17" y="44"/>
                  </a:moveTo>
                  <a:cubicBezTo>
                    <a:pt x="17" y="43"/>
                    <a:pt x="18" y="43"/>
                    <a:pt x="19" y="43"/>
                  </a:cubicBezTo>
                  <a:cubicBezTo>
                    <a:pt x="19" y="44"/>
                    <a:pt x="19" y="45"/>
                    <a:pt x="19" y="46"/>
                  </a:cubicBezTo>
                  <a:cubicBezTo>
                    <a:pt x="18" y="46"/>
                    <a:pt x="17" y="46"/>
                    <a:pt x="17" y="46"/>
                  </a:cubicBezTo>
                  <a:cubicBezTo>
                    <a:pt x="17" y="45"/>
                    <a:pt x="17" y="44"/>
                    <a:pt x="17" y="44"/>
                  </a:cubicBezTo>
                  <a:close/>
                  <a:moveTo>
                    <a:pt x="13" y="44"/>
                  </a:moveTo>
                  <a:cubicBezTo>
                    <a:pt x="13" y="44"/>
                    <a:pt x="14" y="44"/>
                    <a:pt x="15" y="44"/>
                  </a:cubicBezTo>
                  <a:cubicBezTo>
                    <a:pt x="15" y="45"/>
                    <a:pt x="15" y="46"/>
                    <a:pt x="15" y="47"/>
                  </a:cubicBezTo>
                  <a:cubicBezTo>
                    <a:pt x="14" y="47"/>
                    <a:pt x="13" y="47"/>
                    <a:pt x="13" y="47"/>
                  </a:cubicBezTo>
                  <a:cubicBezTo>
                    <a:pt x="13" y="46"/>
                    <a:pt x="13" y="45"/>
                    <a:pt x="13" y="44"/>
                  </a:cubicBezTo>
                  <a:close/>
                  <a:moveTo>
                    <a:pt x="29" y="38"/>
                  </a:moveTo>
                  <a:cubicBezTo>
                    <a:pt x="30" y="37"/>
                    <a:pt x="31" y="37"/>
                    <a:pt x="32" y="37"/>
                  </a:cubicBezTo>
                  <a:cubicBezTo>
                    <a:pt x="32" y="38"/>
                    <a:pt x="32" y="39"/>
                    <a:pt x="32" y="40"/>
                  </a:cubicBezTo>
                  <a:cubicBezTo>
                    <a:pt x="31" y="40"/>
                    <a:pt x="30" y="40"/>
                    <a:pt x="29" y="41"/>
                  </a:cubicBezTo>
                  <a:cubicBezTo>
                    <a:pt x="29" y="40"/>
                    <a:pt x="29" y="39"/>
                    <a:pt x="29" y="38"/>
                  </a:cubicBezTo>
                  <a:close/>
                  <a:moveTo>
                    <a:pt x="13" y="40"/>
                  </a:moveTo>
                  <a:cubicBezTo>
                    <a:pt x="13" y="40"/>
                    <a:pt x="14" y="40"/>
                    <a:pt x="15" y="39"/>
                  </a:cubicBezTo>
                  <a:cubicBezTo>
                    <a:pt x="15" y="40"/>
                    <a:pt x="15" y="41"/>
                    <a:pt x="15" y="42"/>
                  </a:cubicBezTo>
                  <a:cubicBezTo>
                    <a:pt x="14" y="43"/>
                    <a:pt x="13" y="43"/>
                    <a:pt x="13" y="43"/>
                  </a:cubicBezTo>
                  <a:cubicBezTo>
                    <a:pt x="13" y="42"/>
                    <a:pt x="13" y="41"/>
                    <a:pt x="13" y="40"/>
                  </a:cubicBezTo>
                  <a:close/>
                  <a:moveTo>
                    <a:pt x="9" y="40"/>
                  </a:moveTo>
                  <a:cubicBezTo>
                    <a:pt x="9" y="40"/>
                    <a:pt x="10" y="40"/>
                    <a:pt x="11" y="40"/>
                  </a:cubicBezTo>
                  <a:cubicBezTo>
                    <a:pt x="11" y="41"/>
                    <a:pt x="11" y="42"/>
                    <a:pt x="11" y="43"/>
                  </a:cubicBezTo>
                  <a:cubicBezTo>
                    <a:pt x="10" y="43"/>
                    <a:pt x="9" y="43"/>
                    <a:pt x="9" y="43"/>
                  </a:cubicBezTo>
                  <a:cubicBezTo>
                    <a:pt x="9" y="42"/>
                    <a:pt x="9" y="41"/>
                    <a:pt x="9" y="40"/>
                  </a:cubicBezTo>
                  <a:close/>
                  <a:moveTo>
                    <a:pt x="29" y="33"/>
                  </a:moveTo>
                  <a:cubicBezTo>
                    <a:pt x="30" y="33"/>
                    <a:pt x="31" y="33"/>
                    <a:pt x="32" y="33"/>
                  </a:cubicBezTo>
                  <a:cubicBezTo>
                    <a:pt x="32" y="34"/>
                    <a:pt x="32" y="35"/>
                    <a:pt x="32" y="36"/>
                  </a:cubicBezTo>
                  <a:cubicBezTo>
                    <a:pt x="31" y="36"/>
                    <a:pt x="30" y="36"/>
                    <a:pt x="29" y="36"/>
                  </a:cubicBezTo>
                  <a:cubicBezTo>
                    <a:pt x="29" y="35"/>
                    <a:pt x="29" y="34"/>
                    <a:pt x="29" y="33"/>
                  </a:cubicBezTo>
                  <a:close/>
                  <a:moveTo>
                    <a:pt x="13" y="36"/>
                  </a:moveTo>
                  <a:cubicBezTo>
                    <a:pt x="13" y="36"/>
                    <a:pt x="14" y="35"/>
                    <a:pt x="15" y="35"/>
                  </a:cubicBezTo>
                  <a:cubicBezTo>
                    <a:pt x="15" y="36"/>
                    <a:pt x="15" y="37"/>
                    <a:pt x="15" y="38"/>
                  </a:cubicBezTo>
                  <a:cubicBezTo>
                    <a:pt x="14" y="38"/>
                    <a:pt x="13" y="38"/>
                    <a:pt x="13" y="39"/>
                  </a:cubicBezTo>
                  <a:cubicBezTo>
                    <a:pt x="13" y="38"/>
                    <a:pt x="13" y="37"/>
                    <a:pt x="13" y="36"/>
                  </a:cubicBezTo>
                  <a:close/>
                  <a:moveTo>
                    <a:pt x="29" y="29"/>
                  </a:moveTo>
                  <a:cubicBezTo>
                    <a:pt x="30" y="29"/>
                    <a:pt x="31" y="29"/>
                    <a:pt x="32" y="29"/>
                  </a:cubicBezTo>
                  <a:cubicBezTo>
                    <a:pt x="32" y="30"/>
                    <a:pt x="32" y="31"/>
                    <a:pt x="32" y="32"/>
                  </a:cubicBezTo>
                  <a:cubicBezTo>
                    <a:pt x="31" y="32"/>
                    <a:pt x="30" y="32"/>
                    <a:pt x="29" y="32"/>
                  </a:cubicBezTo>
                  <a:cubicBezTo>
                    <a:pt x="29" y="31"/>
                    <a:pt x="29" y="30"/>
                    <a:pt x="29" y="29"/>
                  </a:cubicBezTo>
                  <a:close/>
                  <a:moveTo>
                    <a:pt x="13" y="31"/>
                  </a:moveTo>
                  <a:cubicBezTo>
                    <a:pt x="13" y="31"/>
                    <a:pt x="14" y="31"/>
                    <a:pt x="15" y="31"/>
                  </a:cubicBezTo>
                  <a:cubicBezTo>
                    <a:pt x="15" y="32"/>
                    <a:pt x="15" y="33"/>
                    <a:pt x="15" y="34"/>
                  </a:cubicBezTo>
                  <a:cubicBezTo>
                    <a:pt x="14" y="34"/>
                    <a:pt x="13" y="34"/>
                    <a:pt x="13" y="34"/>
                  </a:cubicBezTo>
                  <a:cubicBezTo>
                    <a:pt x="13" y="33"/>
                    <a:pt x="13" y="32"/>
                    <a:pt x="13" y="31"/>
                  </a:cubicBezTo>
                  <a:close/>
                  <a:moveTo>
                    <a:pt x="29" y="25"/>
                  </a:moveTo>
                  <a:cubicBezTo>
                    <a:pt x="30" y="24"/>
                    <a:pt x="31" y="24"/>
                    <a:pt x="32" y="24"/>
                  </a:cubicBezTo>
                  <a:cubicBezTo>
                    <a:pt x="32" y="25"/>
                    <a:pt x="32" y="26"/>
                    <a:pt x="32" y="27"/>
                  </a:cubicBezTo>
                  <a:cubicBezTo>
                    <a:pt x="31" y="27"/>
                    <a:pt x="30" y="27"/>
                    <a:pt x="29" y="28"/>
                  </a:cubicBezTo>
                  <a:cubicBezTo>
                    <a:pt x="29" y="27"/>
                    <a:pt x="29" y="26"/>
                    <a:pt x="29" y="25"/>
                  </a:cubicBezTo>
                  <a:close/>
                  <a:moveTo>
                    <a:pt x="13" y="27"/>
                  </a:moveTo>
                  <a:cubicBezTo>
                    <a:pt x="13" y="27"/>
                    <a:pt x="14" y="27"/>
                    <a:pt x="15" y="27"/>
                  </a:cubicBezTo>
                  <a:cubicBezTo>
                    <a:pt x="15" y="28"/>
                    <a:pt x="15" y="29"/>
                    <a:pt x="15" y="30"/>
                  </a:cubicBezTo>
                  <a:cubicBezTo>
                    <a:pt x="14" y="30"/>
                    <a:pt x="13" y="30"/>
                    <a:pt x="13" y="30"/>
                  </a:cubicBezTo>
                  <a:cubicBezTo>
                    <a:pt x="13" y="29"/>
                    <a:pt x="13" y="28"/>
                    <a:pt x="13" y="27"/>
                  </a:cubicBezTo>
                  <a:close/>
                  <a:moveTo>
                    <a:pt x="9" y="28"/>
                  </a:moveTo>
                  <a:cubicBezTo>
                    <a:pt x="9" y="28"/>
                    <a:pt x="10" y="28"/>
                    <a:pt x="11" y="28"/>
                  </a:cubicBezTo>
                  <a:cubicBezTo>
                    <a:pt x="11" y="28"/>
                    <a:pt x="11" y="29"/>
                    <a:pt x="11" y="30"/>
                  </a:cubicBezTo>
                  <a:cubicBezTo>
                    <a:pt x="10" y="31"/>
                    <a:pt x="9" y="31"/>
                    <a:pt x="9" y="31"/>
                  </a:cubicBezTo>
                  <a:cubicBezTo>
                    <a:pt x="9" y="30"/>
                    <a:pt x="9" y="29"/>
                    <a:pt x="9" y="28"/>
                  </a:cubicBezTo>
                  <a:close/>
                  <a:moveTo>
                    <a:pt x="29" y="20"/>
                  </a:moveTo>
                  <a:cubicBezTo>
                    <a:pt x="30" y="20"/>
                    <a:pt x="31" y="20"/>
                    <a:pt x="32" y="20"/>
                  </a:cubicBezTo>
                  <a:cubicBezTo>
                    <a:pt x="32" y="21"/>
                    <a:pt x="32" y="22"/>
                    <a:pt x="32" y="23"/>
                  </a:cubicBezTo>
                  <a:cubicBezTo>
                    <a:pt x="31" y="23"/>
                    <a:pt x="30" y="23"/>
                    <a:pt x="29" y="23"/>
                  </a:cubicBezTo>
                  <a:cubicBezTo>
                    <a:pt x="29" y="22"/>
                    <a:pt x="29" y="21"/>
                    <a:pt x="29" y="20"/>
                  </a:cubicBezTo>
                  <a:close/>
                  <a:moveTo>
                    <a:pt x="13" y="23"/>
                  </a:moveTo>
                  <a:cubicBezTo>
                    <a:pt x="13" y="23"/>
                    <a:pt x="14" y="23"/>
                    <a:pt x="15" y="23"/>
                  </a:cubicBezTo>
                  <a:cubicBezTo>
                    <a:pt x="15" y="24"/>
                    <a:pt x="15" y="25"/>
                    <a:pt x="15" y="26"/>
                  </a:cubicBezTo>
                  <a:cubicBezTo>
                    <a:pt x="14" y="26"/>
                    <a:pt x="13" y="26"/>
                    <a:pt x="13" y="26"/>
                  </a:cubicBezTo>
                  <a:cubicBezTo>
                    <a:pt x="13" y="25"/>
                    <a:pt x="13" y="24"/>
                    <a:pt x="13" y="23"/>
                  </a:cubicBezTo>
                  <a:close/>
                  <a:moveTo>
                    <a:pt x="9" y="24"/>
                  </a:moveTo>
                  <a:cubicBezTo>
                    <a:pt x="9" y="24"/>
                    <a:pt x="10" y="23"/>
                    <a:pt x="11" y="23"/>
                  </a:cubicBezTo>
                  <a:cubicBezTo>
                    <a:pt x="11" y="24"/>
                    <a:pt x="11" y="25"/>
                    <a:pt x="11" y="26"/>
                  </a:cubicBezTo>
                  <a:cubicBezTo>
                    <a:pt x="10" y="26"/>
                    <a:pt x="9" y="27"/>
                    <a:pt x="9" y="27"/>
                  </a:cubicBezTo>
                  <a:cubicBezTo>
                    <a:pt x="9" y="26"/>
                    <a:pt x="9" y="25"/>
                    <a:pt x="9" y="24"/>
                  </a:cubicBezTo>
                  <a:close/>
                  <a:moveTo>
                    <a:pt x="29" y="16"/>
                  </a:moveTo>
                  <a:cubicBezTo>
                    <a:pt x="30" y="16"/>
                    <a:pt x="31" y="16"/>
                    <a:pt x="32" y="15"/>
                  </a:cubicBezTo>
                  <a:cubicBezTo>
                    <a:pt x="32" y="16"/>
                    <a:pt x="32" y="17"/>
                    <a:pt x="32" y="18"/>
                  </a:cubicBezTo>
                  <a:cubicBezTo>
                    <a:pt x="31" y="19"/>
                    <a:pt x="30" y="19"/>
                    <a:pt x="29" y="19"/>
                  </a:cubicBezTo>
                  <a:cubicBezTo>
                    <a:pt x="29" y="18"/>
                    <a:pt x="29" y="17"/>
                    <a:pt x="29" y="16"/>
                  </a:cubicBezTo>
                  <a:close/>
                  <a:moveTo>
                    <a:pt x="13" y="19"/>
                  </a:moveTo>
                  <a:cubicBezTo>
                    <a:pt x="13" y="19"/>
                    <a:pt x="14" y="19"/>
                    <a:pt x="15" y="18"/>
                  </a:cubicBezTo>
                  <a:cubicBezTo>
                    <a:pt x="15" y="19"/>
                    <a:pt x="15" y="20"/>
                    <a:pt x="15" y="21"/>
                  </a:cubicBezTo>
                  <a:cubicBezTo>
                    <a:pt x="14" y="22"/>
                    <a:pt x="13" y="22"/>
                    <a:pt x="13" y="22"/>
                  </a:cubicBezTo>
                  <a:cubicBezTo>
                    <a:pt x="13" y="21"/>
                    <a:pt x="13" y="20"/>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5" name="Freeform 2599"/>
            <p:cNvSpPr>
              <a:spLocks noEditPoints="1"/>
            </p:cNvSpPr>
            <p:nvPr/>
          </p:nvSpPr>
          <p:spPr bwMode="auto">
            <a:xfrm>
              <a:off x="-898524" y="623887"/>
              <a:ext cx="228600" cy="531813"/>
            </a:xfrm>
            <a:custGeom>
              <a:avLst/>
              <a:gdLst>
                <a:gd name="T0" fmla="*/ 51 w 70"/>
                <a:gd name="T1" fmla="*/ 55 h 163"/>
                <a:gd name="T2" fmla="*/ 49 w 70"/>
                <a:gd name="T3" fmla="*/ 14 h 163"/>
                <a:gd name="T4" fmla="*/ 20 w 70"/>
                <a:gd name="T5" fmla="*/ 14 h 163"/>
                <a:gd name="T6" fmla="*/ 19 w 70"/>
                <a:gd name="T7" fmla="*/ 55 h 163"/>
                <a:gd name="T8" fmla="*/ 58 w 70"/>
                <a:gd name="T9" fmla="*/ 77 h 163"/>
                <a:gd name="T10" fmla="*/ 15 w 70"/>
                <a:gd name="T11" fmla="*/ 74 h 163"/>
                <a:gd name="T12" fmla="*/ 24 w 70"/>
                <a:gd name="T13" fmla="*/ 74 h 163"/>
                <a:gd name="T14" fmla="*/ 30 w 70"/>
                <a:gd name="T15" fmla="*/ 70 h 163"/>
                <a:gd name="T16" fmla="*/ 42 w 70"/>
                <a:gd name="T17" fmla="*/ 70 h 163"/>
                <a:gd name="T18" fmla="*/ 52 w 70"/>
                <a:gd name="T19" fmla="*/ 70 h 163"/>
                <a:gd name="T20" fmla="*/ 58 w 70"/>
                <a:gd name="T21" fmla="*/ 74 h 163"/>
                <a:gd name="T22" fmla="*/ 18 w 70"/>
                <a:gd name="T23" fmla="*/ 87 h 163"/>
                <a:gd name="T24" fmla="*/ 18 w 70"/>
                <a:gd name="T25" fmla="*/ 90 h 163"/>
                <a:gd name="T26" fmla="*/ 18 w 70"/>
                <a:gd name="T27" fmla="*/ 110 h 163"/>
                <a:gd name="T28" fmla="*/ 21 w 70"/>
                <a:gd name="T29" fmla="*/ 117 h 163"/>
                <a:gd name="T30" fmla="*/ 40 w 70"/>
                <a:gd name="T31" fmla="*/ 148 h 163"/>
                <a:gd name="T32" fmla="*/ 54 w 70"/>
                <a:gd name="T33" fmla="*/ 148 h 163"/>
                <a:gd name="T34" fmla="*/ 24 w 70"/>
                <a:gd name="T35" fmla="*/ 137 h 163"/>
                <a:gd name="T36" fmla="*/ 42 w 70"/>
                <a:gd name="T37" fmla="*/ 137 h 163"/>
                <a:gd name="T38" fmla="*/ 52 w 70"/>
                <a:gd name="T39" fmla="*/ 137 h 163"/>
                <a:gd name="T40" fmla="*/ 58 w 70"/>
                <a:gd name="T41" fmla="*/ 141 h 163"/>
                <a:gd name="T42" fmla="*/ 11 w 70"/>
                <a:gd name="T43" fmla="*/ 134 h 163"/>
                <a:gd name="T44" fmla="*/ 24 w 70"/>
                <a:gd name="T45" fmla="*/ 130 h 163"/>
                <a:gd name="T46" fmla="*/ 42 w 70"/>
                <a:gd name="T47" fmla="*/ 130 h 163"/>
                <a:gd name="T48" fmla="*/ 52 w 70"/>
                <a:gd name="T49" fmla="*/ 130 h 163"/>
                <a:gd name="T50" fmla="*/ 58 w 70"/>
                <a:gd name="T51" fmla="*/ 134 h 163"/>
                <a:gd name="T52" fmla="*/ 24 w 70"/>
                <a:gd name="T53" fmla="*/ 128 h 163"/>
                <a:gd name="T54" fmla="*/ 30 w 70"/>
                <a:gd name="T55" fmla="*/ 124 h 163"/>
                <a:gd name="T56" fmla="*/ 48 w 70"/>
                <a:gd name="T57" fmla="*/ 124 h 163"/>
                <a:gd name="T58" fmla="*/ 15 w 70"/>
                <a:gd name="T59" fmla="*/ 117 h 163"/>
                <a:gd name="T60" fmla="*/ 34 w 70"/>
                <a:gd name="T61" fmla="*/ 121 h 163"/>
                <a:gd name="T62" fmla="*/ 36 w 70"/>
                <a:gd name="T63" fmla="*/ 121 h 163"/>
                <a:gd name="T64" fmla="*/ 48 w 70"/>
                <a:gd name="T65" fmla="*/ 117 h 163"/>
                <a:gd name="T66" fmla="*/ 24 w 70"/>
                <a:gd name="T67" fmla="*/ 110 h 163"/>
                <a:gd name="T68" fmla="*/ 34 w 70"/>
                <a:gd name="T69" fmla="*/ 110 h 163"/>
                <a:gd name="T70" fmla="*/ 40 w 70"/>
                <a:gd name="T71" fmla="*/ 114 h 163"/>
                <a:gd name="T72" fmla="*/ 48 w 70"/>
                <a:gd name="T73" fmla="*/ 114 h 163"/>
                <a:gd name="T74" fmla="*/ 54 w 70"/>
                <a:gd name="T75" fmla="*/ 110 h 163"/>
                <a:gd name="T76" fmla="*/ 42 w 70"/>
                <a:gd name="T77" fmla="*/ 104 h 163"/>
                <a:gd name="T78" fmla="*/ 58 w 70"/>
                <a:gd name="T79" fmla="*/ 104 h 163"/>
                <a:gd name="T80" fmla="*/ 34 w 70"/>
                <a:gd name="T81" fmla="*/ 101 h 163"/>
                <a:gd name="T82" fmla="*/ 36 w 70"/>
                <a:gd name="T83" fmla="*/ 101 h 163"/>
                <a:gd name="T84" fmla="*/ 54 w 70"/>
                <a:gd name="T85" fmla="*/ 97 h 163"/>
                <a:gd name="T86" fmla="*/ 30 w 70"/>
                <a:gd name="T87" fmla="*/ 90 h 163"/>
                <a:gd name="T88" fmla="*/ 40 w 70"/>
                <a:gd name="T89" fmla="*/ 90 h 163"/>
                <a:gd name="T90" fmla="*/ 46 w 70"/>
                <a:gd name="T91" fmla="*/ 94 h 163"/>
                <a:gd name="T92" fmla="*/ 54 w 70"/>
                <a:gd name="T93" fmla="*/ 94 h 163"/>
                <a:gd name="T94" fmla="*/ 11 w 70"/>
                <a:gd name="T95" fmla="*/ 83 h 163"/>
                <a:gd name="T96" fmla="*/ 36 w 70"/>
                <a:gd name="T97" fmla="*/ 83 h 163"/>
                <a:gd name="T98" fmla="*/ 46 w 70"/>
                <a:gd name="T99" fmla="*/ 83 h 163"/>
                <a:gd name="T100" fmla="*/ 52 w 70"/>
                <a:gd name="T101" fmla="*/ 87 h 163"/>
                <a:gd name="T102" fmla="*/ 30 w 70"/>
                <a:gd name="T103" fmla="*/ 81 h 163"/>
                <a:gd name="T104" fmla="*/ 42 w 70"/>
                <a:gd name="T105" fmla="*/ 77 h 163"/>
                <a:gd name="T106" fmla="*/ 25 w 70"/>
                <a:gd name="T107" fmla="*/ 15 h 163"/>
                <a:gd name="T108" fmla="*/ 34 w 70"/>
                <a:gd name="T109" fmla="*/ 15 h 163"/>
                <a:gd name="T110" fmla="*/ 38 w 70"/>
                <a:gd name="T111" fmla="*/ 22 h 163"/>
                <a:gd name="T112" fmla="*/ 39 w 70"/>
                <a:gd name="T113" fmla="*/ 22 h 163"/>
                <a:gd name="T114" fmla="*/ 42 w 70"/>
                <a:gd name="T115"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63">
                  <a:moveTo>
                    <a:pt x="5" y="163"/>
                  </a:moveTo>
                  <a:cubicBezTo>
                    <a:pt x="64" y="163"/>
                    <a:pt x="64" y="163"/>
                    <a:pt x="64" y="163"/>
                  </a:cubicBezTo>
                  <a:cubicBezTo>
                    <a:pt x="64" y="69"/>
                    <a:pt x="64" y="69"/>
                    <a:pt x="64" y="69"/>
                  </a:cubicBezTo>
                  <a:cubicBezTo>
                    <a:pt x="70" y="69"/>
                    <a:pt x="70" y="69"/>
                    <a:pt x="70" y="69"/>
                  </a:cubicBezTo>
                  <a:cubicBezTo>
                    <a:pt x="70" y="55"/>
                    <a:pt x="70" y="55"/>
                    <a:pt x="70" y="55"/>
                  </a:cubicBezTo>
                  <a:cubicBezTo>
                    <a:pt x="51" y="55"/>
                    <a:pt x="51" y="55"/>
                    <a:pt x="51" y="55"/>
                  </a:cubicBezTo>
                  <a:cubicBezTo>
                    <a:pt x="51" y="35"/>
                    <a:pt x="51" y="35"/>
                    <a:pt x="51" y="35"/>
                  </a:cubicBezTo>
                  <a:cubicBezTo>
                    <a:pt x="52" y="35"/>
                    <a:pt x="52" y="35"/>
                    <a:pt x="52" y="35"/>
                  </a:cubicBezTo>
                  <a:cubicBezTo>
                    <a:pt x="52" y="31"/>
                    <a:pt x="52" y="31"/>
                    <a:pt x="52" y="31"/>
                  </a:cubicBezTo>
                  <a:cubicBezTo>
                    <a:pt x="48" y="31"/>
                    <a:pt x="48" y="31"/>
                    <a:pt x="48" y="31"/>
                  </a:cubicBezTo>
                  <a:cubicBezTo>
                    <a:pt x="48" y="14"/>
                    <a:pt x="48" y="14"/>
                    <a:pt x="48" y="14"/>
                  </a:cubicBezTo>
                  <a:cubicBezTo>
                    <a:pt x="49" y="14"/>
                    <a:pt x="49" y="14"/>
                    <a:pt x="49" y="14"/>
                  </a:cubicBezTo>
                  <a:cubicBezTo>
                    <a:pt x="49" y="9"/>
                    <a:pt x="49" y="9"/>
                    <a:pt x="49" y="9"/>
                  </a:cubicBezTo>
                  <a:cubicBezTo>
                    <a:pt x="46" y="9"/>
                    <a:pt x="46" y="9"/>
                    <a:pt x="46" y="9"/>
                  </a:cubicBezTo>
                  <a:cubicBezTo>
                    <a:pt x="35" y="0"/>
                    <a:pt x="35" y="0"/>
                    <a:pt x="35" y="0"/>
                  </a:cubicBezTo>
                  <a:cubicBezTo>
                    <a:pt x="24" y="9"/>
                    <a:pt x="24" y="9"/>
                    <a:pt x="24" y="9"/>
                  </a:cubicBezTo>
                  <a:cubicBezTo>
                    <a:pt x="20" y="9"/>
                    <a:pt x="20" y="9"/>
                    <a:pt x="20" y="9"/>
                  </a:cubicBezTo>
                  <a:cubicBezTo>
                    <a:pt x="20" y="14"/>
                    <a:pt x="20" y="14"/>
                    <a:pt x="20" y="14"/>
                  </a:cubicBezTo>
                  <a:cubicBezTo>
                    <a:pt x="21" y="14"/>
                    <a:pt x="21" y="14"/>
                    <a:pt x="21" y="14"/>
                  </a:cubicBezTo>
                  <a:cubicBezTo>
                    <a:pt x="21" y="31"/>
                    <a:pt x="21" y="31"/>
                    <a:pt x="21" y="31"/>
                  </a:cubicBezTo>
                  <a:cubicBezTo>
                    <a:pt x="17" y="31"/>
                    <a:pt x="17" y="31"/>
                    <a:pt x="17" y="31"/>
                  </a:cubicBezTo>
                  <a:cubicBezTo>
                    <a:pt x="17" y="35"/>
                    <a:pt x="17" y="35"/>
                    <a:pt x="17" y="35"/>
                  </a:cubicBezTo>
                  <a:cubicBezTo>
                    <a:pt x="19" y="35"/>
                    <a:pt x="19" y="35"/>
                    <a:pt x="19" y="35"/>
                  </a:cubicBezTo>
                  <a:cubicBezTo>
                    <a:pt x="19" y="55"/>
                    <a:pt x="19" y="55"/>
                    <a:pt x="19" y="55"/>
                  </a:cubicBezTo>
                  <a:cubicBezTo>
                    <a:pt x="0" y="55"/>
                    <a:pt x="0" y="55"/>
                    <a:pt x="0" y="55"/>
                  </a:cubicBezTo>
                  <a:cubicBezTo>
                    <a:pt x="0" y="69"/>
                    <a:pt x="0" y="69"/>
                    <a:pt x="0" y="69"/>
                  </a:cubicBezTo>
                  <a:cubicBezTo>
                    <a:pt x="5" y="69"/>
                    <a:pt x="5" y="69"/>
                    <a:pt x="5" y="69"/>
                  </a:cubicBezTo>
                  <a:cubicBezTo>
                    <a:pt x="5" y="163"/>
                    <a:pt x="5" y="163"/>
                    <a:pt x="5" y="163"/>
                  </a:cubicBezTo>
                  <a:close/>
                  <a:moveTo>
                    <a:pt x="54" y="77"/>
                  </a:moveTo>
                  <a:cubicBezTo>
                    <a:pt x="55" y="77"/>
                    <a:pt x="57" y="77"/>
                    <a:pt x="58" y="77"/>
                  </a:cubicBezTo>
                  <a:cubicBezTo>
                    <a:pt x="58" y="78"/>
                    <a:pt x="58" y="79"/>
                    <a:pt x="58" y="81"/>
                  </a:cubicBezTo>
                  <a:cubicBezTo>
                    <a:pt x="57" y="81"/>
                    <a:pt x="55" y="81"/>
                    <a:pt x="54" y="81"/>
                  </a:cubicBezTo>
                  <a:cubicBezTo>
                    <a:pt x="54" y="79"/>
                    <a:pt x="54" y="78"/>
                    <a:pt x="54" y="77"/>
                  </a:cubicBezTo>
                  <a:close/>
                  <a:moveTo>
                    <a:pt x="11" y="70"/>
                  </a:moveTo>
                  <a:cubicBezTo>
                    <a:pt x="15" y="70"/>
                    <a:pt x="15" y="70"/>
                    <a:pt x="15" y="70"/>
                  </a:cubicBezTo>
                  <a:cubicBezTo>
                    <a:pt x="15" y="74"/>
                    <a:pt x="15" y="74"/>
                    <a:pt x="15" y="74"/>
                  </a:cubicBezTo>
                  <a:cubicBezTo>
                    <a:pt x="11" y="74"/>
                    <a:pt x="11" y="74"/>
                    <a:pt x="11" y="74"/>
                  </a:cubicBezTo>
                  <a:cubicBezTo>
                    <a:pt x="11" y="70"/>
                    <a:pt x="11" y="70"/>
                    <a:pt x="11" y="70"/>
                  </a:cubicBezTo>
                  <a:close/>
                  <a:moveTo>
                    <a:pt x="24" y="70"/>
                  </a:moveTo>
                  <a:cubicBezTo>
                    <a:pt x="25" y="70"/>
                    <a:pt x="26" y="70"/>
                    <a:pt x="28" y="70"/>
                  </a:cubicBezTo>
                  <a:cubicBezTo>
                    <a:pt x="28" y="71"/>
                    <a:pt x="28" y="73"/>
                    <a:pt x="28" y="74"/>
                  </a:cubicBezTo>
                  <a:cubicBezTo>
                    <a:pt x="26" y="74"/>
                    <a:pt x="25" y="74"/>
                    <a:pt x="24" y="74"/>
                  </a:cubicBezTo>
                  <a:cubicBezTo>
                    <a:pt x="24" y="73"/>
                    <a:pt x="24" y="71"/>
                    <a:pt x="24" y="70"/>
                  </a:cubicBezTo>
                  <a:close/>
                  <a:moveTo>
                    <a:pt x="30" y="70"/>
                  </a:moveTo>
                  <a:cubicBezTo>
                    <a:pt x="31" y="70"/>
                    <a:pt x="32" y="70"/>
                    <a:pt x="34" y="70"/>
                  </a:cubicBezTo>
                  <a:cubicBezTo>
                    <a:pt x="34" y="71"/>
                    <a:pt x="34" y="73"/>
                    <a:pt x="34" y="74"/>
                  </a:cubicBezTo>
                  <a:cubicBezTo>
                    <a:pt x="32" y="74"/>
                    <a:pt x="31" y="74"/>
                    <a:pt x="30" y="74"/>
                  </a:cubicBezTo>
                  <a:cubicBezTo>
                    <a:pt x="30" y="73"/>
                    <a:pt x="30" y="71"/>
                    <a:pt x="30" y="70"/>
                  </a:cubicBezTo>
                  <a:close/>
                  <a:moveTo>
                    <a:pt x="36" y="70"/>
                  </a:moveTo>
                  <a:cubicBezTo>
                    <a:pt x="37" y="70"/>
                    <a:pt x="38" y="70"/>
                    <a:pt x="40" y="70"/>
                  </a:cubicBezTo>
                  <a:cubicBezTo>
                    <a:pt x="40" y="71"/>
                    <a:pt x="40" y="73"/>
                    <a:pt x="40" y="74"/>
                  </a:cubicBezTo>
                  <a:cubicBezTo>
                    <a:pt x="38" y="74"/>
                    <a:pt x="37" y="74"/>
                    <a:pt x="36" y="74"/>
                  </a:cubicBezTo>
                  <a:cubicBezTo>
                    <a:pt x="36" y="73"/>
                    <a:pt x="36" y="71"/>
                    <a:pt x="36" y="70"/>
                  </a:cubicBezTo>
                  <a:close/>
                  <a:moveTo>
                    <a:pt x="42" y="70"/>
                  </a:moveTo>
                  <a:cubicBezTo>
                    <a:pt x="43" y="70"/>
                    <a:pt x="45" y="70"/>
                    <a:pt x="46" y="70"/>
                  </a:cubicBezTo>
                  <a:cubicBezTo>
                    <a:pt x="46" y="71"/>
                    <a:pt x="46" y="73"/>
                    <a:pt x="46" y="74"/>
                  </a:cubicBezTo>
                  <a:cubicBezTo>
                    <a:pt x="45" y="74"/>
                    <a:pt x="43" y="74"/>
                    <a:pt x="42" y="74"/>
                  </a:cubicBezTo>
                  <a:cubicBezTo>
                    <a:pt x="42" y="73"/>
                    <a:pt x="42" y="71"/>
                    <a:pt x="42" y="70"/>
                  </a:cubicBezTo>
                  <a:close/>
                  <a:moveTo>
                    <a:pt x="48" y="70"/>
                  </a:moveTo>
                  <a:cubicBezTo>
                    <a:pt x="49" y="70"/>
                    <a:pt x="51" y="70"/>
                    <a:pt x="52" y="70"/>
                  </a:cubicBezTo>
                  <a:cubicBezTo>
                    <a:pt x="52" y="71"/>
                    <a:pt x="52" y="73"/>
                    <a:pt x="52" y="74"/>
                  </a:cubicBezTo>
                  <a:cubicBezTo>
                    <a:pt x="51" y="74"/>
                    <a:pt x="49" y="74"/>
                    <a:pt x="48" y="74"/>
                  </a:cubicBezTo>
                  <a:cubicBezTo>
                    <a:pt x="48" y="73"/>
                    <a:pt x="48" y="71"/>
                    <a:pt x="48" y="70"/>
                  </a:cubicBezTo>
                  <a:close/>
                  <a:moveTo>
                    <a:pt x="54" y="70"/>
                  </a:moveTo>
                  <a:cubicBezTo>
                    <a:pt x="58" y="70"/>
                    <a:pt x="58" y="70"/>
                    <a:pt x="58" y="70"/>
                  </a:cubicBezTo>
                  <a:cubicBezTo>
                    <a:pt x="58" y="74"/>
                    <a:pt x="58" y="74"/>
                    <a:pt x="58" y="74"/>
                  </a:cubicBezTo>
                  <a:cubicBezTo>
                    <a:pt x="54" y="74"/>
                    <a:pt x="54" y="74"/>
                    <a:pt x="54" y="74"/>
                  </a:cubicBezTo>
                  <a:cubicBezTo>
                    <a:pt x="54" y="70"/>
                    <a:pt x="54" y="70"/>
                    <a:pt x="54" y="70"/>
                  </a:cubicBezTo>
                  <a:close/>
                  <a:moveTo>
                    <a:pt x="18" y="83"/>
                  </a:moveTo>
                  <a:cubicBezTo>
                    <a:pt x="19" y="83"/>
                    <a:pt x="20" y="83"/>
                    <a:pt x="21" y="83"/>
                  </a:cubicBezTo>
                  <a:cubicBezTo>
                    <a:pt x="21" y="85"/>
                    <a:pt x="21" y="86"/>
                    <a:pt x="21" y="87"/>
                  </a:cubicBezTo>
                  <a:cubicBezTo>
                    <a:pt x="20" y="87"/>
                    <a:pt x="19" y="87"/>
                    <a:pt x="18" y="87"/>
                  </a:cubicBezTo>
                  <a:cubicBezTo>
                    <a:pt x="18" y="86"/>
                    <a:pt x="18" y="85"/>
                    <a:pt x="18" y="83"/>
                  </a:cubicBezTo>
                  <a:close/>
                  <a:moveTo>
                    <a:pt x="18" y="90"/>
                  </a:moveTo>
                  <a:cubicBezTo>
                    <a:pt x="19" y="90"/>
                    <a:pt x="20" y="90"/>
                    <a:pt x="21" y="90"/>
                  </a:cubicBezTo>
                  <a:cubicBezTo>
                    <a:pt x="21" y="91"/>
                    <a:pt x="21" y="93"/>
                    <a:pt x="21" y="94"/>
                  </a:cubicBezTo>
                  <a:cubicBezTo>
                    <a:pt x="20" y="94"/>
                    <a:pt x="19" y="94"/>
                    <a:pt x="18" y="94"/>
                  </a:cubicBezTo>
                  <a:cubicBezTo>
                    <a:pt x="18" y="93"/>
                    <a:pt x="18" y="91"/>
                    <a:pt x="18" y="90"/>
                  </a:cubicBezTo>
                  <a:close/>
                  <a:moveTo>
                    <a:pt x="18" y="104"/>
                  </a:moveTo>
                  <a:cubicBezTo>
                    <a:pt x="19" y="104"/>
                    <a:pt x="20" y="104"/>
                    <a:pt x="21" y="104"/>
                  </a:cubicBezTo>
                  <a:cubicBezTo>
                    <a:pt x="21" y="105"/>
                    <a:pt x="21" y="106"/>
                    <a:pt x="21" y="107"/>
                  </a:cubicBezTo>
                  <a:cubicBezTo>
                    <a:pt x="20" y="107"/>
                    <a:pt x="19" y="107"/>
                    <a:pt x="18" y="107"/>
                  </a:cubicBezTo>
                  <a:cubicBezTo>
                    <a:pt x="18" y="106"/>
                    <a:pt x="18" y="105"/>
                    <a:pt x="18" y="104"/>
                  </a:cubicBezTo>
                  <a:close/>
                  <a:moveTo>
                    <a:pt x="18" y="110"/>
                  </a:moveTo>
                  <a:cubicBezTo>
                    <a:pt x="19" y="110"/>
                    <a:pt x="20" y="110"/>
                    <a:pt x="21" y="110"/>
                  </a:cubicBezTo>
                  <a:cubicBezTo>
                    <a:pt x="21" y="112"/>
                    <a:pt x="21" y="113"/>
                    <a:pt x="21" y="114"/>
                  </a:cubicBezTo>
                  <a:cubicBezTo>
                    <a:pt x="20" y="114"/>
                    <a:pt x="19" y="114"/>
                    <a:pt x="18" y="114"/>
                  </a:cubicBezTo>
                  <a:cubicBezTo>
                    <a:pt x="18" y="113"/>
                    <a:pt x="18" y="112"/>
                    <a:pt x="18" y="110"/>
                  </a:cubicBezTo>
                  <a:close/>
                  <a:moveTo>
                    <a:pt x="18" y="117"/>
                  </a:moveTo>
                  <a:cubicBezTo>
                    <a:pt x="19" y="117"/>
                    <a:pt x="20" y="117"/>
                    <a:pt x="21" y="117"/>
                  </a:cubicBezTo>
                  <a:cubicBezTo>
                    <a:pt x="21" y="118"/>
                    <a:pt x="21" y="120"/>
                    <a:pt x="21" y="121"/>
                  </a:cubicBezTo>
                  <a:cubicBezTo>
                    <a:pt x="20" y="121"/>
                    <a:pt x="19" y="121"/>
                    <a:pt x="18" y="121"/>
                  </a:cubicBezTo>
                  <a:cubicBezTo>
                    <a:pt x="18" y="120"/>
                    <a:pt x="18" y="118"/>
                    <a:pt x="18" y="117"/>
                  </a:cubicBezTo>
                  <a:close/>
                  <a:moveTo>
                    <a:pt x="36" y="144"/>
                  </a:moveTo>
                  <a:cubicBezTo>
                    <a:pt x="37" y="144"/>
                    <a:pt x="38" y="144"/>
                    <a:pt x="40" y="144"/>
                  </a:cubicBezTo>
                  <a:cubicBezTo>
                    <a:pt x="40" y="145"/>
                    <a:pt x="40" y="146"/>
                    <a:pt x="40" y="148"/>
                  </a:cubicBezTo>
                  <a:cubicBezTo>
                    <a:pt x="38" y="148"/>
                    <a:pt x="37" y="148"/>
                    <a:pt x="36" y="148"/>
                  </a:cubicBezTo>
                  <a:cubicBezTo>
                    <a:pt x="36" y="146"/>
                    <a:pt x="36" y="145"/>
                    <a:pt x="36" y="144"/>
                  </a:cubicBezTo>
                  <a:close/>
                  <a:moveTo>
                    <a:pt x="54" y="144"/>
                  </a:moveTo>
                  <a:cubicBezTo>
                    <a:pt x="58" y="144"/>
                    <a:pt x="58" y="144"/>
                    <a:pt x="58" y="144"/>
                  </a:cubicBezTo>
                  <a:cubicBezTo>
                    <a:pt x="58" y="148"/>
                    <a:pt x="58" y="148"/>
                    <a:pt x="58" y="148"/>
                  </a:cubicBezTo>
                  <a:cubicBezTo>
                    <a:pt x="54" y="148"/>
                    <a:pt x="54" y="148"/>
                    <a:pt x="54" y="148"/>
                  </a:cubicBezTo>
                  <a:cubicBezTo>
                    <a:pt x="54" y="144"/>
                    <a:pt x="54" y="144"/>
                    <a:pt x="54" y="144"/>
                  </a:cubicBezTo>
                  <a:close/>
                  <a:moveTo>
                    <a:pt x="24" y="137"/>
                  </a:moveTo>
                  <a:cubicBezTo>
                    <a:pt x="25" y="137"/>
                    <a:pt x="26" y="137"/>
                    <a:pt x="28" y="137"/>
                  </a:cubicBezTo>
                  <a:cubicBezTo>
                    <a:pt x="28" y="138"/>
                    <a:pt x="28" y="140"/>
                    <a:pt x="28" y="141"/>
                  </a:cubicBezTo>
                  <a:cubicBezTo>
                    <a:pt x="26" y="141"/>
                    <a:pt x="25" y="141"/>
                    <a:pt x="24" y="141"/>
                  </a:cubicBezTo>
                  <a:cubicBezTo>
                    <a:pt x="24" y="140"/>
                    <a:pt x="24" y="138"/>
                    <a:pt x="24" y="137"/>
                  </a:cubicBezTo>
                  <a:close/>
                  <a:moveTo>
                    <a:pt x="36" y="137"/>
                  </a:moveTo>
                  <a:cubicBezTo>
                    <a:pt x="37" y="137"/>
                    <a:pt x="38" y="137"/>
                    <a:pt x="40" y="137"/>
                  </a:cubicBezTo>
                  <a:cubicBezTo>
                    <a:pt x="40" y="138"/>
                    <a:pt x="40" y="140"/>
                    <a:pt x="40" y="141"/>
                  </a:cubicBezTo>
                  <a:cubicBezTo>
                    <a:pt x="38" y="141"/>
                    <a:pt x="37" y="141"/>
                    <a:pt x="36" y="141"/>
                  </a:cubicBezTo>
                  <a:cubicBezTo>
                    <a:pt x="36" y="140"/>
                    <a:pt x="36" y="138"/>
                    <a:pt x="36" y="137"/>
                  </a:cubicBezTo>
                  <a:close/>
                  <a:moveTo>
                    <a:pt x="42" y="137"/>
                  </a:moveTo>
                  <a:cubicBezTo>
                    <a:pt x="43" y="137"/>
                    <a:pt x="45" y="137"/>
                    <a:pt x="46" y="137"/>
                  </a:cubicBezTo>
                  <a:cubicBezTo>
                    <a:pt x="46" y="138"/>
                    <a:pt x="46" y="140"/>
                    <a:pt x="46" y="141"/>
                  </a:cubicBezTo>
                  <a:cubicBezTo>
                    <a:pt x="45" y="141"/>
                    <a:pt x="43" y="141"/>
                    <a:pt x="42" y="141"/>
                  </a:cubicBezTo>
                  <a:cubicBezTo>
                    <a:pt x="42" y="140"/>
                    <a:pt x="42" y="138"/>
                    <a:pt x="42" y="137"/>
                  </a:cubicBezTo>
                  <a:close/>
                  <a:moveTo>
                    <a:pt x="48" y="137"/>
                  </a:moveTo>
                  <a:cubicBezTo>
                    <a:pt x="49" y="137"/>
                    <a:pt x="51" y="137"/>
                    <a:pt x="52" y="137"/>
                  </a:cubicBezTo>
                  <a:cubicBezTo>
                    <a:pt x="52" y="138"/>
                    <a:pt x="52" y="140"/>
                    <a:pt x="52" y="141"/>
                  </a:cubicBezTo>
                  <a:cubicBezTo>
                    <a:pt x="51" y="141"/>
                    <a:pt x="49" y="141"/>
                    <a:pt x="48" y="141"/>
                  </a:cubicBezTo>
                  <a:cubicBezTo>
                    <a:pt x="48" y="140"/>
                    <a:pt x="48" y="138"/>
                    <a:pt x="48" y="137"/>
                  </a:cubicBezTo>
                  <a:close/>
                  <a:moveTo>
                    <a:pt x="54" y="137"/>
                  </a:moveTo>
                  <a:cubicBezTo>
                    <a:pt x="55" y="137"/>
                    <a:pt x="57" y="137"/>
                    <a:pt x="58" y="137"/>
                  </a:cubicBezTo>
                  <a:cubicBezTo>
                    <a:pt x="58" y="138"/>
                    <a:pt x="58" y="140"/>
                    <a:pt x="58" y="141"/>
                  </a:cubicBezTo>
                  <a:cubicBezTo>
                    <a:pt x="57" y="141"/>
                    <a:pt x="55" y="141"/>
                    <a:pt x="54" y="141"/>
                  </a:cubicBezTo>
                  <a:cubicBezTo>
                    <a:pt x="54" y="140"/>
                    <a:pt x="54" y="138"/>
                    <a:pt x="54" y="137"/>
                  </a:cubicBezTo>
                  <a:close/>
                  <a:moveTo>
                    <a:pt x="11" y="130"/>
                  </a:moveTo>
                  <a:cubicBezTo>
                    <a:pt x="13" y="130"/>
                    <a:pt x="14" y="130"/>
                    <a:pt x="15" y="130"/>
                  </a:cubicBezTo>
                  <a:cubicBezTo>
                    <a:pt x="15" y="132"/>
                    <a:pt x="15" y="133"/>
                    <a:pt x="15" y="134"/>
                  </a:cubicBezTo>
                  <a:cubicBezTo>
                    <a:pt x="14" y="134"/>
                    <a:pt x="13" y="134"/>
                    <a:pt x="11" y="134"/>
                  </a:cubicBezTo>
                  <a:cubicBezTo>
                    <a:pt x="11" y="133"/>
                    <a:pt x="11" y="132"/>
                    <a:pt x="11" y="130"/>
                  </a:cubicBezTo>
                  <a:close/>
                  <a:moveTo>
                    <a:pt x="24" y="130"/>
                  </a:moveTo>
                  <a:cubicBezTo>
                    <a:pt x="25" y="130"/>
                    <a:pt x="26" y="130"/>
                    <a:pt x="28" y="130"/>
                  </a:cubicBezTo>
                  <a:cubicBezTo>
                    <a:pt x="28" y="132"/>
                    <a:pt x="28" y="133"/>
                    <a:pt x="28" y="134"/>
                  </a:cubicBezTo>
                  <a:cubicBezTo>
                    <a:pt x="26" y="134"/>
                    <a:pt x="25" y="134"/>
                    <a:pt x="24" y="134"/>
                  </a:cubicBezTo>
                  <a:cubicBezTo>
                    <a:pt x="24" y="133"/>
                    <a:pt x="24" y="132"/>
                    <a:pt x="24" y="130"/>
                  </a:cubicBezTo>
                  <a:close/>
                  <a:moveTo>
                    <a:pt x="30" y="130"/>
                  </a:moveTo>
                  <a:cubicBezTo>
                    <a:pt x="31" y="130"/>
                    <a:pt x="32" y="130"/>
                    <a:pt x="34" y="130"/>
                  </a:cubicBezTo>
                  <a:cubicBezTo>
                    <a:pt x="34" y="132"/>
                    <a:pt x="34" y="133"/>
                    <a:pt x="34" y="134"/>
                  </a:cubicBezTo>
                  <a:cubicBezTo>
                    <a:pt x="32" y="134"/>
                    <a:pt x="31" y="134"/>
                    <a:pt x="30" y="134"/>
                  </a:cubicBezTo>
                  <a:cubicBezTo>
                    <a:pt x="30" y="133"/>
                    <a:pt x="30" y="132"/>
                    <a:pt x="30" y="130"/>
                  </a:cubicBezTo>
                  <a:close/>
                  <a:moveTo>
                    <a:pt x="42" y="130"/>
                  </a:moveTo>
                  <a:cubicBezTo>
                    <a:pt x="43" y="130"/>
                    <a:pt x="45" y="130"/>
                    <a:pt x="46" y="130"/>
                  </a:cubicBezTo>
                  <a:cubicBezTo>
                    <a:pt x="46" y="132"/>
                    <a:pt x="46" y="133"/>
                    <a:pt x="46" y="134"/>
                  </a:cubicBezTo>
                  <a:cubicBezTo>
                    <a:pt x="45" y="134"/>
                    <a:pt x="43" y="134"/>
                    <a:pt x="42" y="134"/>
                  </a:cubicBezTo>
                  <a:cubicBezTo>
                    <a:pt x="42" y="133"/>
                    <a:pt x="42" y="132"/>
                    <a:pt x="42" y="130"/>
                  </a:cubicBezTo>
                  <a:close/>
                  <a:moveTo>
                    <a:pt x="48" y="130"/>
                  </a:moveTo>
                  <a:cubicBezTo>
                    <a:pt x="49" y="130"/>
                    <a:pt x="51" y="130"/>
                    <a:pt x="52" y="130"/>
                  </a:cubicBezTo>
                  <a:cubicBezTo>
                    <a:pt x="52" y="132"/>
                    <a:pt x="52" y="133"/>
                    <a:pt x="52" y="134"/>
                  </a:cubicBezTo>
                  <a:cubicBezTo>
                    <a:pt x="51" y="134"/>
                    <a:pt x="49" y="134"/>
                    <a:pt x="48" y="134"/>
                  </a:cubicBezTo>
                  <a:cubicBezTo>
                    <a:pt x="48" y="133"/>
                    <a:pt x="48" y="132"/>
                    <a:pt x="48" y="130"/>
                  </a:cubicBezTo>
                  <a:close/>
                  <a:moveTo>
                    <a:pt x="54" y="130"/>
                  </a:moveTo>
                  <a:cubicBezTo>
                    <a:pt x="55" y="130"/>
                    <a:pt x="57" y="130"/>
                    <a:pt x="58" y="130"/>
                  </a:cubicBezTo>
                  <a:cubicBezTo>
                    <a:pt x="58" y="132"/>
                    <a:pt x="58" y="133"/>
                    <a:pt x="58" y="134"/>
                  </a:cubicBezTo>
                  <a:cubicBezTo>
                    <a:pt x="57" y="134"/>
                    <a:pt x="55" y="134"/>
                    <a:pt x="54" y="134"/>
                  </a:cubicBezTo>
                  <a:cubicBezTo>
                    <a:pt x="54" y="133"/>
                    <a:pt x="54" y="132"/>
                    <a:pt x="54" y="130"/>
                  </a:cubicBezTo>
                  <a:close/>
                  <a:moveTo>
                    <a:pt x="24" y="124"/>
                  </a:moveTo>
                  <a:cubicBezTo>
                    <a:pt x="25" y="124"/>
                    <a:pt x="26" y="124"/>
                    <a:pt x="28" y="124"/>
                  </a:cubicBezTo>
                  <a:cubicBezTo>
                    <a:pt x="28" y="125"/>
                    <a:pt x="28" y="126"/>
                    <a:pt x="28" y="128"/>
                  </a:cubicBezTo>
                  <a:cubicBezTo>
                    <a:pt x="26" y="128"/>
                    <a:pt x="25" y="128"/>
                    <a:pt x="24" y="128"/>
                  </a:cubicBezTo>
                  <a:cubicBezTo>
                    <a:pt x="24" y="126"/>
                    <a:pt x="24" y="125"/>
                    <a:pt x="24" y="124"/>
                  </a:cubicBezTo>
                  <a:close/>
                  <a:moveTo>
                    <a:pt x="30" y="124"/>
                  </a:moveTo>
                  <a:cubicBezTo>
                    <a:pt x="31" y="124"/>
                    <a:pt x="32" y="124"/>
                    <a:pt x="34" y="124"/>
                  </a:cubicBezTo>
                  <a:cubicBezTo>
                    <a:pt x="34" y="125"/>
                    <a:pt x="34" y="126"/>
                    <a:pt x="34" y="128"/>
                  </a:cubicBezTo>
                  <a:cubicBezTo>
                    <a:pt x="32" y="128"/>
                    <a:pt x="31" y="128"/>
                    <a:pt x="30" y="128"/>
                  </a:cubicBezTo>
                  <a:cubicBezTo>
                    <a:pt x="30" y="126"/>
                    <a:pt x="30" y="125"/>
                    <a:pt x="30" y="124"/>
                  </a:cubicBezTo>
                  <a:close/>
                  <a:moveTo>
                    <a:pt x="36" y="124"/>
                  </a:moveTo>
                  <a:cubicBezTo>
                    <a:pt x="37" y="124"/>
                    <a:pt x="38" y="124"/>
                    <a:pt x="40" y="124"/>
                  </a:cubicBezTo>
                  <a:cubicBezTo>
                    <a:pt x="40" y="125"/>
                    <a:pt x="40" y="126"/>
                    <a:pt x="40" y="128"/>
                  </a:cubicBezTo>
                  <a:cubicBezTo>
                    <a:pt x="38" y="128"/>
                    <a:pt x="37" y="128"/>
                    <a:pt x="36" y="128"/>
                  </a:cubicBezTo>
                  <a:cubicBezTo>
                    <a:pt x="36" y="126"/>
                    <a:pt x="36" y="125"/>
                    <a:pt x="36" y="124"/>
                  </a:cubicBezTo>
                  <a:close/>
                  <a:moveTo>
                    <a:pt x="48" y="124"/>
                  </a:moveTo>
                  <a:cubicBezTo>
                    <a:pt x="49" y="124"/>
                    <a:pt x="51" y="124"/>
                    <a:pt x="52" y="124"/>
                  </a:cubicBezTo>
                  <a:cubicBezTo>
                    <a:pt x="52" y="125"/>
                    <a:pt x="52" y="126"/>
                    <a:pt x="52" y="128"/>
                  </a:cubicBezTo>
                  <a:cubicBezTo>
                    <a:pt x="51" y="128"/>
                    <a:pt x="49" y="128"/>
                    <a:pt x="48" y="128"/>
                  </a:cubicBezTo>
                  <a:cubicBezTo>
                    <a:pt x="48" y="126"/>
                    <a:pt x="48" y="125"/>
                    <a:pt x="48" y="124"/>
                  </a:cubicBezTo>
                  <a:close/>
                  <a:moveTo>
                    <a:pt x="11" y="117"/>
                  </a:moveTo>
                  <a:cubicBezTo>
                    <a:pt x="13" y="117"/>
                    <a:pt x="14" y="117"/>
                    <a:pt x="15" y="117"/>
                  </a:cubicBezTo>
                  <a:cubicBezTo>
                    <a:pt x="15" y="118"/>
                    <a:pt x="15" y="120"/>
                    <a:pt x="15" y="121"/>
                  </a:cubicBezTo>
                  <a:cubicBezTo>
                    <a:pt x="14" y="121"/>
                    <a:pt x="13" y="121"/>
                    <a:pt x="11" y="121"/>
                  </a:cubicBezTo>
                  <a:cubicBezTo>
                    <a:pt x="11" y="120"/>
                    <a:pt x="11" y="118"/>
                    <a:pt x="11" y="117"/>
                  </a:cubicBezTo>
                  <a:close/>
                  <a:moveTo>
                    <a:pt x="30" y="117"/>
                  </a:moveTo>
                  <a:cubicBezTo>
                    <a:pt x="31" y="117"/>
                    <a:pt x="32" y="117"/>
                    <a:pt x="34" y="117"/>
                  </a:cubicBezTo>
                  <a:cubicBezTo>
                    <a:pt x="34" y="118"/>
                    <a:pt x="34" y="120"/>
                    <a:pt x="34" y="121"/>
                  </a:cubicBezTo>
                  <a:cubicBezTo>
                    <a:pt x="32" y="121"/>
                    <a:pt x="31" y="121"/>
                    <a:pt x="30" y="121"/>
                  </a:cubicBezTo>
                  <a:cubicBezTo>
                    <a:pt x="30" y="120"/>
                    <a:pt x="30" y="118"/>
                    <a:pt x="30" y="117"/>
                  </a:cubicBezTo>
                  <a:close/>
                  <a:moveTo>
                    <a:pt x="36" y="117"/>
                  </a:moveTo>
                  <a:cubicBezTo>
                    <a:pt x="37" y="117"/>
                    <a:pt x="38" y="117"/>
                    <a:pt x="40" y="117"/>
                  </a:cubicBezTo>
                  <a:cubicBezTo>
                    <a:pt x="40" y="118"/>
                    <a:pt x="40" y="120"/>
                    <a:pt x="40" y="121"/>
                  </a:cubicBezTo>
                  <a:cubicBezTo>
                    <a:pt x="38" y="121"/>
                    <a:pt x="37" y="121"/>
                    <a:pt x="36" y="121"/>
                  </a:cubicBezTo>
                  <a:cubicBezTo>
                    <a:pt x="36" y="120"/>
                    <a:pt x="36" y="118"/>
                    <a:pt x="36" y="117"/>
                  </a:cubicBezTo>
                  <a:close/>
                  <a:moveTo>
                    <a:pt x="48" y="117"/>
                  </a:moveTo>
                  <a:cubicBezTo>
                    <a:pt x="49" y="117"/>
                    <a:pt x="51" y="117"/>
                    <a:pt x="52" y="117"/>
                  </a:cubicBezTo>
                  <a:cubicBezTo>
                    <a:pt x="52" y="118"/>
                    <a:pt x="52" y="120"/>
                    <a:pt x="52" y="121"/>
                  </a:cubicBezTo>
                  <a:cubicBezTo>
                    <a:pt x="51" y="121"/>
                    <a:pt x="49" y="121"/>
                    <a:pt x="48" y="121"/>
                  </a:cubicBezTo>
                  <a:cubicBezTo>
                    <a:pt x="48" y="120"/>
                    <a:pt x="48" y="118"/>
                    <a:pt x="48" y="117"/>
                  </a:cubicBezTo>
                  <a:close/>
                  <a:moveTo>
                    <a:pt x="54" y="117"/>
                  </a:moveTo>
                  <a:cubicBezTo>
                    <a:pt x="55" y="117"/>
                    <a:pt x="57" y="117"/>
                    <a:pt x="58" y="117"/>
                  </a:cubicBezTo>
                  <a:cubicBezTo>
                    <a:pt x="58" y="118"/>
                    <a:pt x="58" y="120"/>
                    <a:pt x="58" y="121"/>
                  </a:cubicBezTo>
                  <a:cubicBezTo>
                    <a:pt x="57" y="121"/>
                    <a:pt x="55" y="121"/>
                    <a:pt x="54" y="121"/>
                  </a:cubicBezTo>
                  <a:cubicBezTo>
                    <a:pt x="54" y="120"/>
                    <a:pt x="54" y="118"/>
                    <a:pt x="54" y="117"/>
                  </a:cubicBezTo>
                  <a:close/>
                  <a:moveTo>
                    <a:pt x="24" y="110"/>
                  </a:moveTo>
                  <a:cubicBezTo>
                    <a:pt x="25" y="110"/>
                    <a:pt x="26" y="110"/>
                    <a:pt x="28" y="110"/>
                  </a:cubicBezTo>
                  <a:cubicBezTo>
                    <a:pt x="28" y="112"/>
                    <a:pt x="28" y="113"/>
                    <a:pt x="28" y="114"/>
                  </a:cubicBezTo>
                  <a:cubicBezTo>
                    <a:pt x="26" y="114"/>
                    <a:pt x="25" y="114"/>
                    <a:pt x="24" y="114"/>
                  </a:cubicBezTo>
                  <a:cubicBezTo>
                    <a:pt x="24" y="113"/>
                    <a:pt x="24" y="112"/>
                    <a:pt x="24" y="110"/>
                  </a:cubicBezTo>
                  <a:close/>
                  <a:moveTo>
                    <a:pt x="30" y="110"/>
                  </a:moveTo>
                  <a:cubicBezTo>
                    <a:pt x="31" y="110"/>
                    <a:pt x="32" y="110"/>
                    <a:pt x="34" y="110"/>
                  </a:cubicBezTo>
                  <a:cubicBezTo>
                    <a:pt x="34" y="112"/>
                    <a:pt x="34" y="113"/>
                    <a:pt x="34" y="114"/>
                  </a:cubicBezTo>
                  <a:cubicBezTo>
                    <a:pt x="32" y="114"/>
                    <a:pt x="31" y="114"/>
                    <a:pt x="30" y="114"/>
                  </a:cubicBezTo>
                  <a:cubicBezTo>
                    <a:pt x="30" y="113"/>
                    <a:pt x="30" y="112"/>
                    <a:pt x="30" y="110"/>
                  </a:cubicBezTo>
                  <a:close/>
                  <a:moveTo>
                    <a:pt x="36" y="110"/>
                  </a:moveTo>
                  <a:cubicBezTo>
                    <a:pt x="37" y="110"/>
                    <a:pt x="38" y="110"/>
                    <a:pt x="40" y="110"/>
                  </a:cubicBezTo>
                  <a:cubicBezTo>
                    <a:pt x="40" y="112"/>
                    <a:pt x="40" y="113"/>
                    <a:pt x="40" y="114"/>
                  </a:cubicBezTo>
                  <a:cubicBezTo>
                    <a:pt x="38" y="114"/>
                    <a:pt x="37" y="114"/>
                    <a:pt x="36" y="114"/>
                  </a:cubicBezTo>
                  <a:cubicBezTo>
                    <a:pt x="36" y="113"/>
                    <a:pt x="36" y="112"/>
                    <a:pt x="36" y="110"/>
                  </a:cubicBezTo>
                  <a:close/>
                  <a:moveTo>
                    <a:pt x="48" y="110"/>
                  </a:moveTo>
                  <a:cubicBezTo>
                    <a:pt x="49" y="110"/>
                    <a:pt x="51" y="110"/>
                    <a:pt x="52" y="110"/>
                  </a:cubicBezTo>
                  <a:cubicBezTo>
                    <a:pt x="52" y="112"/>
                    <a:pt x="52" y="113"/>
                    <a:pt x="52" y="114"/>
                  </a:cubicBezTo>
                  <a:cubicBezTo>
                    <a:pt x="51" y="114"/>
                    <a:pt x="49" y="114"/>
                    <a:pt x="48" y="114"/>
                  </a:cubicBezTo>
                  <a:cubicBezTo>
                    <a:pt x="48" y="113"/>
                    <a:pt x="48" y="112"/>
                    <a:pt x="48" y="110"/>
                  </a:cubicBezTo>
                  <a:close/>
                  <a:moveTo>
                    <a:pt x="54" y="110"/>
                  </a:moveTo>
                  <a:cubicBezTo>
                    <a:pt x="55" y="110"/>
                    <a:pt x="57" y="110"/>
                    <a:pt x="58" y="110"/>
                  </a:cubicBezTo>
                  <a:cubicBezTo>
                    <a:pt x="58" y="112"/>
                    <a:pt x="58" y="113"/>
                    <a:pt x="58" y="114"/>
                  </a:cubicBezTo>
                  <a:cubicBezTo>
                    <a:pt x="57" y="114"/>
                    <a:pt x="55" y="114"/>
                    <a:pt x="54" y="114"/>
                  </a:cubicBezTo>
                  <a:cubicBezTo>
                    <a:pt x="54" y="113"/>
                    <a:pt x="54" y="112"/>
                    <a:pt x="54" y="110"/>
                  </a:cubicBezTo>
                  <a:close/>
                  <a:moveTo>
                    <a:pt x="24" y="104"/>
                  </a:moveTo>
                  <a:cubicBezTo>
                    <a:pt x="25" y="104"/>
                    <a:pt x="26" y="104"/>
                    <a:pt x="28" y="104"/>
                  </a:cubicBezTo>
                  <a:cubicBezTo>
                    <a:pt x="28" y="105"/>
                    <a:pt x="28" y="106"/>
                    <a:pt x="28" y="107"/>
                  </a:cubicBezTo>
                  <a:cubicBezTo>
                    <a:pt x="26" y="107"/>
                    <a:pt x="25" y="107"/>
                    <a:pt x="24" y="107"/>
                  </a:cubicBezTo>
                  <a:cubicBezTo>
                    <a:pt x="24" y="106"/>
                    <a:pt x="24" y="105"/>
                    <a:pt x="24" y="104"/>
                  </a:cubicBezTo>
                  <a:close/>
                  <a:moveTo>
                    <a:pt x="42" y="104"/>
                  </a:moveTo>
                  <a:cubicBezTo>
                    <a:pt x="43" y="104"/>
                    <a:pt x="45" y="104"/>
                    <a:pt x="46" y="104"/>
                  </a:cubicBezTo>
                  <a:cubicBezTo>
                    <a:pt x="46" y="105"/>
                    <a:pt x="46" y="106"/>
                    <a:pt x="46" y="107"/>
                  </a:cubicBezTo>
                  <a:cubicBezTo>
                    <a:pt x="45" y="107"/>
                    <a:pt x="43" y="107"/>
                    <a:pt x="42" y="107"/>
                  </a:cubicBezTo>
                  <a:cubicBezTo>
                    <a:pt x="42" y="106"/>
                    <a:pt x="42" y="105"/>
                    <a:pt x="42" y="104"/>
                  </a:cubicBezTo>
                  <a:close/>
                  <a:moveTo>
                    <a:pt x="54" y="104"/>
                  </a:moveTo>
                  <a:cubicBezTo>
                    <a:pt x="55" y="104"/>
                    <a:pt x="57" y="104"/>
                    <a:pt x="58" y="104"/>
                  </a:cubicBezTo>
                  <a:cubicBezTo>
                    <a:pt x="58" y="105"/>
                    <a:pt x="58" y="106"/>
                    <a:pt x="58" y="107"/>
                  </a:cubicBezTo>
                  <a:cubicBezTo>
                    <a:pt x="57" y="107"/>
                    <a:pt x="55" y="107"/>
                    <a:pt x="54" y="107"/>
                  </a:cubicBezTo>
                  <a:cubicBezTo>
                    <a:pt x="54" y="106"/>
                    <a:pt x="54" y="105"/>
                    <a:pt x="54" y="104"/>
                  </a:cubicBezTo>
                  <a:close/>
                  <a:moveTo>
                    <a:pt x="30" y="97"/>
                  </a:moveTo>
                  <a:cubicBezTo>
                    <a:pt x="31" y="97"/>
                    <a:pt x="32" y="97"/>
                    <a:pt x="34" y="97"/>
                  </a:cubicBezTo>
                  <a:cubicBezTo>
                    <a:pt x="34" y="98"/>
                    <a:pt x="34" y="99"/>
                    <a:pt x="34" y="101"/>
                  </a:cubicBezTo>
                  <a:cubicBezTo>
                    <a:pt x="32" y="101"/>
                    <a:pt x="31" y="101"/>
                    <a:pt x="30" y="101"/>
                  </a:cubicBezTo>
                  <a:cubicBezTo>
                    <a:pt x="30" y="99"/>
                    <a:pt x="30" y="98"/>
                    <a:pt x="30" y="97"/>
                  </a:cubicBezTo>
                  <a:close/>
                  <a:moveTo>
                    <a:pt x="36" y="97"/>
                  </a:moveTo>
                  <a:cubicBezTo>
                    <a:pt x="37" y="97"/>
                    <a:pt x="38" y="97"/>
                    <a:pt x="40" y="97"/>
                  </a:cubicBezTo>
                  <a:cubicBezTo>
                    <a:pt x="40" y="98"/>
                    <a:pt x="40" y="99"/>
                    <a:pt x="40" y="101"/>
                  </a:cubicBezTo>
                  <a:cubicBezTo>
                    <a:pt x="38" y="101"/>
                    <a:pt x="37" y="101"/>
                    <a:pt x="36" y="101"/>
                  </a:cubicBezTo>
                  <a:cubicBezTo>
                    <a:pt x="36" y="99"/>
                    <a:pt x="36" y="98"/>
                    <a:pt x="36" y="97"/>
                  </a:cubicBezTo>
                  <a:close/>
                  <a:moveTo>
                    <a:pt x="54" y="97"/>
                  </a:moveTo>
                  <a:cubicBezTo>
                    <a:pt x="55" y="97"/>
                    <a:pt x="57" y="97"/>
                    <a:pt x="58" y="97"/>
                  </a:cubicBezTo>
                  <a:cubicBezTo>
                    <a:pt x="58" y="98"/>
                    <a:pt x="58" y="99"/>
                    <a:pt x="58" y="101"/>
                  </a:cubicBezTo>
                  <a:cubicBezTo>
                    <a:pt x="57" y="101"/>
                    <a:pt x="55" y="101"/>
                    <a:pt x="54" y="101"/>
                  </a:cubicBezTo>
                  <a:cubicBezTo>
                    <a:pt x="54" y="99"/>
                    <a:pt x="54" y="98"/>
                    <a:pt x="54" y="97"/>
                  </a:cubicBezTo>
                  <a:close/>
                  <a:moveTo>
                    <a:pt x="11" y="90"/>
                  </a:moveTo>
                  <a:cubicBezTo>
                    <a:pt x="13" y="90"/>
                    <a:pt x="14" y="90"/>
                    <a:pt x="15" y="90"/>
                  </a:cubicBezTo>
                  <a:cubicBezTo>
                    <a:pt x="15" y="91"/>
                    <a:pt x="15" y="93"/>
                    <a:pt x="15" y="94"/>
                  </a:cubicBezTo>
                  <a:cubicBezTo>
                    <a:pt x="14" y="94"/>
                    <a:pt x="13" y="94"/>
                    <a:pt x="11" y="94"/>
                  </a:cubicBezTo>
                  <a:cubicBezTo>
                    <a:pt x="11" y="93"/>
                    <a:pt x="11" y="91"/>
                    <a:pt x="11" y="90"/>
                  </a:cubicBezTo>
                  <a:close/>
                  <a:moveTo>
                    <a:pt x="30" y="90"/>
                  </a:moveTo>
                  <a:cubicBezTo>
                    <a:pt x="31" y="90"/>
                    <a:pt x="32" y="90"/>
                    <a:pt x="34" y="90"/>
                  </a:cubicBezTo>
                  <a:cubicBezTo>
                    <a:pt x="34" y="91"/>
                    <a:pt x="34" y="93"/>
                    <a:pt x="34" y="94"/>
                  </a:cubicBezTo>
                  <a:cubicBezTo>
                    <a:pt x="32" y="94"/>
                    <a:pt x="31" y="94"/>
                    <a:pt x="30" y="94"/>
                  </a:cubicBezTo>
                  <a:cubicBezTo>
                    <a:pt x="30" y="93"/>
                    <a:pt x="30" y="91"/>
                    <a:pt x="30" y="90"/>
                  </a:cubicBezTo>
                  <a:close/>
                  <a:moveTo>
                    <a:pt x="36" y="90"/>
                  </a:moveTo>
                  <a:cubicBezTo>
                    <a:pt x="37" y="90"/>
                    <a:pt x="38" y="90"/>
                    <a:pt x="40" y="90"/>
                  </a:cubicBezTo>
                  <a:cubicBezTo>
                    <a:pt x="40" y="91"/>
                    <a:pt x="40" y="93"/>
                    <a:pt x="40" y="94"/>
                  </a:cubicBezTo>
                  <a:cubicBezTo>
                    <a:pt x="38" y="94"/>
                    <a:pt x="37" y="94"/>
                    <a:pt x="36" y="94"/>
                  </a:cubicBezTo>
                  <a:cubicBezTo>
                    <a:pt x="36" y="93"/>
                    <a:pt x="36" y="91"/>
                    <a:pt x="36" y="90"/>
                  </a:cubicBezTo>
                  <a:close/>
                  <a:moveTo>
                    <a:pt x="42" y="90"/>
                  </a:moveTo>
                  <a:cubicBezTo>
                    <a:pt x="43" y="90"/>
                    <a:pt x="45" y="90"/>
                    <a:pt x="46" y="90"/>
                  </a:cubicBezTo>
                  <a:cubicBezTo>
                    <a:pt x="46" y="91"/>
                    <a:pt x="46" y="93"/>
                    <a:pt x="46" y="94"/>
                  </a:cubicBezTo>
                  <a:cubicBezTo>
                    <a:pt x="45" y="94"/>
                    <a:pt x="43" y="94"/>
                    <a:pt x="42" y="94"/>
                  </a:cubicBezTo>
                  <a:cubicBezTo>
                    <a:pt x="42" y="93"/>
                    <a:pt x="42" y="91"/>
                    <a:pt x="42" y="90"/>
                  </a:cubicBezTo>
                  <a:close/>
                  <a:moveTo>
                    <a:pt x="54" y="90"/>
                  </a:moveTo>
                  <a:cubicBezTo>
                    <a:pt x="55" y="90"/>
                    <a:pt x="57" y="90"/>
                    <a:pt x="58" y="90"/>
                  </a:cubicBezTo>
                  <a:cubicBezTo>
                    <a:pt x="58" y="91"/>
                    <a:pt x="58" y="93"/>
                    <a:pt x="58" y="94"/>
                  </a:cubicBezTo>
                  <a:cubicBezTo>
                    <a:pt x="57" y="94"/>
                    <a:pt x="55" y="94"/>
                    <a:pt x="54" y="94"/>
                  </a:cubicBezTo>
                  <a:cubicBezTo>
                    <a:pt x="54" y="93"/>
                    <a:pt x="54" y="91"/>
                    <a:pt x="54" y="90"/>
                  </a:cubicBezTo>
                  <a:close/>
                  <a:moveTo>
                    <a:pt x="11" y="83"/>
                  </a:moveTo>
                  <a:cubicBezTo>
                    <a:pt x="13" y="83"/>
                    <a:pt x="14" y="83"/>
                    <a:pt x="15" y="83"/>
                  </a:cubicBezTo>
                  <a:cubicBezTo>
                    <a:pt x="15" y="85"/>
                    <a:pt x="15" y="86"/>
                    <a:pt x="15" y="87"/>
                  </a:cubicBezTo>
                  <a:cubicBezTo>
                    <a:pt x="14" y="87"/>
                    <a:pt x="13" y="87"/>
                    <a:pt x="11" y="87"/>
                  </a:cubicBezTo>
                  <a:cubicBezTo>
                    <a:pt x="11" y="86"/>
                    <a:pt x="11" y="85"/>
                    <a:pt x="11" y="83"/>
                  </a:cubicBezTo>
                  <a:close/>
                  <a:moveTo>
                    <a:pt x="24" y="83"/>
                  </a:moveTo>
                  <a:cubicBezTo>
                    <a:pt x="25" y="83"/>
                    <a:pt x="26" y="83"/>
                    <a:pt x="28" y="83"/>
                  </a:cubicBezTo>
                  <a:cubicBezTo>
                    <a:pt x="28" y="85"/>
                    <a:pt x="28" y="86"/>
                    <a:pt x="28" y="87"/>
                  </a:cubicBezTo>
                  <a:cubicBezTo>
                    <a:pt x="26" y="87"/>
                    <a:pt x="25" y="87"/>
                    <a:pt x="24" y="87"/>
                  </a:cubicBezTo>
                  <a:cubicBezTo>
                    <a:pt x="24" y="86"/>
                    <a:pt x="24" y="85"/>
                    <a:pt x="24" y="83"/>
                  </a:cubicBezTo>
                  <a:close/>
                  <a:moveTo>
                    <a:pt x="36" y="83"/>
                  </a:moveTo>
                  <a:cubicBezTo>
                    <a:pt x="37" y="83"/>
                    <a:pt x="38" y="83"/>
                    <a:pt x="40" y="83"/>
                  </a:cubicBezTo>
                  <a:cubicBezTo>
                    <a:pt x="40" y="85"/>
                    <a:pt x="40" y="86"/>
                    <a:pt x="40" y="87"/>
                  </a:cubicBezTo>
                  <a:cubicBezTo>
                    <a:pt x="38" y="87"/>
                    <a:pt x="37" y="87"/>
                    <a:pt x="36" y="87"/>
                  </a:cubicBezTo>
                  <a:cubicBezTo>
                    <a:pt x="36" y="86"/>
                    <a:pt x="36" y="85"/>
                    <a:pt x="36" y="83"/>
                  </a:cubicBezTo>
                  <a:close/>
                  <a:moveTo>
                    <a:pt x="42" y="83"/>
                  </a:moveTo>
                  <a:cubicBezTo>
                    <a:pt x="43" y="83"/>
                    <a:pt x="45" y="83"/>
                    <a:pt x="46" y="83"/>
                  </a:cubicBezTo>
                  <a:cubicBezTo>
                    <a:pt x="46" y="85"/>
                    <a:pt x="46" y="86"/>
                    <a:pt x="46" y="87"/>
                  </a:cubicBezTo>
                  <a:cubicBezTo>
                    <a:pt x="45" y="87"/>
                    <a:pt x="43" y="87"/>
                    <a:pt x="42" y="87"/>
                  </a:cubicBezTo>
                  <a:cubicBezTo>
                    <a:pt x="42" y="86"/>
                    <a:pt x="42" y="85"/>
                    <a:pt x="42" y="83"/>
                  </a:cubicBezTo>
                  <a:close/>
                  <a:moveTo>
                    <a:pt x="48" y="83"/>
                  </a:moveTo>
                  <a:cubicBezTo>
                    <a:pt x="49" y="83"/>
                    <a:pt x="51" y="83"/>
                    <a:pt x="52" y="83"/>
                  </a:cubicBezTo>
                  <a:cubicBezTo>
                    <a:pt x="52" y="85"/>
                    <a:pt x="52" y="86"/>
                    <a:pt x="52" y="87"/>
                  </a:cubicBezTo>
                  <a:cubicBezTo>
                    <a:pt x="51" y="87"/>
                    <a:pt x="49" y="87"/>
                    <a:pt x="48" y="87"/>
                  </a:cubicBezTo>
                  <a:cubicBezTo>
                    <a:pt x="48" y="86"/>
                    <a:pt x="48" y="85"/>
                    <a:pt x="48" y="83"/>
                  </a:cubicBezTo>
                  <a:close/>
                  <a:moveTo>
                    <a:pt x="30" y="77"/>
                  </a:moveTo>
                  <a:cubicBezTo>
                    <a:pt x="31" y="77"/>
                    <a:pt x="32" y="77"/>
                    <a:pt x="34" y="77"/>
                  </a:cubicBezTo>
                  <a:cubicBezTo>
                    <a:pt x="34" y="78"/>
                    <a:pt x="34" y="79"/>
                    <a:pt x="34" y="81"/>
                  </a:cubicBezTo>
                  <a:cubicBezTo>
                    <a:pt x="32" y="81"/>
                    <a:pt x="31" y="81"/>
                    <a:pt x="30" y="81"/>
                  </a:cubicBezTo>
                  <a:cubicBezTo>
                    <a:pt x="30" y="79"/>
                    <a:pt x="30" y="78"/>
                    <a:pt x="30" y="77"/>
                  </a:cubicBezTo>
                  <a:close/>
                  <a:moveTo>
                    <a:pt x="42" y="77"/>
                  </a:moveTo>
                  <a:cubicBezTo>
                    <a:pt x="43" y="77"/>
                    <a:pt x="45" y="77"/>
                    <a:pt x="46" y="77"/>
                  </a:cubicBezTo>
                  <a:cubicBezTo>
                    <a:pt x="46" y="78"/>
                    <a:pt x="46" y="79"/>
                    <a:pt x="46" y="81"/>
                  </a:cubicBezTo>
                  <a:cubicBezTo>
                    <a:pt x="45" y="81"/>
                    <a:pt x="43" y="81"/>
                    <a:pt x="42" y="81"/>
                  </a:cubicBezTo>
                  <a:cubicBezTo>
                    <a:pt x="42" y="79"/>
                    <a:pt x="42" y="78"/>
                    <a:pt x="42" y="77"/>
                  </a:cubicBezTo>
                  <a:close/>
                  <a:moveTo>
                    <a:pt x="29" y="15"/>
                  </a:moveTo>
                  <a:cubicBezTo>
                    <a:pt x="30" y="15"/>
                    <a:pt x="30" y="15"/>
                    <a:pt x="31" y="15"/>
                  </a:cubicBezTo>
                  <a:cubicBezTo>
                    <a:pt x="31" y="17"/>
                    <a:pt x="31" y="20"/>
                    <a:pt x="31" y="22"/>
                  </a:cubicBezTo>
                  <a:cubicBezTo>
                    <a:pt x="30" y="22"/>
                    <a:pt x="30" y="22"/>
                    <a:pt x="29" y="22"/>
                  </a:cubicBezTo>
                  <a:cubicBezTo>
                    <a:pt x="29" y="20"/>
                    <a:pt x="29" y="17"/>
                    <a:pt x="29" y="15"/>
                  </a:cubicBezTo>
                  <a:close/>
                  <a:moveTo>
                    <a:pt x="25" y="15"/>
                  </a:moveTo>
                  <a:cubicBezTo>
                    <a:pt x="27" y="15"/>
                    <a:pt x="27" y="15"/>
                    <a:pt x="27" y="15"/>
                  </a:cubicBezTo>
                  <a:cubicBezTo>
                    <a:pt x="27" y="22"/>
                    <a:pt x="27" y="22"/>
                    <a:pt x="27" y="22"/>
                  </a:cubicBezTo>
                  <a:cubicBezTo>
                    <a:pt x="25" y="22"/>
                    <a:pt x="25" y="22"/>
                    <a:pt x="25" y="22"/>
                  </a:cubicBezTo>
                  <a:cubicBezTo>
                    <a:pt x="25" y="15"/>
                    <a:pt x="25" y="15"/>
                    <a:pt x="25" y="15"/>
                  </a:cubicBezTo>
                  <a:close/>
                  <a:moveTo>
                    <a:pt x="32" y="15"/>
                  </a:moveTo>
                  <a:cubicBezTo>
                    <a:pt x="33" y="15"/>
                    <a:pt x="34" y="15"/>
                    <a:pt x="34" y="15"/>
                  </a:cubicBezTo>
                  <a:cubicBezTo>
                    <a:pt x="34" y="17"/>
                    <a:pt x="34" y="20"/>
                    <a:pt x="34" y="22"/>
                  </a:cubicBezTo>
                  <a:cubicBezTo>
                    <a:pt x="34" y="22"/>
                    <a:pt x="33" y="22"/>
                    <a:pt x="32" y="22"/>
                  </a:cubicBezTo>
                  <a:cubicBezTo>
                    <a:pt x="32" y="20"/>
                    <a:pt x="32" y="17"/>
                    <a:pt x="32" y="15"/>
                  </a:cubicBezTo>
                  <a:close/>
                  <a:moveTo>
                    <a:pt x="36" y="15"/>
                  </a:moveTo>
                  <a:cubicBezTo>
                    <a:pt x="36" y="15"/>
                    <a:pt x="37" y="15"/>
                    <a:pt x="38" y="15"/>
                  </a:cubicBezTo>
                  <a:cubicBezTo>
                    <a:pt x="38" y="17"/>
                    <a:pt x="38" y="20"/>
                    <a:pt x="38" y="22"/>
                  </a:cubicBezTo>
                  <a:cubicBezTo>
                    <a:pt x="37" y="22"/>
                    <a:pt x="36" y="22"/>
                    <a:pt x="36" y="22"/>
                  </a:cubicBezTo>
                  <a:cubicBezTo>
                    <a:pt x="36" y="20"/>
                    <a:pt x="36" y="17"/>
                    <a:pt x="36" y="15"/>
                  </a:cubicBezTo>
                  <a:close/>
                  <a:moveTo>
                    <a:pt x="39" y="15"/>
                  </a:moveTo>
                  <a:cubicBezTo>
                    <a:pt x="40" y="15"/>
                    <a:pt x="40" y="15"/>
                    <a:pt x="41" y="15"/>
                  </a:cubicBezTo>
                  <a:cubicBezTo>
                    <a:pt x="41" y="17"/>
                    <a:pt x="41" y="20"/>
                    <a:pt x="41" y="22"/>
                  </a:cubicBezTo>
                  <a:cubicBezTo>
                    <a:pt x="40" y="22"/>
                    <a:pt x="40" y="22"/>
                    <a:pt x="39" y="22"/>
                  </a:cubicBezTo>
                  <a:cubicBezTo>
                    <a:pt x="39" y="20"/>
                    <a:pt x="39" y="17"/>
                    <a:pt x="39" y="15"/>
                  </a:cubicBezTo>
                  <a:close/>
                  <a:moveTo>
                    <a:pt x="42" y="15"/>
                  </a:moveTo>
                  <a:cubicBezTo>
                    <a:pt x="44" y="15"/>
                    <a:pt x="44" y="15"/>
                    <a:pt x="44" y="15"/>
                  </a:cubicBezTo>
                  <a:cubicBezTo>
                    <a:pt x="44" y="22"/>
                    <a:pt x="44" y="22"/>
                    <a:pt x="44" y="22"/>
                  </a:cubicBezTo>
                  <a:cubicBezTo>
                    <a:pt x="42" y="22"/>
                    <a:pt x="42" y="22"/>
                    <a:pt x="42" y="22"/>
                  </a:cubicBezTo>
                  <a:lnTo>
                    <a:pt x="4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6" name="Freeform 2600"/>
            <p:cNvSpPr>
              <a:spLocks noEditPoints="1"/>
            </p:cNvSpPr>
            <p:nvPr/>
          </p:nvSpPr>
          <p:spPr bwMode="auto">
            <a:xfrm>
              <a:off x="-1903409" y="362784"/>
              <a:ext cx="261936" cy="646866"/>
            </a:xfrm>
            <a:custGeom>
              <a:avLst/>
              <a:gdLst>
                <a:gd name="T0" fmla="*/ 24 w 56"/>
                <a:gd name="T1" fmla="*/ 12 h 138"/>
                <a:gd name="T2" fmla="*/ 34 w 56"/>
                <a:gd name="T3" fmla="*/ 16 h 138"/>
                <a:gd name="T4" fmla="*/ 47 w 56"/>
                <a:gd name="T5" fmla="*/ 32 h 138"/>
                <a:gd name="T6" fmla="*/ 40 w 56"/>
                <a:gd name="T7" fmla="*/ 26 h 138"/>
                <a:gd name="T8" fmla="*/ 47 w 56"/>
                <a:gd name="T9" fmla="*/ 30 h 138"/>
                <a:gd name="T10" fmla="*/ 31 w 56"/>
                <a:gd name="T11" fmla="*/ 63 h 138"/>
                <a:gd name="T12" fmla="*/ 28 w 56"/>
                <a:gd name="T13" fmla="*/ 70 h 138"/>
                <a:gd name="T14" fmla="*/ 31 w 56"/>
                <a:gd name="T15" fmla="*/ 80 h 138"/>
                <a:gd name="T16" fmla="*/ 28 w 56"/>
                <a:gd name="T17" fmla="*/ 106 h 138"/>
                <a:gd name="T18" fmla="*/ 31 w 56"/>
                <a:gd name="T19" fmla="*/ 113 h 138"/>
                <a:gd name="T20" fmla="*/ 27 w 56"/>
                <a:gd name="T21" fmla="*/ 115 h 138"/>
                <a:gd name="T22" fmla="*/ 32 w 56"/>
                <a:gd name="T23" fmla="*/ 118 h 138"/>
                <a:gd name="T24" fmla="*/ 39 w 56"/>
                <a:gd name="T25" fmla="*/ 115 h 138"/>
                <a:gd name="T26" fmla="*/ 24 w 56"/>
                <a:gd name="T27" fmla="*/ 110 h 138"/>
                <a:gd name="T28" fmla="*/ 35 w 56"/>
                <a:gd name="T29" fmla="*/ 113 h 138"/>
                <a:gd name="T30" fmla="*/ 27 w 56"/>
                <a:gd name="T31" fmla="*/ 106 h 138"/>
                <a:gd name="T32" fmla="*/ 32 w 56"/>
                <a:gd name="T33" fmla="*/ 109 h 138"/>
                <a:gd name="T34" fmla="*/ 43 w 56"/>
                <a:gd name="T35" fmla="*/ 106 h 138"/>
                <a:gd name="T36" fmla="*/ 24 w 56"/>
                <a:gd name="T37" fmla="*/ 102 h 138"/>
                <a:gd name="T38" fmla="*/ 35 w 56"/>
                <a:gd name="T39" fmla="*/ 105 h 138"/>
                <a:gd name="T40" fmla="*/ 35 w 56"/>
                <a:gd name="T41" fmla="*/ 98 h 138"/>
                <a:gd name="T42" fmla="*/ 36 w 56"/>
                <a:gd name="T43" fmla="*/ 101 h 138"/>
                <a:gd name="T44" fmla="*/ 43 w 56"/>
                <a:gd name="T45" fmla="*/ 98 h 138"/>
                <a:gd name="T46" fmla="*/ 32 w 56"/>
                <a:gd name="T47" fmla="*/ 93 h 138"/>
                <a:gd name="T48" fmla="*/ 39 w 56"/>
                <a:gd name="T49" fmla="*/ 97 h 138"/>
                <a:gd name="T50" fmla="*/ 47 w 56"/>
                <a:gd name="T51" fmla="*/ 86 h 138"/>
                <a:gd name="T52" fmla="*/ 24 w 56"/>
                <a:gd name="T53" fmla="*/ 83 h 138"/>
                <a:gd name="T54" fmla="*/ 35 w 56"/>
                <a:gd name="T55" fmla="*/ 81 h 138"/>
                <a:gd name="T56" fmla="*/ 40 w 56"/>
                <a:gd name="T57" fmla="*/ 81 h 138"/>
                <a:gd name="T58" fmla="*/ 47 w 56"/>
                <a:gd name="T59" fmla="*/ 84 h 138"/>
                <a:gd name="T60" fmla="*/ 35 w 56"/>
                <a:gd name="T61" fmla="*/ 76 h 138"/>
                <a:gd name="T62" fmla="*/ 36 w 56"/>
                <a:gd name="T63" fmla="*/ 79 h 138"/>
                <a:gd name="T64" fmla="*/ 43 w 56"/>
                <a:gd name="T65" fmla="*/ 77 h 138"/>
                <a:gd name="T66" fmla="*/ 24 w 56"/>
                <a:gd name="T67" fmla="*/ 71 h 138"/>
                <a:gd name="T68" fmla="*/ 35 w 56"/>
                <a:gd name="T69" fmla="*/ 75 h 138"/>
                <a:gd name="T70" fmla="*/ 43 w 56"/>
                <a:gd name="T71" fmla="*/ 73 h 138"/>
                <a:gd name="T72" fmla="*/ 24 w 56"/>
                <a:gd name="T73" fmla="*/ 70 h 138"/>
                <a:gd name="T74" fmla="*/ 39 w 56"/>
                <a:gd name="T75" fmla="*/ 68 h 138"/>
                <a:gd name="T76" fmla="*/ 36 w 56"/>
                <a:gd name="T77" fmla="*/ 64 h 138"/>
                <a:gd name="T78" fmla="*/ 43 w 56"/>
                <a:gd name="T79" fmla="*/ 67 h 138"/>
                <a:gd name="T80" fmla="*/ 27 w 56"/>
                <a:gd name="T81" fmla="*/ 58 h 138"/>
                <a:gd name="T82" fmla="*/ 32 w 56"/>
                <a:gd name="T83" fmla="*/ 62 h 138"/>
                <a:gd name="T84" fmla="*/ 39 w 56"/>
                <a:gd name="T85" fmla="*/ 60 h 138"/>
                <a:gd name="T86" fmla="*/ 24 w 56"/>
                <a:gd name="T87" fmla="*/ 54 h 138"/>
                <a:gd name="T88" fmla="*/ 39 w 56"/>
                <a:gd name="T89" fmla="*/ 59 h 138"/>
                <a:gd name="T90" fmla="*/ 27 w 56"/>
                <a:gd name="T91" fmla="*/ 50 h 138"/>
                <a:gd name="T92" fmla="*/ 40 w 56"/>
                <a:gd name="T93" fmla="*/ 55 h 138"/>
                <a:gd name="T94" fmla="*/ 47 w 56"/>
                <a:gd name="T95" fmla="*/ 52 h 138"/>
                <a:gd name="T96" fmla="*/ 40 w 56"/>
                <a:gd name="T97" fmla="*/ 47 h 138"/>
                <a:gd name="T98" fmla="*/ 27 w 56"/>
                <a:gd name="T99" fmla="*/ 44 h 138"/>
                <a:gd name="T100" fmla="*/ 27 w 56"/>
                <a:gd name="T101" fmla="*/ 37 h 138"/>
                <a:gd name="T102" fmla="*/ 40 w 56"/>
                <a:gd name="T103" fmla="*/ 42 h 138"/>
                <a:gd name="T104" fmla="*/ 47 w 56"/>
                <a:gd name="T105" fmla="*/ 40 h 138"/>
                <a:gd name="T106" fmla="*/ 40 w 56"/>
                <a:gd name="T107" fmla="*/ 35 h 138"/>
                <a:gd name="T108" fmla="*/ 47 w 56"/>
                <a:gd name="T109" fmla="*/ 39 h 138"/>
                <a:gd name="T110" fmla="*/ 43 w 56"/>
                <a:gd name="T111" fmla="*/ 3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 h="138">
                  <a:moveTo>
                    <a:pt x="56" y="138"/>
                  </a:moveTo>
                  <a:cubicBezTo>
                    <a:pt x="0" y="138"/>
                    <a:pt x="0" y="138"/>
                    <a:pt x="0" y="138"/>
                  </a:cubicBezTo>
                  <a:cubicBezTo>
                    <a:pt x="0" y="20"/>
                    <a:pt x="0" y="20"/>
                    <a:pt x="0" y="20"/>
                  </a:cubicBezTo>
                  <a:cubicBezTo>
                    <a:pt x="18" y="12"/>
                    <a:pt x="18" y="12"/>
                    <a:pt x="18" y="12"/>
                  </a:cubicBezTo>
                  <a:cubicBezTo>
                    <a:pt x="21" y="13"/>
                    <a:pt x="21" y="13"/>
                    <a:pt x="21" y="13"/>
                  </a:cubicBezTo>
                  <a:cubicBezTo>
                    <a:pt x="21" y="12"/>
                    <a:pt x="21" y="12"/>
                    <a:pt x="21" y="12"/>
                  </a:cubicBezTo>
                  <a:cubicBezTo>
                    <a:pt x="24" y="12"/>
                    <a:pt x="24" y="12"/>
                    <a:pt x="24" y="12"/>
                  </a:cubicBezTo>
                  <a:cubicBezTo>
                    <a:pt x="24" y="5"/>
                    <a:pt x="24" y="5"/>
                    <a:pt x="24" y="5"/>
                  </a:cubicBezTo>
                  <a:cubicBezTo>
                    <a:pt x="25" y="5"/>
                    <a:pt x="25" y="5"/>
                    <a:pt x="25" y="5"/>
                  </a:cubicBezTo>
                  <a:cubicBezTo>
                    <a:pt x="25" y="12"/>
                    <a:pt x="25" y="12"/>
                    <a:pt x="25" y="12"/>
                  </a:cubicBezTo>
                  <a:cubicBezTo>
                    <a:pt x="32" y="12"/>
                    <a:pt x="32" y="12"/>
                    <a:pt x="32" y="12"/>
                  </a:cubicBezTo>
                  <a:cubicBezTo>
                    <a:pt x="32" y="0"/>
                    <a:pt x="32" y="0"/>
                    <a:pt x="32" y="0"/>
                  </a:cubicBezTo>
                  <a:cubicBezTo>
                    <a:pt x="34" y="0"/>
                    <a:pt x="34" y="0"/>
                    <a:pt x="34" y="0"/>
                  </a:cubicBezTo>
                  <a:cubicBezTo>
                    <a:pt x="34" y="16"/>
                    <a:pt x="34" y="16"/>
                    <a:pt x="34" y="16"/>
                  </a:cubicBezTo>
                  <a:cubicBezTo>
                    <a:pt x="56" y="20"/>
                    <a:pt x="56" y="20"/>
                    <a:pt x="56" y="20"/>
                  </a:cubicBezTo>
                  <a:cubicBezTo>
                    <a:pt x="56" y="138"/>
                    <a:pt x="56" y="138"/>
                    <a:pt x="56" y="138"/>
                  </a:cubicBezTo>
                  <a:close/>
                  <a:moveTo>
                    <a:pt x="47" y="32"/>
                  </a:moveTo>
                  <a:cubicBezTo>
                    <a:pt x="46" y="32"/>
                    <a:pt x="45" y="31"/>
                    <a:pt x="44" y="31"/>
                  </a:cubicBezTo>
                  <a:cubicBezTo>
                    <a:pt x="44" y="32"/>
                    <a:pt x="44" y="33"/>
                    <a:pt x="44" y="34"/>
                  </a:cubicBezTo>
                  <a:cubicBezTo>
                    <a:pt x="45" y="34"/>
                    <a:pt x="46" y="34"/>
                    <a:pt x="47" y="35"/>
                  </a:cubicBezTo>
                  <a:cubicBezTo>
                    <a:pt x="47" y="34"/>
                    <a:pt x="47" y="33"/>
                    <a:pt x="47" y="32"/>
                  </a:cubicBezTo>
                  <a:close/>
                  <a:moveTo>
                    <a:pt x="27" y="24"/>
                  </a:moveTo>
                  <a:cubicBezTo>
                    <a:pt x="26" y="24"/>
                    <a:pt x="25" y="23"/>
                    <a:pt x="24" y="23"/>
                  </a:cubicBezTo>
                  <a:cubicBezTo>
                    <a:pt x="24" y="24"/>
                    <a:pt x="24" y="25"/>
                    <a:pt x="24" y="26"/>
                  </a:cubicBezTo>
                  <a:cubicBezTo>
                    <a:pt x="25" y="26"/>
                    <a:pt x="26" y="27"/>
                    <a:pt x="27" y="27"/>
                  </a:cubicBezTo>
                  <a:cubicBezTo>
                    <a:pt x="27" y="26"/>
                    <a:pt x="27" y="25"/>
                    <a:pt x="27" y="24"/>
                  </a:cubicBezTo>
                  <a:close/>
                  <a:moveTo>
                    <a:pt x="43" y="27"/>
                  </a:moveTo>
                  <a:cubicBezTo>
                    <a:pt x="42" y="27"/>
                    <a:pt x="41" y="26"/>
                    <a:pt x="40" y="26"/>
                  </a:cubicBezTo>
                  <a:cubicBezTo>
                    <a:pt x="40" y="27"/>
                    <a:pt x="40" y="28"/>
                    <a:pt x="40" y="29"/>
                  </a:cubicBezTo>
                  <a:cubicBezTo>
                    <a:pt x="41" y="29"/>
                    <a:pt x="42" y="30"/>
                    <a:pt x="43" y="30"/>
                  </a:cubicBezTo>
                  <a:cubicBezTo>
                    <a:pt x="43" y="29"/>
                    <a:pt x="43" y="28"/>
                    <a:pt x="43" y="27"/>
                  </a:cubicBezTo>
                  <a:close/>
                  <a:moveTo>
                    <a:pt x="47" y="28"/>
                  </a:moveTo>
                  <a:cubicBezTo>
                    <a:pt x="46" y="27"/>
                    <a:pt x="45" y="27"/>
                    <a:pt x="44" y="27"/>
                  </a:cubicBezTo>
                  <a:cubicBezTo>
                    <a:pt x="44" y="28"/>
                    <a:pt x="44" y="29"/>
                    <a:pt x="44" y="30"/>
                  </a:cubicBezTo>
                  <a:cubicBezTo>
                    <a:pt x="45" y="30"/>
                    <a:pt x="46" y="30"/>
                    <a:pt x="47" y="30"/>
                  </a:cubicBezTo>
                  <a:cubicBezTo>
                    <a:pt x="47" y="30"/>
                    <a:pt x="47" y="29"/>
                    <a:pt x="47" y="28"/>
                  </a:cubicBezTo>
                  <a:close/>
                  <a:moveTo>
                    <a:pt x="31" y="59"/>
                  </a:moveTo>
                  <a:cubicBezTo>
                    <a:pt x="30" y="59"/>
                    <a:pt x="29" y="59"/>
                    <a:pt x="28" y="59"/>
                  </a:cubicBezTo>
                  <a:cubicBezTo>
                    <a:pt x="28" y="60"/>
                    <a:pt x="28" y="61"/>
                    <a:pt x="28" y="62"/>
                  </a:cubicBezTo>
                  <a:cubicBezTo>
                    <a:pt x="29" y="62"/>
                    <a:pt x="30" y="62"/>
                    <a:pt x="31" y="62"/>
                  </a:cubicBezTo>
                  <a:cubicBezTo>
                    <a:pt x="31" y="61"/>
                    <a:pt x="31" y="60"/>
                    <a:pt x="31" y="59"/>
                  </a:cubicBezTo>
                  <a:close/>
                  <a:moveTo>
                    <a:pt x="31" y="63"/>
                  </a:moveTo>
                  <a:cubicBezTo>
                    <a:pt x="30" y="63"/>
                    <a:pt x="29" y="63"/>
                    <a:pt x="28" y="63"/>
                  </a:cubicBezTo>
                  <a:cubicBezTo>
                    <a:pt x="28" y="64"/>
                    <a:pt x="28" y="65"/>
                    <a:pt x="28" y="66"/>
                  </a:cubicBezTo>
                  <a:cubicBezTo>
                    <a:pt x="29" y="66"/>
                    <a:pt x="30" y="66"/>
                    <a:pt x="31" y="66"/>
                  </a:cubicBezTo>
                  <a:cubicBezTo>
                    <a:pt x="31" y="65"/>
                    <a:pt x="31" y="64"/>
                    <a:pt x="31" y="63"/>
                  </a:cubicBezTo>
                  <a:close/>
                  <a:moveTo>
                    <a:pt x="31" y="67"/>
                  </a:moveTo>
                  <a:cubicBezTo>
                    <a:pt x="30" y="67"/>
                    <a:pt x="29" y="67"/>
                    <a:pt x="28" y="67"/>
                  </a:cubicBezTo>
                  <a:cubicBezTo>
                    <a:pt x="28" y="68"/>
                    <a:pt x="28" y="69"/>
                    <a:pt x="28" y="70"/>
                  </a:cubicBezTo>
                  <a:cubicBezTo>
                    <a:pt x="29" y="70"/>
                    <a:pt x="30" y="70"/>
                    <a:pt x="31" y="70"/>
                  </a:cubicBezTo>
                  <a:cubicBezTo>
                    <a:pt x="31" y="69"/>
                    <a:pt x="31" y="68"/>
                    <a:pt x="31" y="67"/>
                  </a:cubicBezTo>
                  <a:close/>
                  <a:moveTo>
                    <a:pt x="31" y="80"/>
                  </a:moveTo>
                  <a:cubicBezTo>
                    <a:pt x="30" y="80"/>
                    <a:pt x="29" y="80"/>
                    <a:pt x="28" y="80"/>
                  </a:cubicBezTo>
                  <a:cubicBezTo>
                    <a:pt x="28" y="81"/>
                    <a:pt x="28" y="82"/>
                    <a:pt x="28" y="83"/>
                  </a:cubicBezTo>
                  <a:cubicBezTo>
                    <a:pt x="29" y="83"/>
                    <a:pt x="30" y="83"/>
                    <a:pt x="31" y="83"/>
                  </a:cubicBezTo>
                  <a:cubicBezTo>
                    <a:pt x="31" y="82"/>
                    <a:pt x="31" y="81"/>
                    <a:pt x="31" y="80"/>
                  </a:cubicBezTo>
                  <a:close/>
                  <a:moveTo>
                    <a:pt x="31" y="93"/>
                  </a:moveTo>
                  <a:cubicBezTo>
                    <a:pt x="30" y="93"/>
                    <a:pt x="29" y="93"/>
                    <a:pt x="28" y="93"/>
                  </a:cubicBezTo>
                  <a:cubicBezTo>
                    <a:pt x="28" y="94"/>
                    <a:pt x="28" y="95"/>
                    <a:pt x="28" y="96"/>
                  </a:cubicBezTo>
                  <a:cubicBezTo>
                    <a:pt x="29" y="96"/>
                    <a:pt x="30" y="96"/>
                    <a:pt x="31" y="96"/>
                  </a:cubicBezTo>
                  <a:cubicBezTo>
                    <a:pt x="31" y="95"/>
                    <a:pt x="31" y="94"/>
                    <a:pt x="31" y="93"/>
                  </a:cubicBezTo>
                  <a:close/>
                  <a:moveTo>
                    <a:pt x="31" y="106"/>
                  </a:moveTo>
                  <a:cubicBezTo>
                    <a:pt x="30" y="106"/>
                    <a:pt x="29" y="106"/>
                    <a:pt x="28" y="106"/>
                  </a:cubicBezTo>
                  <a:cubicBezTo>
                    <a:pt x="28" y="107"/>
                    <a:pt x="28" y="108"/>
                    <a:pt x="28" y="109"/>
                  </a:cubicBezTo>
                  <a:cubicBezTo>
                    <a:pt x="29" y="109"/>
                    <a:pt x="30" y="109"/>
                    <a:pt x="31" y="109"/>
                  </a:cubicBezTo>
                  <a:cubicBezTo>
                    <a:pt x="31" y="108"/>
                    <a:pt x="31" y="107"/>
                    <a:pt x="31" y="106"/>
                  </a:cubicBezTo>
                  <a:close/>
                  <a:moveTo>
                    <a:pt x="31" y="110"/>
                  </a:moveTo>
                  <a:cubicBezTo>
                    <a:pt x="30" y="110"/>
                    <a:pt x="29" y="110"/>
                    <a:pt x="28" y="110"/>
                  </a:cubicBezTo>
                  <a:cubicBezTo>
                    <a:pt x="28" y="111"/>
                    <a:pt x="28" y="112"/>
                    <a:pt x="28" y="113"/>
                  </a:cubicBezTo>
                  <a:cubicBezTo>
                    <a:pt x="29" y="113"/>
                    <a:pt x="30" y="113"/>
                    <a:pt x="31" y="113"/>
                  </a:cubicBezTo>
                  <a:cubicBezTo>
                    <a:pt x="31" y="112"/>
                    <a:pt x="31" y="111"/>
                    <a:pt x="31" y="110"/>
                  </a:cubicBezTo>
                  <a:close/>
                  <a:moveTo>
                    <a:pt x="31" y="115"/>
                  </a:moveTo>
                  <a:cubicBezTo>
                    <a:pt x="30" y="115"/>
                    <a:pt x="29" y="115"/>
                    <a:pt x="28" y="115"/>
                  </a:cubicBezTo>
                  <a:cubicBezTo>
                    <a:pt x="28" y="116"/>
                    <a:pt x="28" y="117"/>
                    <a:pt x="28" y="118"/>
                  </a:cubicBezTo>
                  <a:cubicBezTo>
                    <a:pt x="29" y="118"/>
                    <a:pt x="30" y="118"/>
                    <a:pt x="31" y="118"/>
                  </a:cubicBezTo>
                  <a:cubicBezTo>
                    <a:pt x="31" y="117"/>
                    <a:pt x="31" y="116"/>
                    <a:pt x="31" y="115"/>
                  </a:cubicBezTo>
                  <a:close/>
                  <a:moveTo>
                    <a:pt x="27" y="115"/>
                  </a:moveTo>
                  <a:cubicBezTo>
                    <a:pt x="26" y="115"/>
                    <a:pt x="25" y="115"/>
                    <a:pt x="24" y="115"/>
                  </a:cubicBezTo>
                  <a:cubicBezTo>
                    <a:pt x="24" y="116"/>
                    <a:pt x="24" y="117"/>
                    <a:pt x="24" y="118"/>
                  </a:cubicBezTo>
                  <a:cubicBezTo>
                    <a:pt x="25" y="118"/>
                    <a:pt x="26" y="118"/>
                    <a:pt x="27" y="118"/>
                  </a:cubicBezTo>
                  <a:cubicBezTo>
                    <a:pt x="27" y="117"/>
                    <a:pt x="27" y="116"/>
                    <a:pt x="27" y="115"/>
                  </a:cubicBezTo>
                  <a:close/>
                  <a:moveTo>
                    <a:pt x="35" y="115"/>
                  </a:moveTo>
                  <a:cubicBezTo>
                    <a:pt x="34" y="115"/>
                    <a:pt x="33" y="115"/>
                    <a:pt x="32" y="115"/>
                  </a:cubicBezTo>
                  <a:cubicBezTo>
                    <a:pt x="32" y="116"/>
                    <a:pt x="32" y="117"/>
                    <a:pt x="32" y="118"/>
                  </a:cubicBezTo>
                  <a:cubicBezTo>
                    <a:pt x="33" y="118"/>
                    <a:pt x="34" y="118"/>
                    <a:pt x="35" y="118"/>
                  </a:cubicBezTo>
                  <a:cubicBezTo>
                    <a:pt x="35" y="117"/>
                    <a:pt x="35" y="116"/>
                    <a:pt x="35" y="115"/>
                  </a:cubicBezTo>
                  <a:close/>
                  <a:moveTo>
                    <a:pt x="39" y="115"/>
                  </a:moveTo>
                  <a:cubicBezTo>
                    <a:pt x="38" y="115"/>
                    <a:pt x="37" y="115"/>
                    <a:pt x="36" y="115"/>
                  </a:cubicBezTo>
                  <a:cubicBezTo>
                    <a:pt x="36" y="116"/>
                    <a:pt x="36" y="117"/>
                    <a:pt x="36" y="118"/>
                  </a:cubicBezTo>
                  <a:cubicBezTo>
                    <a:pt x="37" y="118"/>
                    <a:pt x="38" y="118"/>
                    <a:pt x="39" y="118"/>
                  </a:cubicBezTo>
                  <a:cubicBezTo>
                    <a:pt x="39" y="117"/>
                    <a:pt x="39" y="116"/>
                    <a:pt x="39" y="115"/>
                  </a:cubicBezTo>
                  <a:close/>
                  <a:moveTo>
                    <a:pt x="43" y="115"/>
                  </a:moveTo>
                  <a:cubicBezTo>
                    <a:pt x="42" y="115"/>
                    <a:pt x="41" y="115"/>
                    <a:pt x="40" y="115"/>
                  </a:cubicBezTo>
                  <a:cubicBezTo>
                    <a:pt x="40" y="116"/>
                    <a:pt x="40" y="117"/>
                    <a:pt x="40" y="118"/>
                  </a:cubicBezTo>
                  <a:cubicBezTo>
                    <a:pt x="41" y="118"/>
                    <a:pt x="42" y="118"/>
                    <a:pt x="43" y="118"/>
                  </a:cubicBezTo>
                  <a:cubicBezTo>
                    <a:pt x="43" y="117"/>
                    <a:pt x="43" y="116"/>
                    <a:pt x="43" y="115"/>
                  </a:cubicBezTo>
                  <a:close/>
                  <a:moveTo>
                    <a:pt x="27" y="110"/>
                  </a:moveTo>
                  <a:cubicBezTo>
                    <a:pt x="26" y="110"/>
                    <a:pt x="25" y="110"/>
                    <a:pt x="24" y="110"/>
                  </a:cubicBezTo>
                  <a:cubicBezTo>
                    <a:pt x="24" y="111"/>
                    <a:pt x="24" y="112"/>
                    <a:pt x="24" y="113"/>
                  </a:cubicBezTo>
                  <a:cubicBezTo>
                    <a:pt x="25" y="113"/>
                    <a:pt x="26" y="113"/>
                    <a:pt x="27" y="113"/>
                  </a:cubicBezTo>
                  <a:cubicBezTo>
                    <a:pt x="27" y="112"/>
                    <a:pt x="27" y="111"/>
                    <a:pt x="27" y="110"/>
                  </a:cubicBezTo>
                  <a:close/>
                  <a:moveTo>
                    <a:pt x="35" y="110"/>
                  </a:moveTo>
                  <a:cubicBezTo>
                    <a:pt x="34" y="110"/>
                    <a:pt x="33" y="110"/>
                    <a:pt x="32" y="110"/>
                  </a:cubicBezTo>
                  <a:cubicBezTo>
                    <a:pt x="32" y="111"/>
                    <a:pt x="32" y="112"/>
                    <a:pt x="32" y="113"/>
                  </a:cubicBezTo>
                  <a:cubicBezTo>
                    <a:pt x="33" y="113"/>
                    <a:pt x="34" y="113"/>
                    <a:pt x="35" y="113"/>
                  </a:cubicBezTo>
                  <a:cubicBezTo>
                    <a:pt x="35" y="112"/>
                    <a:pt x="35" y="111"/>
                    <a:pt x="35" y="110"/>
                  </a:cubicBezTo>
                  <a:close/>
                  <a:moveTo>
                    <a:pt x="39" y="110"/>
                  </a:moveTo>
                  <a:cubicBezTo>
                    <a:pt x="38" y="110"/>
                    <a:pt x="37" y="110"/>
                    <a:pt x="36" y="110"/>
                  </a:cubicBezTo>
                  <a:cubicBezTo>
                    <a:pt x="36" y="111"/>
                    <a:pt x="36" y="112"/>
                    <a:pt x="36" y="113"/>
                  </a:cubicBezTo>
                  <a:cubicBezTo>
                    <a:pt x="37" y="113"/>
                    <a:pt x="38" y="113"/>
                    <a:pt x="39" y="113"/>
                  </a:cubicBezTo>
                  <a:cubicBezTo>
                    <a:pt x="39" y="112"/>
                    <a:pt x="39" y="111"/>
                    <a:pt x="39" y="110"/>
                  </a:cubicBezTo>
                  <a:close/>
                  <a:moveTo>
                    <a:pt x="27" y="106"/>
                  </a:moveTo>
                  <a:cubicBezTo>
                    <a:pt x="26" y="106"/>
                    <a:pt x="25" y="106"/>
                    <a:pt x="24" y="106"/>
                  </a:cubicBezTo>
                  <a:cubicBezTo>
                    <a:pt x="24" y="107"/>
                    <a:pt x="24" y="108"/>
                    <a:pt x="24" y="109"/>
                  </a:cubicBezTo>
                  <a:cubicBezTo>
                    <a:pt x="25" y="109"/>
                    <a:pt x="26" y="109"/>
                    <a:pt x="27" y="109"/>
                  </a:cubicBezTo>
                  <a:cubicBezTo>
                    <a:pt x="27" y="108"/>
                    <a:pt x="27" y="107"/>
                    <a:pt x="27" y="106"/>
                  </a:cubicBezTo>
                  <a:close/>
                  <a:moveTo>
                    <a:pt x="35" y="106"/>
                  </a:moveTo>
                  <a:cubicBezTo>
                    <a:pt x="34" y="106"/>
                    <a:pt x="33" y="106"/>
                    <a:pt x="32" y="106"/>
                  </a:cubicBezTo>
                  <a:cubicBezTo>
                    <a:pt x="32" y="107"/>
                    <a:pt x="32" y="108"/>
                    <a:pt x="32" y="109"/>
                  </a:cubicBezTo>
                  <a:cubicBezTo>
                    <a:pt x="33" y="109"/>
                    <a:pt x="34" y="109"/>
                    <a:pt x="35" y="109"/>
                  </a:cubicBezTo>
                  <a:cubicBezTo>
                    <a:pt x="35" y="108"/>
                    <a:pt x="35" y="107"/>
                    <a:pt x="35" y="106"/>
                  </a:cubicBezTo>
                  <a:close/>
                  <a:moveTo>
                    <a:pt x="43" y="106"/>
                  </a:moveTo>
                  <a:cubicBezTo>
                    <a:pt x="42" y="106"/>
                    <a:pt x="41" y="106"/>
                    <a:pt x="40" y="106"/>
                  </a:cubicBezTo>
                  <a:cubicBezTo>
                    <a:pt x="40" y="107"/>
                    <a:pt x="40" y="108"/>
                    <a:pt x="40" y="109"/>
                  </a:cubicBezTo>
                  <a:cubicBezTo>
                    <a:pt x="41" y="109"/>
                    <a:pt x="42" y="109"/>
                    <a:pt x="43" y="109"/>
                  </a:cubicBezTo>
                  <a:cubicBezTo>
                    <a:pt x="43" y="108"/>
                    <a:pt x="43" y="107"/>
                    <a:pt x="43" y="106"/>
                  </a:cubicBezTo>
                  <a:close/>
                  <a:moveTo>
                    <a:pt x="47" y="106"/>
                  </a:moveTo>
                  <a:cubicBezTo>
                    <a:pt x="46" y="106"/>
                    <a:pt x="45" y="106"/>
                    <a:pt x="44" y="106"/>
                  </a:cubicBezTo>
                  <a:cubicBezTo>
                    <a:pt x="44" y="107"/>
                    <a:pt x="44" y="108"/>
                    <a:pt x="44" y="109"/>
                  </a:cubicBezTo>
                  <a:cubicBezTo>
                    <a:pt x="45" y="109"/>
                    <a:pt x="46" y="109"/>
                    <a:pt x="47" y="109"/>
                  </a:cubicBezTo>
                  <a:cubicBezTo>
                    <a:pt x="47" y="108"/>
                    <a:pt x="47" y="107"/>
                    <a:pt x="47" y="106"/>
                  </a:cubicBezTo>
                  <a:close/>
                  <a:moveTo>
                    <a:pt x="27" y="102"/>
                  </a:moveTo>
                  <a:cubicBezTo>
                    <a:pt x="26" y="102"/>
                    <a:pt x="25" y="102"/>
                    <a:pt x="24" y="102"/>
                  </a:cubicBezTo>
                  <a:cubicBezTo>
                    <a:pt x="24" y="103"/>
                    <a:pt x="24" y="104"/>
                    <a:pt x="24" y="105"/>
                  </a:cubicBezTo>
                  <a:cubicBezTo>
                    <a:pt x="25" y="105"/>
                    <a:pt x="26" y="105"/>
                    <a:pt x="27" y="105"/>
                  </a:cubicBezTo>
                  <a:cubicBezTo>
                    <a:pt x="27" y="104"/>
                    <a:pt x="27" y="103"/>
                    <a:pt x="27" y="102"/>
                  </a:cubicBezTo>
                  <a:close/>
                  <a:moveTo>
                    <a:pt x="35" y="102"/>
                  </a:moveTo>
                  <a:cubicBezTo>
                    <a:pt x="34" y="102"/>
                    <a:pt x="33" y="102"/>
                    <a:pt x="32" y="102"/>
                  </a:cubicBezTo>
                  <a:cubicBezTo>
                    <a:pt x="32" y="103"/>
                    <a:pt x="32" y="104"/>
                    <a:pt x="32" y="105"/>
                  </a:cubicBezTo>
                  <a:cubicBezTo>
                    <a:pt x="33" y="105"/>
                    <a:pt x="34" y="105"/>
                    <a:pt x="35" y="105"/>
                  </a:cubicBezTo>
                  <a:cubicBezTo>
                    <a:pt x="35" y="104"/>
                    <a:pt x="35" y="103"/>
                    <a:pt x="35" y="102"/>
                  </a:cubicBezTo>
                  <a:close/>
                  <a:moveTo>
                    <a:pt x="43" y="102"/>
                  </a:moveTo>
                  <a:cubicBezTo>
                    <a:pt x="42" y="102"/>
                    <a:pt x="41" y="102"/>
                    <a:pt x="40" y="102"/>
                  </a:cubicBezTo>
                  <a:cubicBezTo>
                    <a:pt x="40" y="103"/>
                    <a:pt x="40" y="104"/>
                    <a:pt x="40" y="105"/>
                  </a:cubicBezTo>
                  <a:cubicBezTo>
                    <a:pt x="41" y="105"/>
                    <a:pt x="42" y="105"/>
                    <a:pt x="43" y="105"/>
                  </a:cubicBezTo>
                  <a:cubicBezTo>
                    <a:pt x="43" y="104"/>
                    <a:pt x="43" y="103"/>
                    <a:pt x="43" y="102"/>
                  </a:cubicBezTo>
                  <a:close/>
                  <a:moveTo>
                    <a:pt x="35" y="98"/>
                  </a:moveTo>
                  <a:cubicBezTo>
                    <a:pt x="34" y="98"/>
                    <a:pt x="33" y="98"/>
                    <a:pt x="32" y="98"/>
                  </a:cubicBezTo>
                  <a:cubicBezTo>
                    <a:pt x="32" y="99"/>
                    <a:pt x="32" y="100"/>
                    <a:pt x="32" y="101"/>
                  </a:cubicBezTo>
                  <a:cubicBezTo>
                    <a:pt x="33" y="101"/>
                    <a:pt x="34" y="101"/>
                    <a:pt x="35" y="101"/>
                  </a:cubicBezTo>
                  <a:cubicBezTo>
                    <a:pt x="35" y="100"/>
                    <a:pt x="35" y="99"/>
                    <a:pt x="35" y="98"/>
                  </a:cubicBezTo>
                  <a:close/>
                  <a:moveTo>
                    <a:pt x="39" y="98"/>
                  </a:moveTo>
                  <a:cubicBezTo>
                    <a:pt x="38" y="98"/>
                    <a:pt x="37" y="98"/>
                    <a:pt x="36" y="98"/>
                  </a:cubicBezTo>
                  <a:cubicBezTo>
                    <a:pt x="36" y="99"/>
                    <a:pt x="36" y="100"/>
                    <a:pt x="36" y="101"/>
                  </a:cubicBezTo>
                  <a:cubicBezTo>
                    <a:pt x="37" y="101"/>
                    <a:pt x="38" y="101"/>
                    <a:pt x="39" y="101"/>
                  </a:cubicBezTo>
                  <a:cubicBezTo>
                    <a:pt x="39" y="100"/>
                    <a:pt x="39" y="99"/>
                    <a:pt x="39" y="98"/>
                  </a:cubicBezTo>
                  <a:close/>
                  <a:moveTo>
                    <a:pt x="43" y="98"/>
                  </a:moveTo>
                  <a:cubicBezTo>
                    <a:pt x="42" y="98"/>
                    <a:pt x="41" y="98"/>
                    <a:pt x="40" y="98"/>
                  </a:cubicBezTo>
                  <a:cubicBezTo>
                    <a:pt x="40" y="99"/>
                    <a:pt x="40" y="100"/>
                    <a:pt x="40" y="101"/>
                  </a:cubicBezTo>
                  <a:cubicBezTo>
                    <a:pt x="41" y="101"/>
                    <a:pt x="42" y="101"/>
                    <a:pt x="43" y="101"/>
                  </a:cubicBezTo>
                  <a:cubicBezTo>
                    <a:pt x="43" y="100"/>
                    <a:pt x="43" y="99"/>
                    <a:pt x="43" y="98"/>
                  </a:cubicBezTo>
                  <a:close/>
                  <a:moveTo>
                    <a:pt x="27" y="93"/>
                  </a:moveTo>
                  <a:cubicBezTo>
                    <a:pt x="26" y="93"/>
                    <a:pt x="25" y="93"/>
                    <a:pt x="24" y="93"/>
                  </a:cubicBezTo>
                  <a:cubicBezTo>
                    <a:pt x="24" y="94"/>
                    <a:pt x="24" y="95"/>
                    <a:pt x="24" y="96"/>
                  </a:cubicBezTo>
                  <a:cubicBezTo>
                    <a:pt x="25" y="96"/>
                    <a:pt x="26" y="96"/>
                    <a:pt x="27" y="96"/>
                  </a:cubicBezTo>
                  <a:cubicBezTo>
                    <a:pt x="27" y="95"/>
                    <a:pt x="27" y="94"/>
                    <a:pt x="27" y="93"/>
                  </a:cubicBezTo>
                  <a:close/>
                  <a:moveTo>
                    <a:pt x="35" y="93"/>
                  </a:moveTo>
                  <a:cubicBezTo>
                    <a:pt x="34" y="93"/>
                    <a:pt x="33" y="93"/>
                    <a:pt x="32" y="93"/>
                  </a:cubicBezTo>
                  <a:cubicBezTo>
                    <a:pt x="32" y="94"/>
                    <a:pt x="32" y="95"/>
                    <a:pt x="32" y="96"/>
                  </a:cubicBezTo>
                  <a:cubicBezTo>
                    <a:pt x="33" y="96"/>
                    <a:pt x="34" y="96"/>
                    <a:pt x="35" y="96"/>
                  </a:cubicBezTo>
                  <a:cubicBezTo>
                    <a:pt x="35" y="95"/>
                    <a:pt x="35" y="94"/>
                    <a:pt x="35" y="93"/>
                  </a:cubicBezTo>
                  <a:close/>
                  <a:moveTo>
                    <a:pt x="39" y="94"/>
                  </a:moveTo>
                  <a:cubicBezTo>
                    <a:pt x="38" y="94"/>
                    <a:pt x="37" y="94"/>
                    <a:pt x="36" y="93"/>
                  </a:cubicBezTo>
                  <a:cubicBezTo>
                    <a:pt x="36" y="94"/>
                    <a:pt x="36" y="95"/>
                    <a:pt x="36" y="96"/>
                  </a:cubicBezTo>
                  <a:cubicBezTo>
                    <a:pt x="37" y="96"/>
                    <a:pt x="38" y="96"/>
                    <a:pt x="39" y="97"/>
                  </a:cubicBezTo>
                  <a:cubicBezTo>
                    <a:pt x="39" y="96"/>
                    <a:pt x="39" y="95"/>
                    <a:pt x="39" y="94"/>
                  </a:cubicBezTo>
                  <a:close/>
                  <a:moveTo>
                    <a:pt x="43" y="94"/>
                  </a:moveTo>
                  <a:cubicBezTo>
                    <a:pt x="42" y="94"/>
                    <a:pt x="41" y="94"/>
                    <a:pt x="40" y="94"/>
                  </a:cubicBezTo>
                  <a:cubicBezTo>
                    <a:pt x="40" y="95"/>
                    <a:pt x="40" y="96"/>
                    <a:pt x="40" y="97"/>
                  </a:cubicBezTo>
                  <a:cubicBezTo>
                    <a:pt x="41" y="97"/>
                    <a:pt x="42" y="97"/>
                    <a:pt x="43" y="97"/>
                  </a:cubicBezTo>
                  <a:cubicBezTo>
                    <a:pt x="43" y="96"/>
                    <a:pt x="43" y="95"/>
                    <a:pt x="43" y="94"/>
                  </a:cubicBezTo>
                  <a:close/>
                  <a:moveTo>
                    <a:pt x="47" y="86"/>
                  </a:moveTo>
                  <a:cubicBezTo>
                    <a:pt x="46" y="86"/>
                    <a:pt x="45" y="86"/>
                    <a:pt x="44" y="86"/>
                  </a:cubicBezTo>
                  <a:cubicBezTo>
                    <a:pt x="44" y="86"/>
                    <a:pt x="44" y="87"/>
                    <a:pt x="44" y="88"/>
                  </a:cubicBezTo>
                  <a:cubicBezTo>
                    <a:pt x="45" y="88"/>
                    <a:pt x="46" y="89"/>
                    <a:pt x="47" y="89"/>
                  </a:cubicBezTo>
                  <a:cubicBezTo>
                    <a:pt x="47" y="88"/>
                    <a:pt x="47" y="87"/>
                    <a:pt x="47" y="86"/>
                  </a:cubicBezTo>
                  <a:close/>
                  <a:moveTo>
                    <a:pt x="27" y="80"/>
                  </a:moveTo>
                  <a:cubicBezTo>
                    <a:pt x="26" y="80"/>
                    <a:pt x="25" y="80"/>
                    <a:pt x="24" y="80"/>
                  </a:cubicBezTo>
                  <a:cubicBezTo>
                    <a:pt x="24" y="81"/>
                    <a:pt x="24" y="82"/>
                    <a:pt x="24" y="83"/>
                  </a:cubicBezTo>
                  <a:cubicBezTo>
                    <a:pt x="25" y="83"/>
                    <a:pt x="26" y="83"/>
                    <a:pt x="27" y="83"/>
                  </a:cubicBezTo>
                  <a:cubicBezTo>
                    <a:pt x="27" y="82"/>
                    <a:pt x="27" y="81"/>
                    <a:pt x="27" y="80"/>
                  </a:cubicBezTo>
                  <a:close/>
                  <a:moveTo>
                    <a:pt x="35" y="81"/>
                  </a:moveTo>
                  <a:cubicBezTo>
                    <a:pt x="34" y="81"/>
                    <a:pt x="33" y="80"/>
                    <a:pt x="32" y="80"/>
                  </a:cubicBezTo>
                  <a:cubicBezTo>
                    <a:pt x="32" y="81"/>
                    <a:pt x="32" y="82"/>
                    <a:pt x="32" y="83"/>
                  </a:cubicBezTo>
                  <a:cubicBezTo>
                    <a:pt x="33" y="83"/>
                    <a:pt x="34" y="84"/>
                    <a:pt x="35" y="84"/>
                  </a:cubicBezTo>
                  <a:cubicBezTo>
                    <a:pt x="35" y="83"/>
                    <a:pt x="35" y="82"/>
                    <a:pt x="35" y="81"/>
                  </a:cubicBezTo>
                  <a:close/>
                  <a:moveTo>
                    <a:pt x="39" y="81"/>
                  </a:moveTo>
                  <a:cubicBezTo>
                    <a:pt x="38" y="81"/>
                    <a:pt x="37" y="81"/>
                    <a:pt x="36" y="81"/>
                  </a:cubicBezTo>
                  <a:cubicBezTo>
                    <a:pt x="36" y="82"/>
                    <a:pt x="36" y="83"/>
                    <a:pt x="36" y="84"/>
                  </a:cubicBezTo>
                  <a:cubicBezTo>
                    <a:pt x="37" y="84"/>
                    <a:pt x="38" y="84"/>
                    <a:pt x="39" y="84"/>
                  </a:cubicBezTo>
                  <a:cubicBezTo>
                    <a:pt x="39" y="83"/>
                    <a:pt x="39" y="82"/>
                    <a:pt x="39" y="81"/>
                  </a:cubicBezTo>
                  <a:close/>
                  <a:moveTo>
                    <a:pt x="43" y="81"/>
                  </a:moveTo>
                  <a:cubicBezTo>
                    <a:pt x="42" y="81"/>
                    <a:pt x="41" y="81"/>
                    <a:pt x="40" y="81"/>
                  </a:cubicBezTo>
                  <a:cubicBezTo>
                    <a:pt x="40" y="82"/>
                    <a:pt x="40" y="83"/>
                    <a:pt x="40" y="84"/>
                  </a:cubicBezTo>
                  <a:cubicBezTo>
                    <a:pt x="41" y="84"/>
                    <a:pt x="42" y="84"/>
                    <a:pt x="43" y="84"/>
                  </a:cubicBezTo>
                  <a:cubicBezTo>
                    <a:pt x="43" y="83"/>
                    <a:pt x="43" y="82"/>
                    <a:pt x="43" y="81"/>
                  </a:cubicBezTo>
                  <a:close/>
                  <a:moveTo>
                    <a:pt x="47" y="82"/>
                  </a:moveTo>
                  <a:cubicBezTo>
                    <a:pt x="46" y="81"/>
                    <a:pt x="45" y="81"/>
                    <a:pt x="44" y="81"/>
                  </a:cubicBezTo>
                  <a:cubicBezTo>
                    <a:pt x="44" y="82"/>
                    <a:pt x="44" y="83"/>
                    <a:pt x="44" y="84"/>
                  </a:cubicBezTo>
                  <a:cubicBezTo>
                    <a:pt x="45" y="84"/>
                    <a:pt x="46" y="84"/>
                    <a:pt x="47" y="84"/>
                  </a:cubicBezTo>
                  <a:cubicBezTo>
                    <a:pt x="47" y="83"/>
                    <a:pt x="47" y="83"/>
                    <a:pt x="47" y="82"/>
                  </a:cubicBezTo>
                  <a:close/>
                  <a:moveTo>
                    <a:pt x="27" y="76"/>
                  </a:moveTo>
                  <a:cubicBezTo>
                    <a:pt x="26" y="76"/>
                    <a:pt x="25" y="76"/>
                    <a:pt x="24" y="75"/>
                  </a:cubicBezTo>
                  <a:cubicBezTo>
                    <a:pt x="24" y="76"/>
                    <a:pt x="24" y="77"/>
                    <a:pt x="24" y="78"/>
                  </a:cubicBezTo>
                  <a:cubicBezTo>
                    <a:pt x="25" y="79"/>
                    <a:pt x="26" y="79"/>
                    <a:pt x="27" y="79"/>
                  </a:cubicBezTo>
                  <a:cubicBezTo>
                    <a:pt x="27" y="78"/>
                    <a:pt x="27" y="77"/>
                    <a:pt x="27" y="76"/>
                  </a:cubicBezTo>
                  <a:close/>
                  <a:moveTo>
                    <a:pt x="35" y="76"/>
                  </a:moveTo>
                  <a:cubicBezTo>
                    <a:pt x="34" y="76"/>
                    <a:pt x="33" y="76"/>
                    <a:pt x="32" y="76"/>
                  </a:cubicBezTo>
                  <a:cubicBezTo>
                    <a:pt x="32" y="77"/>
                    <a:pt x="32" y="78"/>
                    <a:pt x="32" y="79"/>
                  </a:cubicBezTo>
                  <a:cubicBezTo>
                    <a:pt x="33" y="79"/>
                    <a:pt x="34" y="79"/>
                    <a:pt x="35" y="79"/>
                  </a:cubicBezTo>
                  <a:cubicBezTo>
                    <a:pt x="35" y="78"/>
                    <a:pt x="35" y="77"/>
                    <a:pt x="35" y="76"/>
                  </a:cubicBezTo>
                  <a:close/>
                  <a:moveTo>
                    <a:pt x="39" y="77"/>
                  </a:moveTo>
                  <a:cubicBezTo>
                    <a:pt x="38" y="77"/>
                    <a:pt x="37" y="77"/>
                    <a:pt x="36" y="76"/>
                  </a:cubicBezTo>
                  <a:cubicBezTo>
                    <a:pt x="36" y="77"/>
                    <a:pt x="36" y="78"/>
                    <a:pt x="36" y="79"/>
                  </a:cubicBezTo>
                  <a:cubicBezTo>
                    <a:pt x="37" y="80"/>
                    <a:pt x="38" y="80"/>
                    <a:pt x="39" y="80"/>
                  </a:cubicBezTo>
                  <a:cubicBezTo>
                    <a:pt x="39" y="79"/>
                    <a:pt x="39" y="78"/>
                    <a:pt x="39" y="77"/>
                  </a:cubicBezTo>
                  <a:close/>
                  <a:moveTo>
                    <a:pt x="43" y="77"/>
                  </a:moveTo>
                  <a:cubicBezTo>
                    <a:pt x="42" y="77"/>
                    <a:pt x="41" y="77"/>
                    <a:pt x="40" y="77"/>
                  </a:cubicBezTo>
                  <a:cubicBezTo>
                    <a:pt x="40" y="78"/>
                    <a:pt x="40" y="79"/>
                    <a:pt x="40" y="80"/>
                  </a:cubicBezTo>
                  <a:cubicBezTo>
                    <a:pt x="41" y="80"/>
                    <a:pt x="42" y="80"/>
                    <a:pt x="43" y="80"/>
                  </a:cubicBezTo>
                  <a:cubicBezTo>
                    <a:pt x="43" y="79"/>
                    <a:pt x="43" y="78"/>
                    <a:pt x="43" y="77"/>
                  </a:cubicBezTo>
                  <a:close/>
                  <a:moveTo>
                    <a:pt x="47" y="77"/>
                  </a:moveTo>
                  <a:cubicBezTo>
                    <a:pt x="46" y="77"/>
                    <a:pt x="45" y="77"/>
                    <a:pt x="44" y="77"/>
                  </a:cubicBezTo>
                  <a:cubicBezTo>
                    <a:pt x="44" y="78"/>
                    <a:pt x="44" y="79"/>
                    <a:pt x="44" y="80"/>
                  </a:cubicBezTo>
                  <a:cubicBezTo>
                    <a:pt x="45" y="80"/>
                    <a:pt x="46" y="80"/>
                    <a:pt x="47" y="80"/>
                  </a:cubicBezTo>
                  <a:cubicBezTo>
                    <a:pt x="47" y="79"/>
                    <a:pt x="47" y="78"/>
                    <a:pt x="47" y="77"/>
                  </a:cubicBezTo>
                  <a:close/>
                  <a:moveTo>
                    <a:pt x="27" y="71"/>
                  </a:moveTo>
                  <a:cubicBezTo>
                    <a:pt x="26" y="71"/>
                    <a:pt x="25" y="71"/>
                    <a:pt x="24" y="71"/>
                  </a:cubicBezTo>
                  <a:cubicBezTo>
                    <a:pt x="24" y="72"/>
                    <a:pt x="24" y="73"/>
                    <a:pt x="24" y="74"/>
                  </a:cubicBezTo>
                  <a:cubicBezTo>
                    <a:pt x="25" y="74"/>
                    <a:pt x="26" y="74"/>
                    <a:pt x="27" y="74"/>
                  </a:cubicBezTo>
                  <a:cubicBezTo>
                    <a:pt x="27" y="73"/>
                    <a:pt x="27" y="72"/>
                    <a:pt x="27" y="71"/>
                  </a:cubicBezTo>
                  <a:close/>
                  <a:moveTo>
                    <a:pt x="35" y="72"/>
                  </a:moveTo>
                  <a:cubicBezTo>
                    <a:pt x="34" y="72"/>
                    <a:pt x="33" y="72"/>
                    <a:pt x="32" y="72"/>
                  </a:cubicBezTo>
                  <a:cubicBezTo>
                    <a:pt x="32" y="73"/>
                    <a:pt x="32" y="74"/>
                    <a:pt x="32" y="75"/>
                  </a:cubicBezTo>
                  <a:cubicBezTo>
                    <a:pt x="33" y="75"/>
                    <a:pt x="34" y="75"/>
                    <a:pt x="35" y="75"/>
                  </a:cubicBezTo>
                  <a:cubicBezTo>
                    <a:pt x="35" y="74"/>
                    <a:pt x="35" y="73"/>
                    <a:pt x="35" y="72"/>
                  </a:cubicBezTo>
                  <a:close/>
                  <a:moveTo>
                    <a:pt x="39" y="72"/>
                  </a:moveTo>
                  <a:cubicBezTo>
                    <a:pt x="38" y="72"/>
                    <a:pt x="37" y="72"/>
                    <a:pt x="36" y="72"/>
                  </a:cubicBezTo>
                  <a:cubicBezTo>
                    <a:pt x="36" y="73"/>
                    <a:pt x="36" y="74"/>
                    <a:pt x="36" y="75"/>
                  </a:cubicBezTo>
                  <a:cubicBezTo>
                    <a:pt x="37" y="75"/>
                    <a:pt x="38" y="75"/>
                    <a:pt x="39" y="75"/>
                  </a:cubicBezTo>
                  <a:cubicBezTo>
                    <a:pt x="39" y="74"/>
                    <a:pt x="39" y="73"/>
                    <a:pt x="39" y="72"/>
                  </a:cubicBezTo>
                  <a:close/>
                  <a:moveTo>
                    <a:pt x="43" y="73"/>
                  </a:moveTo>
                  <a:cubicBezTo>
                    <a:pt x="42" y="73"/>
                    <a:pt x="41" y="73"/>
                    <a:pt x="40" y="73"/>
                  </a:cubicBezTo>
                  <a:cubicBezTo>
                    <a:pt x="40" y="74"/>
                    <a:pt x="40" y="75"/>
                    <a:pt x="40" y="76"/>
                  </a:cubicBezTo>
                  <a:cubicBezTo>
                    <a:pt x="41" y="76"/>
                    <a:pt x="42" y="76"/>
                    <a:pt x="43" y="76"/>
                  </a:cubicBezTo>
                  <a:cubicBezTo>
                    <a:pt x="43" y="75"/>
                    <a:pt x="43" y="74"/>
                    <a:pt x="43" y="73"/>
                  </a:cubicBezTo>
                  <a:close/>
                  <a:moveTo>
                    <a:pt x="27" y="67"/>
                  </a:moveTo>
                  <a:cubicBezTo>
                    <a:pt x="26" y="67"/>
                    <a:pt x="25" y="67"/>
                    <a:pt x="24" y="67"/>
                  </a:cubicBezTo>
                  <a:cubicBezTo>
                    <a:pt x="24" y="68"/>
                    <a:pt x="24" y="69"/>
                    <a:pt x="24" y="70"/>
                  </a:cubicBezTo>
                  <a:cubicBezTo>
                    <a:pt x="25" y="70"/>
                    <a:pt x="26" y="70"/>
                    <a:pt x="27" y="70"/>
                  </a:cubicBezTo>
                  <a:cubicBezTo>
                    <a:pt x="27" y="69"/>
                    <a:pt x="27" y="68"/>
                    <a:pt x="27" y="67"/>
                  </a:cubicBezTo>
                  <a:close/>
                  <a:moveTo>
                    <a:pt x="39" y="68"/>
                  </a:moveTo>
                  <a:cubicBezTo>
                    <a:pt x="38" y="68"/>
                    <a:pt x="37" y="68"/>
                    <a:pt x="36" y="68"/>
                  </a:cubicBezTo>
                  <a:cubicBezTo>
                    <a:pt x="36" y="69"/>
                    <a:pt x="36" y="70"/>
                    <a:pt x="36" y="71"/>
                  </a:cubicBezTo>
                  <a:cubicBezTo>
                    <a:pt x="37" y="71"/>
                    <a:pt x="38" y="71"/>
                    <a:pt x="39" y="71"/>
                  </a:cubicBezTo>
                  <a:cubicBezTo>
                    <a:pt x="39" y="70"/>
                    <a:pt x="39" y="69"/>
                    <a:pt x="39" y="68"/>
                  </a:cubicBezTo>
                  <a:close/>
                  <a:moveTo>
                    <a:pt x="43" y="69"/>
                  </a:moveTo>
                  <a:cubicBezTo>
                    <a:pt x="42" y="69"/>
                    <a:pt x="41" y="69"/>
                    <a:pt x="40" y="68"/>
                  </a:cubicBezTo>
                  <a:cubicBezTo>
                    <a:pt x="40" y="69"/>
                    <a:pt x="40" y="70"/>
                    <a:pt x="40" y="71"/>
                  </a:cubicBezTo>
                  <a:cubicBezTo>
                    <a:pt x="41" y="71"/>
                    <a:pt x="42" y="72"/>
                    <a:pt x="43" y="72"/>
                  </a:cubicBezTo>
                  <a:cubicBezTo>
                    <a:pt x="43" y="71"/>
                    <a:pt x="43" y="70"/>
                    <a:pt x="43" y="69"/>
                  </a:cubicBezTo>
                  <a:close/>
                  <a:moveTo>
                    <a:pt x="39" y="64"/>
                  </a:moveTo>
                  <a:cubicBezTo>
                    <a:pt x="38" y="64"/>
                    <a:pt x="37" y="64"/>
                    <a:pt x="36" y="64"/>
                  </a:cubicBezTo>
                  <a:cubicBezTo>
                    <a:pt x="36" y="65"/>
                    <a:pt x="36" y="66"/>
                    <a:pt x="36" y="67"/>
                  </a:cubicBezTo>
                  <a:cubicBezTo>
                    <a:pt x="37" y="67"/>
                    <a:pt x="38" y="67"/>
                    <a:pt x="39" y="67"/>
                  </a:cubicBezTo>
                  <a:cubicBezTo>
                    <a:pt x="39" y="66"/>
                    <a:pt x="39" y="65"/>
                    <a:pt x="39" y="64"/>
                  </a:cubicBezTo>
                  <a:close/>
                  <a:moveTo>
                    <a:pt x="43" y="65"/>
                  </a:moveTo>
                  <a:cubicBezTo>
                    <a:pt x="42" y="64"/>
                    <a:pt x="41" y="64"/>
                    <a:pt x="40" y="64"/>
                  </a:cubicBezTo>
                  <a:cubicBezTo>
                    <a:pt x="40" y="65"/>
                    <a:pt x="40" y="66"/>
                    <a:pt x="40" y="67"/>
                  </a:cubicBezTo>
                  <a:cubicBezTo>
                    <a:pt x="41" y="67"/>
                    <a:pt x="42" y="67"/>
                    <a:pt x="43" y="67"/>
                  </a:cubicBezTo>
                  <a:cubicBezTo>
                    <a:pt x="43" y="66"/>
                    <a:pt x="43" y="65"/>
                    <a:pt x="43" y="65"/>
                  </a:cubicBezTo>
                  <a:close/>
                  <a:moveTo>
                    <a:pt x="47" y="65"/>
                  </a:moveTo>
                  <a:cubicBezTo>
                    <a:pt x="46" y="65"/>
                    <a:pt x="45" y="65"/>
                    <a:pt x="44" y="65"/>
                  </a:cubicBezTo>
                  <a:cubicBezTo>
                    <a:pt x="44" y="66"/>
                    <a:pt x="44" y="67"/>
                    <a:pt x="44" y="68"/>
                  </a:cubicBezTo>
                  <a:cubicBezTo>
                    <a:pt x="45" y="68"/>
                    <a:pt x="46" y="68"/>
                    <a:pt x="47" y="68"/>
                  </a:cubicBezTo>
                  <a:cubicBezTo>
                    <a:pt x="47" y="67"/>
                    <a:pt x="47" y="66"/>
                    <a:pt x="47" y="65"/>
                  </a:cubicBezTo>
                  <a:close/>
                  <a:moveTo>
                    <a:pt x="27" y="58"/>
                  </a:moveTo>
                  <a:cubicBezTo>
                    <a:pt x="26" y="58"/>
                    <a:pt x="25" y="58"/>
                    <a:pt x="24" y="58"/>
                  </a:cubicBezTo>
                  <a:cubicBezTo>
                    <a:pt x="24" y="59"/>
                    <a:pt x="24" y="60"/>
                    <a:pt x="24" y="61"/>
                  </a:cubicBezTo>
                  <a:cubicBezTo>
                    <a:pt x="25" y="61"/>
                    <a:pt x="26" y="61"/>
                    <a:pt x="27" y="61"/>
                  </a:cubicBezTo>
                  <a:cubicBezTo>
                    <a:pt x="27" y="60"/>
                    <a:pt x="27" y="59"/>
                    <a:pt x="27" y="58"/>
                  </a:cubicBezTo>
                  <a:close/>
                  <a:moveTo>
                    <a:pt x="35" y="59"/>
                  </a:moveTo>
                  <a:cubicBezTo>
                    <a:pt x="34" y="59"/>
                    <a:pt x="33" y="59"/>
                    <a:pt x="32" y="59"/>
                  </a:cubicBezTo>
                  <a:cubicBezTo>
                    <a:pt x="32" y="60"/>
                    <a:pt x="32" y="61"/>
                    <a:pt x="32" y="62"/>
                  </a:cubicBezTo>
                  <a:cubicBezTo>
                    <a:pt x="33" y="62"/>
                    <a:pt x="34" y="62"/>
                    <a:pt x="35" y="62"/>
                  </a:cubicBezTo>
                  <a:cubicBezTo>
                    <a:pt x="35" y="61"/>
                    <a:pt x="35" y="60"/>
                    <a:pt x="35" y="59"/>
                  </a:cubicBezTo>
                  <a:close/>
                  <a:moveTo>
                    <a:pt x="39" y="60"/>
                  </a:moveTo>
                  <a:cubicBezTo>
                    <a:pt x="38" y="60"/>
                    <a:pt x="37" y="60"/>
                    <a:pt x="36" y="60"/>
                  </a:cubicBezTo>
                  <a:cubicBezTo>
                    <a:pt x="36" y="61"/>
                    <a:pt x="36" y="61"/>
                    <a:pt x="36" y="62"/>
                  </a:cubicBezTo>
                  <a:cubicBezTo>
                    <a:pt x="37" y="63"/>
                    <a:pt x="38" y="63"/>
                    <a:pt x="39" y="63"/>
                  </a:cubicBezTo>
                  <a:cubicBezTo>
                    <a:pt x="39" y="62"/>
                    <a:pt x="39" y="61"/>
                    <a:pt x="39" y="60"/>
                  </a:cubicBezTo>
                  <a:close/>
                  <a:moveTo>
                    <a:pt x="47" y="61"/>
                  </a:moveTo>
                  <a:cubicBezTo>
                    <a:pt x="46" y="61"/>
                    <a:pt x="45" y="61"/>
                    <a:pt x="44" y="60"/>
                  </a:cubicBezTo>
                  <a:cubicBezTo>
                    <a:pt x="44" y="61"/>
                    <a:pt x="44" y="62"/>
                    <a:pt x="44" y="63"/>
                  </a:cubicBezTo>
                  <a:cubicBezTo>
                    <a:pt x="45" y="63"/>
                    <a:pt x="46" y="64"/>
                    <a:pt x="47" y="64"/>
                  </a:cubicBezTo>
                  <a:cubicBezTo>
                    <a:pt x="47" y="63"/>
                    <a:pt x="47" y="62"/>
                    <a:pt x="47" y="61"/>
                  </a:cubicBezTo>
                  <a:close/>
                  <a:moveTo>
                    <a:pt x="27" y="54"/>
                  </a:moveTo>
                  <a:cubicBezTo>
                    <a:pt x="26" y="54"/>
                    <a:pt x="25" y="54"/>
                    <a:pt x="24" y="54"/>
                  </a:cubicBezTo>
                  <a:cubicBezTo>
                    <a:pt x="24" y="55"/>
                    <a:pt x="24" y="56"/>
                    <a:pt x="24" y="57"/>
                  </a:cubicBezTo>
                  <a:cubicBezTo>
                    <a:pt x="25" y="57"/>
                    <a:pt x="26" y="57"/>
                    <a:pt x="27" y="57"/>
                  </a:cubicBezTo>
                  <a:cubicBezTo>
                    <a:pt x="27" y="56"/>
                    <a:pt x="27" y="55"/>
                    <a:pt x="27" y="54"/>
                  </a:cubicBezTo>
                  <a:close/>
                  <a:moveTo>
                    <a:pt x="39" y="56"/>
                  </a:moveTo>
                  <a:cubicBezTo>
                    <a:pt x="38" y="56"/>
                    <a:pt x="37" y="55"/>
                    <a:pt x="36" y="55"/>
                  </a:cubicBezTo>
                  <a:cubicBezTo>
                    <a:pt x="36" y="56"/>
                    <a:pt x="36" y="57"/>
                    <a:pt x="36" y="58"/>
                  </a:cubicBezTo>
                  <a:cubicBezTo>
                    <a:pt x="37" y="58"/>
                    <a:pt x="38" y="58"/>
                    <a:pt x="39" y="59"/>
                  </a:cubicBezTo>
                  <a:cubicBezTo>
                    <a:pt x="39" y="58"/>
                    <a:pt x="39" y="57"/>
                    <a:pt x="39" y="56"/>
                  </a:cubicBezTo>
                  <a:close/>
                  <a:moveTo>
                    <a:pt x="43" y="56"/>
                  </a:moveTo>
                  <a:cubicBezTo>
                    <a:pt x="42" y="56"/>
                    <a:pt x="41" y="56"/>
                    <a:pt x="40" y="56"/>
                  </a:cubicBezTo>
                  <a:cubicBezTo>
                    <a:pt x="40" y="57"/>
                    <a:pt x="40" y="58"/>
                    <a:pt x="40" y="59"/>
                  </a:cubicBezTo>
                  <a:cubicBezTo>
                    <a:pt x="41" y="59"/>
                    <a:pt x="42" y="59"/>
                    <a:pt x="43" y="59"/>
                  </a:cubicBezTo>
                  <a:cubicBezTo>
                    <a:pt x="43" y="58"/>
                    <a:pt x="43" y="57"/>
                    <a:pt x="43" y="56"/>
                  </a:cubicBezTo>
                  <a:close/>
                  <a:moveTo>
                    <a:pt x="27" y="50"/>
                  </a:moveTo>
                  <a:cubicBezTo>
                    <a:pt x="26" y="50"/>
                    <a:pt x="25" y="49"/>
                    <a:pt x="24" y="49"/>
                  </a:cubicBezTo>
                  <a:cubicBezTo>
                    <a:pt x="24" y="50"/>
                    <a:pt x="24" y="51"/>
                    <a:pt x="24" y="52"/>
                  </a:cubicBezTo>
                  <a:cubicBezTo>
                    <a:pt x="25" y="52"/>
                    <a:pt x="26" y="53"/>
                    <a:pt x="27" y="53"/>
                  </a:cubicBezTo>
                  <a:cubicBezTo>
                    <a:pt x="27" y="52"/>
                    <a:pt x="27" y="51"/>
                    <a:pt x="27" y="50"/>
                  </a:cubicBezTo>
                  <a:close/>
                  <a:moveTo>
                    <a:pt x="43" y="52"/>
                  </a:moveTo>
                  <a:cubicBezTo>
                    <a:pt x="42" y="52"/>
                    <a:pt x="41" y="52"/>
                    <a:pt x="40" y="52"/>
                  </a:cubicBezTo>
                  <a:cubicBezTo>
                    <a:pt x="40" y="53"/>
                    <a:pt x="40" y="54"/>
                    <a:pt x="40" y="55"/>
                  </a:cubicBezTo>
                  <a:cubicBezTo>
                    <a:pt x="41" y="55"/>
                    <a:pt x="42" y="55"/>
                    <a:pt x="43" y="55"/>
                  </a:cubicBezTo>
                  <a:cubicBezTo>
                    <a:pt x="43" y="54"/>
                    <a:pt x="43" y="53"/>
                    <a:pt x="43" y="52"/>
                  </a:cubicBezTo>
                  <a:close/>
                  <a:moveTo>
                    <a:pt x="47" y="52"/>
                  </a:moveTo>
                  <a:cubicBezTo>
                    <a:pt x="46" y="52"/>
                    <a:pt x="45" y="52"/>
                    <a:pt x="44" y="52"/>
                  </a:cubicBezTo>
                  <a:cubicBezTo>
                    <a:pt x="44" y="53"/>
                    <a:pt x="44" y="54"/>
                    <a:pt x="44" y="55"/>
                  </a:cubicBezTo>
                  <a:cubicBezTo>
                    <a:pt x="45" y="55"/>
                    <a:pt x="46" y="55"/>
                    <a:pt x="47" y="55"/>
                  </a:cubicBezTo>
                  <a:cubicBezTo>
                    <a:pt x="47" y="54"/>
                    <a:pt x="47" y="53"/>
                    <a:pt x="47" y="52"/>
                  </a:cubicBezTo>
                  <a:close/>
                  <a:moveTo>
                    <a:pt x="27" y="45"/>
                  </a:moveTo>
                  <a:cubicBezTo>
                    <a:pt x="26" y="45"/>
                    <a:pt x="25" y="45"/>
                    <a:pt x="24" y="45"/>
                  </a:cubicBezTo>
                  <a:cubicBezTo>
                    <a:pt x="24" y="46"/>
                    <a:pt x="24" y="47"/>
                    <a:pt x="24" y="48"/>
                  </a:cubicBezTo>
                  <a:cubicBezTo>
                    <a:pt x="25" y="48"/>
                    <a:pt x="26" y="48"/>
                    <a:pt x="27" y="48"/>
                  </a:cubicBezTo>
                  <a:cubicBezTo>
                    <a:pt x="27" y="47"/>
                    <a:pt x="27" y="46"/>
                    <a:pt x="27" y="45"/>
                  </a:cubicBezTo>
                  <a:close/>
                  <a:moveTo>
                    <a:pt x="43" y="48"/>
                  </a:moveTo>
                  <a:cubicBezTo>
                    <a:pt x="42" y="48"/>
                    <a:pt x="41" y="48"/>
                    <a:pt x="40" y="47"/>
                  </a:cubicBezTo>
                  <a:cubicBezTo>
                    <a:pt x="40" y="48"/>
                    <a:pt x="40" y="49"/>
                    <a:pt x="40" y="50"/>
                  </a:cubicBezTo>
                  <a:cubicBezTo>
                    <a:pt x="41" y="50"/>
                    <a:pt x="42" y="51"/>
                    <a:pt x="43" y="51"/>
                  </a:cubicBezTo>
                  <a:cubicBezTo>
                    <a:pt x="43" y="50"/>
                    <a:pt x="43" y="49"/>
                    <a:pt x="43" y="48"/>
                  </a:cubicBezTo>
                  <a:close/>
                  <a:moveTo>
                    <a:pt x="27" y="41"/>
                  </a:moveTo>
                  <a:cubicBezTo>
                    <a:pt x="26" y="41"/>
                    <a:pt x="25" y="41"/>
                    <a:pt x="24" y="41"/>
                  </a:cubicBezTo>
                  <a:cubicBezTo>
                    <a:pt x="24" y="42"/>
                    <a:pt x="24" y="43"/>
                    <a:pt x="24" y="44"/>
                  </a:cubicBezTo>
                  <a:cubicBezTo>
                    <a:pt x="25" y="44"/>
                    <a:pt x="26" y="44"/>
                    <a:pt x="27" y="44"/>
                  </a:cubicBezTo>
                  <a:cubicBezTo>
                    <a:pt x="27" y="43"/>
                    <a:pt x="27" y="42"/>
                    <a:pt x="27" y="41"/>
                  </a:cubicBezTo>
                  <a:close/>
                  <a:moveTo>
                    <a:pt x="43" y="44"/>
                  </a:moveTo>
                  <a:cubicBezTo>
                    <a:pt x="42" y="43"/>
                    <a:pt x="41" y="43"/>
                    <a:pt x="40" y="43"/>
                  </a:cubicBezTo>
                  <a:cubicBezTo>
                    <a:pt x="40" y="44"/>
                    <a:pt x="40" y="45"/>
                    <a:pt x="40" y="46"/>
                  </a:cubicBezTo>
                  <a:cubicBezTo>
                    <a:pt x="41" y="46"/>
                    <a:pt x="42" y="46"/>
                    <a:pt x="43" y="46"/>
                  </a:cubicBezTo>
                  <a:cubicBezTo>
                    <a:pt x="43" y="46"/>
                    <a:pt x="43" y="45"/>
                    <a:pt x="43" y="44"/>
                  </a:cubicBezTo>
                  <a:close/>
                  <a:moveTo>
                    <a:pt x="27" y="37"/>
                  </a:moveTo>
                  <a:cubicBezTo>
                    <a:pt x="26" y="37"/>
                    <a:pt x="25" y="36"/>
                    <a:pt x="24" y="36"/>
                  </a:cubicBezTo>
                  <a:cubicBezTo>
                    <a:pt x="24" y="37"/>
                    <a:pt x="24" y="38"/>
                    <a:pt x="24" y="39"/>
                  </a:cubicBezTo>
                  <a:cubicBezTo>
                    <a:pt x="25" y="39"/>
                    <a:pt x="26" y="40"/>
                    <a:pt x="27" y="40"/>
                  </a:cubicBezTo>
                  <a:cubicBezTo>
                    <a:pt x="27" y="39"/>
                    <a:pt x="27" y="38"/>
                    <a:pt x="27" y="37"/>
                  </a:cubicBezTo>
                  <a:close/>
                  <a:moveTo>
                    <a:pt x="43" y="39"/>
                  </a:moveTo>
                  <a:cubicBezTo>
                    <a:pt x="42" y="39"/>
                    <a:pt x="41" y="39"/>
                    <a:pt x="40" y="39"/>
                  </a:cubicBezTo>
                  <a:cubicBezTo>
                    <a:pt x="40" y="40"/>
                    <a:pt x="40" y="41"/>
                    <a:pt x="40" y="42"/>
                  </a:cubicBezTo>
                  <a:cubicBezTo>
                    <a:pt x="41" y="42"/>
                    <a:pt x="42" y="42"/>
                    <a:pt x="43" y="42"/>
                  </a:cubicBezTo>
                  <a:cubicBezTo>
                    <a:pt x="43" y="41"/>
                    <a:pt x="43" y="40"/>
                    <a:pt x="43" y="39"/>
                  </a:cubicBezTo>
                  <a:close/>
                  <a:moveTo>
                    <a:pt x="47" y="40"/>
                  </a:moveTo>
                  <a:cubicBezTo>
                    <a:pt x="46" y="40"/>
                    <a:pt x="45" y="40"/>
                    <a:pt x="44" y="40"/>
                  </a:cubicBezTo>
                  <a:cubicBezTo>
                    <a:pt x="44" y="41"/>
                    <a:pt x="44" y="42"/>
                    <a:pt x="44" y="43"/>
                  </a:cubicBezTo>
                  <a:cubicBezTo>
                    <a:pt x="45" y="43"/>
                    <a:pt x="46" y="43"/>
                    <a:pt x="47" y="43"/>
                  </a:cubicBezTo>
                  <a:cubicBezTo>
                    <a:pt x="47" y="42"/>
                    <a:pt x="47" y="41"/>
                    <a:pt x="47" y="40"/>
                  </a:cubicBezTo>
                  <a:close/>
                  <a:moveTo>
                    <a:pt x="27" y="32"/>
                  </a:moveTo>
                  <a:cubicBezTo>
                    <a:pt x="26" y="32"/>
                    <a:pt x="25" y="32"/>
                    <a:pt x="24" y="32"/>
                  </a:cubicBezTo>
                  <a:cubicBezTo>
                    <a:pt x="24" y="33"/>
                    <a:pt x="24" y="34"/>
                    <a:pt x="24" y="35"/>
                  </a:cubicBezTo>
                  <a:cubicBezTo>
                    <a:pt x="25" y="35"/>
                    <a:pt x="26" y="35"/>
                    <a:pt x="27" y="35"/>
                  </a:cubicBezTo>
                  <a:cubicBezTo>
                    <a:pt x="27" y="34"/>
                    <a:pt x="27" y="33"/>
                    <a:pt x="27" y="32"/>
                  </a:cubicBezTo>
                  <a:close/>
                  <a:moveTo>
                    <a:pt x="43" y="35"/>
                  </a:moveTo>
                  <a:cubicBezTo>
                    <a:pt x="42" y="35"/>
                    <a:pt x="41" y="35"/>
                    <a:pt x="40" y="35"/>
                  </a:cubicBezTo>
                  <a:cubicBezTo>
                    <a:pt x="40" y="36"/>
                    <a:pt x="40" y="37"/>
                    <a:pt x="40" y="38"/>
                  </a:cubicBezTo>
                  <a:cubicBezTo>
                    <a:pt x="41" y="38"/>
                    <a:pt x="42" y="38"/>
                    <a:pt x="43" y="38"/>
                  </a:cubicBezTo>
                  <a:cubicBezTo>
                    <a:pt x="43" y="37"/>
                    <a:pt x="43" y="36"/>
                    <a:pt x="43" y="35"/>
                  </a:cubicBezTo>
                  <a:close/>
                  <a:moveTo>
                    <a:pt x="47" y="36"/>
                  </a:moveTo>
                  <a:cubicBezTo>
                    <a:pt x="46" y="36"/>
                    <a:pt x="45" y="36"/>
                    <a:pt x="44" y="35"/>
                  </a:cubicBezTo>
                  <a:cubicBezTo>
                    <a:pt x="44" y="36"/>
                    <a:pt x="44" y="37"/>
                    <a:pt x="44" y="38"/>
                  </a:cubicBezTo>
                  <a:cubicBezTo>
                    <a:pt x="45" y="38"/>
                    <a:pt x="46" y="39"/>
                    <a:pt x="47" y="39"/>
                  </a:cubicBezTo>
                  <a:cubicBezTo>
                    <a:pt x="47" y="38"/>
                    <a:pt x="47" y="37"/>
                    <a:pt x="47" y="36"/>
                  </a:cubicBezTo>
                  <a:close/>
                  <a:moveTo>
                    <a:pt x="27" y="28"/>
                  </a:moveTo>
                  <a:cubicBezTo>
                    <a:pt x="26" y="28"/>
                    <a:pt x="25" y="28"/>
                    <a:pt x="24" y="28"/>
                  </a:cubicBezTo>
                  <a:cubicBezTo>
                    <a:pt x="24" y="29"/>
                    <a:pt x="24" y="30"/>
                    <a:pt x="24" y="31"/>
                  </a:cubicBezTo>
                  <a:cubicBezTo>
                    <a:pt x="25" y="31"/>
                    <a:pt x="26" y="31"/>
                    <a:pt x="27" y="31"/>
                  </a:cubicBezTo>
                  <a:cubicBezTo>
                    <a:pt x="27" y="30"/>
                    <a:pt x="27" y="29"/>
                    <a:pt x="27" y="28"/>
                  </a:cubicBezTo>
                  <a:close/>
                  <a:moveTo>
                    <a:pt x="43" y="31"/>
                  </a:moveTo>
                  <a:cubicBezTo>
                    <a:pt x="42" y="31"/>
                    <a:pt x="41" y="31"/>
                    <a:pt x="40" y="31"/>
                  </a:cubicBezTo>
                  <a:cubicBezTo>
                    <a:pt x="40" y="32"/>
                    <a:pt x="40" y="33"/>
                    <a:pt x="40" y="33"/>
                  </a:cubicBezTo>
                  <a:cubicBezTo>
                    <a:pt x="41" y="34"/>
                    <a:pt x="42" y="34"/>
                    <a:pt x="43" y="34"/>
                  </a:cubicBezTo>
                  <a:cubicBezTo>
                    <a:pt x="43" y="33"/>
                    <a:pt x="43" y="32"/>
                    <a:pt x="4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7" name="Rectangle 2601"/>
            <p:cNvSpPr>
              <a:spLocks noChangeArrowheads="1"/>
            </p:cNvSpPr>
            <p:nvPr/>
          </p:nvSpPr>
          <p:spPr bwMode="auto">
            <a:xfrm>
              <a:off x="-1919287" y="944562"/>
              <a:ext cx="333375"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8" name="Freeform 2602"/>
            <p:cNvSpPr>
              <a:spLocks noEditPoints="1"/>
            </p:cNvSpPr>
            <p:nvPr/>
          </p:nvSpPr>
          <p:spPr bwMode="auto">
            <a:xfrm>
              <a:off x="-650874" y="673100"/>
              <a:ext cx="128588" cy="482600"/>
            </a:xfrm>
            <a:custGeom>
              <a:avLst/>
              <a:gdLst>
                <a:gd name="T0" fmla="*/ 24 w 39"/>
                <a:gd name="T1" fmla="*/ 7 h 148"/>
                <a:gd name="T2" fmla="*/ 17 w 39"/>
                <a:gd name="T3" fmla="*/ 7 h 148"/>
                <a:gd name="T4" fmla="*/ 21 w 39"/>
                <a:gd name="T5" fmla="*/ 19 h 148"/>
                <a:gd name="T6" fmla="*/ 3 w 39"/>
                <a:gd name="T7" fmla="*/ 17 h 148"/>
                <a:gd name="T8" fmla="*/ 20 w 39"/>
                <a:gd name="T9" fmla="*/ 15 h 148"/>
                <a:gd name="T10" fmla="*/ 5 w 39"/>
                <a:gd name="T11" fmla="*/ 24 h 148"/>
                <a:gd name="T12" fmla="*/ 8 w 39"/>
                <a:gd name="T13" fmla="*/ 39 h 148"/>
                <a:gd name="T14" fmla="*/ 5 w 39"/>
                <a:gd name="T15" fmla="*/ 49 h 148"/>
                <a:gd name="T16" fmla="*/ 5 w 39"/>
                <a:gd name="T17" fmla="*/ 59 h 148"/>
                <a:gd name="T18" fmla="*/ 8 w 39"/>
                <a:gd name="T19" fmla="*/ 69 h 148"/>
                <a:gd name="T20" fmla="*/ 5 w 39"/>
                <a:gd name="T21" fmla="*/ 75 h 148"/>
                <a:gd name="T22" fmla="*/ 8 w 39"/>
                <a:gd name="T23" fmla="*/ 86 h 148"/>
                <a:gd name="T24" fmla="*/ 5 w 39"/>
                <a:gd name="T25" fmla="*/ 100 h 148"/>
                <a:gd name="T26" fmla="*/ 5 w 39"/>
                <a:gd name="T27" fmla="*/ 110 h 148"/>
                <a:gd name="T28" fmla="*/ 5 w 39"/>
                <a:gd name="T29" fmla="*/ 115 h 148"/>
                <a:gd name="T30" fmla="*/ 3 w 39"/>
                <a:gd name="T31" fmla="*/ 106 h 148"/>
                <a:gd name="T32" fmla="*/ 11 w 39"/>
                <a:gd name="T33" fmla="*/ 98 h 148"/>
                <a:gd name="T34" fmla="*/ 14 w 39"/>
                <a:gd name="T35" fmla="*/ 100 h 148"/>
                <a:gd name="T36" fmla="*/ 3 w 39"/>
                <a:gd name="T37" fmla="*/ 94 h 148"/>
                <a:gd name="T38" fmla="*/ 14 w 39"/>
                <a:gd name="T39" fmla="*/ 96 h 148"/>
                <a:gd name="T40" fmla="*/ 17 w 39"/>
                <a:gd name="T41" fmla="*/ 93 h 148"/>
                <a:gd name="T42" fmla="*/ 11 w 39"/>
                <a:gd name="T43" fmla="*/ 90 h 148"/>
                <a:gd name="T44" fmla="*/ 14 w 39"/>
                <a:gd name="T45" fmla="*/ 92 h 148"/>
                <a:gd name="T46" fmla="*/ 3 w 39"/>
                <a:gd name="T47" fmla="*/ 86 h 148"/>
                <a:gd name="T48" fmla="*/ 14 w 39"/>
                <a:gd name="T49" fmla="*/ 88 h 148"/>
                <a:gd name="T50" fmla="*/ 17 w 39"/>
                <a:gd name="T51" fmla="*/ 85 h 148"/>
                <a:gd name="T52" fmla="*/ 11 w 39"/>
                <a:gd name="T53" fmla="*/ 82 h 148"/>
                <a:gd name="T54" fmla="*/ 14 w 39"/>
                <a:gd name="T55" fmla="*/ 84 h 148"/>
                <a:gd name="T56" fmla="*/ 3 w 39"/>
                <a:gd name="T57" fmla="*/ 79 h 148"/>
                <a:gd name="T58" fmla="*/ 14 w 39"/>
                <a:gd name="T59" fmla="*/ 80 h 148"/>
                <a:gd name="T60" fmla="*/ 17 w 39"/>
                <a:gd name="T61" fmla="*/ 77 h 148"/>
                <a:gd name="T62" fmla="*/ 11 w 39"/>
                <a:gd name="T63" fmla="*/ 74 h 148"/>
                <a:gd name="T64" fmla="*/ 14 w 39"/>
                <a:gd name="T65" fmla="*/ 76 h 148"/>
                <a:gd name="T66" fmla="*/ 3 w 39"/>
                <a:gd name="T67" fmla="*/ 71 h 148"/>
                <a:gd name="T68" fmla="*/ 5 w 39"/>
                <a:gd name="T69" fmla="*/ 69 h 148"/>
                <a:gd name="T70" fmla="*/ 11 w 39"/>
                <a:gd name="T71" fmla="*/ 66 h 148"/>
                <a:gd name="T72" fmla="*/ 14 w 39"/>
                <a:gd name="T73" fmla="*/ 62 h 148"/>
                <a:gd name="T74" fmla="*/ 8 w 39"/>
                <a:gd name="T75" fmla="*/ 61 h 148"/>
                <a:gd name="T76" fmla="*/ 8 w 39"/>
                <a:gd name="T77" fmla="*/ 55 h 148"/>
                <a:gd name="T78" fmla="*/ 23 w 39"/>
                <a:gd name="T79" fmla="*/ 55 h 148"/>
                <a:gd name="T80" fmla="*/ 11 w 39"/>
                <a:gd name="T81" fmla="*/ 50 h 148"/>
                <a:gd name="T82" fmla="*/ 23 w 39"/>
                <a:gd name="T83" fmla="*/ 49 h 148"/>
                <a:gd name="T84" fmla="*/ 11 w 39"/>
                <a:gd name="T85" fmla="*/ 48 h 148"/>
                <a:gd name="T86" fmla="*/ 21 w 39"/>
                <a:gd name="T87" fmla="*/ 45 h 148"/>
                <a:gd name="T88" fmla="*/ 11 w 39"/>
                <a:gd name="T89" fmla="*/ 45 h 148"/>
                <a:gd name="T90" fmla="*/ 14 w 39"/>
                <a:gd name="T91" fmla="*/ 42 h 148"/>
                <a:gd name="T92" fmla="*/ 5 w 39"/>
                <a:gd name="T93" fmla="*/ 40 h 148"/>
                <a:gd name="T94" fmla="*/ 11 w 39"/>
                <a:gd name="T95" fmla="*/ 41 h 148"/>
                <a:gd name="T96" fmla="*/ 21 w 39"/>
                <a:gd name="T97" fmla="*/ 37 h 148"/>
                <a:gd name="T98" fmla="*/ 11 w 39"/>
                <a:gd name="T99" fmla="*/ 37 h 148"/>
                <a:gd name="T100" fmla="*/ 14 w 39"/>
                <a:gd name="T101" fmla="*/ 34 h 148"/>
                <a:gd name="T102" fmla="*/ 11 w 39"/>
                <a:gd name="T103" fmla="*/ 31 h 148"/>
                <a:gd name="T104" fmla="*/ 14 w 39"/>
                <a:gd name="T105" fmla="*/ 32 h 148"/>
                <a:gd name="T106" fmla="*/ 3 w 39"/>
                <a:gd name="T107" fmla="*/ 29 h 148"/>
                <a:gd name="T108" fmla="*/ 17 w 39"/>
                <a:gd name="T109" fmla="*/ 28 h 148"/>
                <a:gd name="T110" fmla="*/ 21 w 39"/>
                <a:gd name="T111" fmla="*/ 25 h 148"/>
                <a:gd name="T112" fmla="*/ 17 w 39"/>
                <a:gd name="T113" fmla="*/ 22 h 148"/>
                <a:gd name="T114" fmla="*/ 21 w 39"/>
                <a:gd name="T115" fmla="*/ 23 h 148"/>
                <a:gd name="T116" fmla="*/ 14 w 39"/>
                <a:gd name="T117"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 h="148">
                  <a:moveTo>
                    <a:pt x="0" y="148"/>
                  </a:moveTo>
                  <a:cubicBezTo>
                    <a:pt x="39" y="148"/>
                    <a:pt x="39" y="148"/>
                    <a:pt x="39" y="148"/>
                  </a:cubicBezTo>
                  <a:cubicBezTo>
                    <a:pt x="39" y="15"/>
                    <a:pt x="39" y="15"/>
                    <a:pt x="39" y="15"/>
                  </a:cubicBezTo>
                  <a:cubicBezTo>
                    <a:pt x="31" y="9"/>
                    <a:pt x="31" y="9"/>
                    <a:pt x="31" y="9"/>
                  </a:cubicBezTo>
                  <a:cubicBezTo>
                    <a:pt x="31" y="0"/>
                    <a:pt x="31" y="0"/>
                    <a:pt x="31" y="0"/>
                  </a:cubicBezTo>
                  <a:cubicBezTo>
                    <a:pt x="29" y="0"/>
                    <a:pt x="29" y="0"/>
                    <a:pt x="29" y="0"/>
                  </a:cubicBezTo>
                  <a:cubicBezTo>
                    <a:pt x="29" y="3"/>
                    <a:pt x="29" y="3"/>
                    <a:pt x="29" y="3"/>
                  </a:cubicBezTo>
                  <a:cubicBezTo>
                    <a:pt x="28" y="3"/>
                    <a:pt x="28" y="3"/>
                    <a:pt x="28" y="3"/>
                  </a:cubicBezTo>
                  <a:cubicBezTo>
                    <a:pt x="28" y="7"/>
                    <a:pt x="28" y="7"/>
                    <a:pt x="28" y="7"/>
                  </a:cubicBezTo>
                  <a:cubicBezTo>
                    <a:pt x="27" y="7"/>
                    <a:pt x="27" y="7"/>
                    <a:pt x="27" y="7"/>
                  </a:cubicBezTo>
                  <a:cubicBezTo>
                    <a:pt x="24" y="8"/>
                    <a:pt x="24" y="8"/>
                    <a:pt x="24" y="8"/>
                  </a:cubicBezTo>
                  <a:cubicBezTo>
                    <a:pt x="24" y="7"/>
                    <a:pt x="24" y="7"/>
                    <a:pt x="24" y="7"/>
                  </a:cubicBezTo>
                  <a:cubicBezTo>
                    <a:pt x="24" y="1"/>
                    <a:pt x="24" y="1"/>
                    <a:pt x="24" y="1"/>
                  </a:cubicBezTo>
                  <a:cubicBezTo>
                    <a:pt x="23" y="1"/>
                    <a:pt x="23" y="1"/>
                    <a:pt x="23" y="1"/>
                  </a:cubicBezTo>
                  <a:cubicBezTo>
                    <a:pt x="23" y="7"/>
                    <a:pt x="23" y="7"/>
                    <a:pt x="23" y="7"/>
                  </a:cubicBezTo>
                  <a:cubicBezTo>
                    <a:pt x="22" y="7"/>
                    <a:pt x="22" y="7"/>
                    <a:pt x="22" y="7"/>
                  </a:cubicBezTo>
                  <a:cubicBezTo>
                    <a:pt x="22" y="2"/>
                    <a:pt x="22" y="2"/>
                    <a:pt x="22" y="2"/>
                  </a:cubicBezTo>
                  <a:cubicBezTo>
                    <a:pt x="21" y="2"/>
                    <a:pt x="21" y="2"/>
                    <a:pt x="21" y="2"/>
                  </a:cubicBezTo>
                  <a:cubicBezTo>
                    <a:pt x="21" y="7"/>
                    <a:pt x="21" y="7"/>
                    <a:pt x="21" y="7"/>
                  </a:cubicBezTo>
                  <a:cubicBezTo>
                    <a:pt x="20" y="7"/>
                    <a:pt x="20" y="7"/>
                    <a:pt x="20" y="7"/>
                  </a:cubicBezTo>
                  <a:cubicBezTo>
                    <a:pt x="20" y="2"/>
                    <a:pt x="20" y="2"/>
                    <a:pt x="20" y="2"/>
                  </a:cubicBezTo>
                  <a:cubicBezTo>
                    <a:pt x="18" y="2"/>
                    <a:pt x="18" y="2"/>
                    <a:pt x="18" y="2"/>
                  </a:cubicBezTo>
                  <a:cubicBezTo>
                    <a:pt x="18" y="7"/>
                    <a:pt x="18" y="7"/>
                    <a:pt x="18" y="7"/>
                  </a:cubicBezTo>
                  <a:cubicBezTo>
                    <a:pt x="17" y="7"/>
                    <a:pt x="17" y="7"/>
                    <a:pt x="17" y="7"/>
                  </a:cubicBezTo>
                  <a:cubicBezTo>
                    <a:pt x="17" y="10"/>
                    <a:pt x="17" y="10"/>
                    <a:pt x="17" y="10"/>
                  </a:cubicBezTo>
                  <a:cubicBezTo>
                    <a:pt x="0" y="15"/>
                    <a:pt x="0" y="15"/>
                    <a:pt x="0" y="15"/>
                  </a:cubicBezTo>
                  <a:cubicBezTo>
                    <a:pt x="0" y="148"/>
                    <a:pt x="0" y="148"/>
                    <a:pt x="0" y="148"/>
                  </a:cubicBezTo>
                  <a:close/>
                  <a:moveTo>
                    <a:pt x="17" y="17"/>
                  </a:moveTo>
                  <a:cubicBezTo>
                    <a:pt x="18" y="17"/>
                    <a:pt x="19" y="17"/>
                    <a:pt x="20" y="17"/>
                  </a:cubicBezTo>
                  <a:cubicBezTo>
                    <a:pt x="20" y="17"/>
                    <a:pt x="20" y="18"/>
                    <a:pt x="20" y="19"/>
                  </a:cubicBezTo>
                  <a:cubicBezTo>
                    <a:pt x="19" y="19"/>
                    <a:pt x="18" y="19"/>
                    <a:pt x="17" y="19"/>
                  </a:cubicBezTo>
                  <a:cubicBezTo>
                    <a:pt x="17" y="19"/>
                    <a:pt x="17" y="18"/>
                    <a:pt x="17" y="17"/>
                  </a:cubicBezTo>
                  <a:close/>
                  <a:moveTo>
                    <a:pt x="21" y="17"/>
                  </a:moveTo>
                  <a:cubicBezTo>
                    <a:pt x="21" y="16"/>
                    <a:pt x="22" y="16"/>
                    <a:pt x="23" y="16"/>
                  </a:cubicBezTo>
                  <a:cubicBezTo>
                    <a:pt x="23" y="17"/>
                    <a:pt x="23" y="17"/>
                    <a:pt x="23" y="18"/>
                  </a:cubicBezTo>
                  <a:cubicBezTo>
                    <a:pt x="22" y="18"/>
                    <a:pt x="21" y="19"/>
                    <a:pt x="21" y="19"/>
                  </a:cubicBezTo>
                  <a:cubicBezTo>
                    <a:pt x="21" y="18"/>
                    <a:pt x="21" y="17"/>
                    <a:pt x="21" y="17"/>
                  </a:cubicBezTo>
                  <a:close/>
                  <a:moveTo>
                    <a:pt x="5" y="20"/>
                  </a:moveTo>
                  <a:cubicBezTo>
                    <a:pt x="6" y="20"/>
                    <a:pt x="7" y="20"/>
                    <a:pt x="8" y="20"/>
                  </a:cubicBezTo>
                  <a:cubicBezTo>
                    <a:pt x="8" y="20"/>
                    <a:pt x="8" y="21"/>
                    <a:pt x="8" y="22"/>
                  </a:cubicBezTo>
                  <a:cubicBezTo>
                    <a:pt x="7" y="22"/>
                    <a:pt x="6" y="22"/>
                    <a:pt x="5" y="22"/>
                  </a:cubicBezTo>
                  <a:cubicBezTo>
                    <a:pt x="5" y="21"/>
                    <a:pt x="5" y="21"/>
                    <a:pt x="5" y="20"/>
                  </a:cubicBezTo>
                  <a:close/>
                  <a:moveTo>
                    <a:pt x="5" y="16"/>
                  </a:moveTo>
                  <a:cubicBezTo>
                    <a:pt x="6" y="16"/>
                    <a:pt x="7" y="16"/>
                    <a:pt x="8" y="16"/>
                  </a:cubicBezTo>
                  <a:cubicBezTo>
                    <a:pt x="8" y="16"/>
                    <a:pt x="8" y="17"/>
                    <a:pt x="8" y="18"/>
                  </a:cubicBezTo>
                  <a:cubicBezTo>
                    <a:pt x="7" y="18"/>
                    <a:pt x="6" y="18"/>
                    <a:pt x="5" y="18"/>
                  </a:cubicBezTo>
                  <a:cubicBezTo>
                    <a:pt x="5" y="18"/>
                    <a:pt x="5" y="17"/>
                    <a:pt x="5" y="16"/>
                  </a:cubicBezTo>
                  <a:close/>
                  <a:moveTo>
                    <a:pt x="3" y="17"/>
                  </a:moveTo>
                  <a:cubicBezTo>
                    <a:pt x="3" y="17"/>
                    <a:pt x="4" y="17"/>
                    <a:pt x="5" y="16"/>
                  </a:cubicBezTo>
                  <a:cubicBezTo>
                    <a:pt x="5" y="17"/>
                    <a:pt x="5" y="18"/>
                    <a:pt x="5" y="18"/>
                  </a:cubicBezTo>
                  <a:cubicBezTo>
                    <a:pt x="4" y="19"/>
                    <a:pt x="3" y="19"/>
                    <a:pt x="3" y="19"/>
                  </a:cubicBezTo>
                  <a:cubicBezTo>
                    <a:pt x="3" y="18"/>
                    <a:pt x="3" y="18"/>
                    <a:pt x="3" y="17"/>
                  </a:cubicBezTo>
                  <a:close/>
                  <a:moveTo>
                    <a:pt x="14" y="14"/>
                  </a:moveTo>
                  <a:cubicBezTo>
                    <a:pt x="15" y="14"/>
                    <a:pt x="16" y="14"/>
                    <a:pt x="17" y="13"/>
                  </a:cubicBezTo>
                  <a:cubicBezTo>
                    <a:pt x="17" y="14"/>
                    <a:pt x="17" y="15"/>
                    <a:pt x="17" y="16"/>
                  </a:cubicBezTo>
                  <a:cubicBezTo>
                    <a:pt x="16" y="16"/>
                    <a:pt x="15" y="16"/>
                    <a:pt x="14" y="16"/>
                  </a:cubicBezTo>
                  <a:cubicBezTo>
                    <a:pt x="14" y="15"/>
                    <a:pt x="14" y="15"/>
                    <a:pt x="14" y="14"/>
                  </a:cubicBezTo>
                  <a:close/>
                  <a:moveTo>
                    <a:pt x="17" y="13"/>
                  </a:moveTo>
                  <a:cubicBezTo>
                    <a:pt x="18" y="13"/>
                    <a:pt x="19" y="13"/>
                    <a:pt x="20" y="13"/>
                  </a:cubicBezTo>
                  <a:cubicBezTo>
                    <a:pt x="20" y="13"/>
                    <a:pt x="20" y="14"/>
                    <a:pt x="20" y="15"/>
                  </a:cubicBezTo>
                  <a:cubicBezTo>
                    <a:pt x="19" y="15"/>
                    <a:pt x="18" y="15"/>
                    <a:pt x="17" y="15"/>
                  </a:cubicBezTo>
                  <a:cubicBezTo>
                    <a:pt x="17" y="15"/>
                    <a:pt x="17" y="14"/>
                    <a:pt x="17" y="13"/>
                  </a:cubicBezTo>
                  <a:close/>
                  <a:moveTo>
                    <a:pt x="21" y="13"/>
                  </a:moveTo>
                  <a:cubicBezTo>
                    <a:pt x="21" y="12"/>
                    <a:pt x="22" y="12"/>
                    <a:pt x="23" y="12"/>
                  </a:cubicBezTo>
                  <a:cubicBezTo>
                    <a:pt x="23" y="13"/>
                    <a:pt x="23" y="13"/>
                    <a:pt x="23" y="14"/>
                  </a:cubicBezTo>
                  <a:cubicBezTo>
                    <a:pt x="22" y="14"/>
                    <a:pt x="21" y="14"/>
                    <a:pt x="21" y="15"/>
                  </a:cubicBezTo>
                  <a:cubicBezTo>
                    <a:pt x="21" y="14"/>
                    <a:pt x="21" y="13"/>
                    <a:pt x="21" y="13"/>
                  </a:cubicBezTo>
                  <a:close/>
                  <a:moveTo>
                    <a:pt x="5" y="24"/>
                  </a:moveTo>
                  <a:cubicBezTo>
                    <a:pt x="6" y="24"/>
                    <a:pt x="7" y="24"/>
                    <a:pt x="8" y="23"/>
                  </a:cubicBezTo>
                  <a:cubicBezTo>
                    <a:pt x="8" y="24"/>
                    <a:pt x="8" y="25"/>
                    <a:pt x="8" y="26"/>
                  </a:cubicBezTo>
                  <a:cubicBezTo>
                    <a:pt x="7" y="26"/>
                    <a:pt x="6" y="26"/>
                    <a:pt x="5" y="26"/>
                  </a:cubicBezTo>
                  <a:cubicBezTo>
                    <a:pt x="5" y="25"/>
                    <a:pt x="5" y="25"/>
                    <a:pt x="5" y="24"/>
                  </a:cubicBezTo>
                  <a:close/>
                  <a:moveTo>
                    <a:pt x="5" y="28"/>
                  </a:moveTo>
                  <a:cubicBezTo>
                    <a:pt x="6" y="28"/>
                    <a:pt x="7" y="28"/>
                    <a:pt x="8" y="27"/>
                  </a:cubicBezTo>
                  <a:cubicBezTo>
                    <a:pt x="8" y="28"/>
                    <a:pt x="8" y="29"/>
                    <a:pt x="8" y="29"/>
                  </a:cubicBezTo>
                  <a:cubicBezTo>
                    <a:pt x="7" y="30"/>
                    <a:pt x="6" y="30"/>
                    <a:pt x="5" y="30"/>
                  </a:cubicBezTo>
                  <a:cubicBezTo>
                    <a:pt x="5" y="29"/>
                    <a:pt x="5" y="29"/>
                    <a:pt x="5" y="28"/>
                  </a:cubicBezTo>
                  <a:close/>
                  <a:moveTo>
                    <a:pt x="5" y="36"/>
                  </a:moveTo>
                  <a:cubicBezTo>
                    <a:pt x="6" y="36"/>
                    <a:pt x="7" y="35"/>
                    <a:pt x="8" y="35"/>
                  </a:cubicBezTo>
                  <a:cubicBezTo>
                    <a:pt x="8" y="36"/>
                    <a:pt x="8" y="37"/>
                    <a:pt x="8" y="37"/>
                  </a:cubicBezTo>
                  <a:cubicBezTo>
                    <a:pt x="7" y="37"/>
                    <a:pt x="6" y="38"/>
                    <a:pt x="5" y="38"/>
                  </a:cubicBezTo>
                  <a:cubicBezTo>
                    <a:pt x="5" y="37"/>
                    <a:pt x="5" y="36"/>
                    <a:pt x="5" y="36"/>
                  </a:cubicBezTo>
                  <a:close/>
                  <a:moveTo>
                    <a:pt x="5" y="40"/>
                  </a:moveTo>
                  <a:cubicBezTo>
                    <a:pt x="6" y="39"/>
                    <a:pt x="7" y="39"/>
                    <a:pt x="8" y="39"/>
                  </a:cubicBezTo>
                  <a:cubicBezTo>
                    <a:pt x="8" y="40"/>
                    <a:pt x="8" y="40"/>
                    <a:pt x="8" y="41"/>
                  </a:cubicBezTo>
                  <a:cubicBezTo>
                    <a:pt x="7" y="41"/>
                    <a:pt x="6" y="41"/>
                    <a:pt x="5" y="42"/>
                  </a:cubicBezTo>
                  <a:cubicBezTo>
                    <a:pt x="5" y="41"/>
                    <a:pt x="5" y="40"/>
                    <a:pt x="5" y="40"/>
                  </a:cubicBezTo>
                  <a:close/>
                  <a:moveTo>
                    <a:pt x="5" y="43"/>
                  </a:moveTo>
                  <a:cubicBezTo>
                    <a:pt x="6" y="43"/>
                    <a:pt x="7" y="43"/>
                    <a:pt x="8" y="43"/>
                  </a:cubicBezTo>
                  <a:cubicBezTo>
                    <a:pt x="8" y="44"/>
                    <a:pt x="8" y="44"/>
                    <a:pt x="8" y="45"/>
                  </a:cubicBezTo>
                  <a:cubicBezTo>
                    <a:pt x="7" y="45"/>
                    <a:pt x="6" y="45"/>
                    <a:pt x="5" y="45"/>
                  </a:cubicBezTo>
                  <a:cubicBezTo>
                    <a:pt x="5" y="45"/>
                    <a:pt x="5" y="44"/>
                    <a:pt x="5" y="43"/>
                  </a:cubicBezTo>
                  <a:close/>
                  <a:moveTo>
                    <a:pt x="5" y="47"/>
                  </a:moveTo>
                  <a:cubicBezTo>
                    <a:pt x="6" y="47"/>
                    <a:pt x="7" y="47"/>
                    <a:pt x="8" y="47"/>
                  </a:cubicBezTo>
                  <a:cubicBezTo>
                    <a:pt x="8" y="48"/>
                    <a:pt x="8" y="48"/>
                    <a:pt x="8" y="49"/>
                  </a:cubicBezTo>
                  <a:cubicBezTo>
                    <a:pt x="7" y="49"/>
                    <a:pt x="6" y="49"/>
                    <a:pt x="5" y="49"/>
                  </a:cubicBezTo>
                  <a:cubicBezTo>
                    <a:pt x="5" y="49"/>
                    <a:pt x="5" y="48"/>
                    <a:pt x="5" y="47"/>
                  </a:cubicBezTo>
                  <a:close/>
                  <a:moveTo>
                    <a:pt x="5" y="51"/>
                  </a:moveTo>
                  <a:cubicBezTo>
                    <a:pt x="6" y="51"/>
                    <a:pt x="7" y="51"/>
                    <a:pt x="8" y="51"/>
                  </a:cubicBezTo>
                  <a:cubicBezTo>
                    <a:pt x="8" y="52"/>
                    <a:pt x="8" y="52"/>
                    <a:pt x="8" y="53"/>
                  </a:cubicBezTo>
                  <a:cubicBezTo>
                    <a:pt x="7" y="53"/>
                    <a:pt x="6" y="53"/>
                    <a:pt x="5" y="53"/>
                  </a:cubicBezTo>
                  <a:cubicBezTo>
                    <a:pt x="5" y="53"/>
                    <a:pt x="5" y="52"/>
                    <a:pt x="5" y="51"/>
                  </a:cubicBezTo>
                  <a:close/>
                  <a:moveTo>
                    <a:pt x="5" y="55"/>
                  </a:moveTo>
                  <a:cubicBezTo>
                    <a:pt x="6" y="55"/>
                    <a:pt x="7" y="55"/>
                    <a:pt x="8" y="55"/>
                  </a:cubicBezTo>
                  <a:cubicBezTo>
                    <a:pt x="8" y="55"/>
                    <a:pt x="8" y="56"/>
                    <a:pt x="8" y="57"/>
                  </a:cubicBezTo>
                  <a:cubicBezTo>
                    <a:pt x="7" y="57"/>
                    <a:pt x="6" y="57"/>
                    <a:pt x="5" y="57"/>
                  </a:cubicBezTo>
                  <a:cubicBezTo>
                    <a:pt x="5" y="56"/>
                    <a:pt x="5" y="56"/>
                    <a:pt x="5" y="55"/>
                  </a:cubicBezTo>
                  <a:close/>
                  <a:moveTo>
                    <a:pt x="5" y="59"/>
                  </a:moveTo>
                  <a:cubicBezTo>
                    <a:pt x="6" y="59"/>
                    <a:pt x="7" y="59"/>
                    <a:pt x="8" y="59"/>
                  </a:cubicBezTo>
                  <a:cubicBezTo>
                    <a:pt x="8" y="59"/>
                    <a:pt x="8" y="60"/>
                    <a:pt x="8" y="61"/>
                  </a:cubicBezTo>
                  <a:cubicBezTo>
                    <a:pt x="7" y="61"/>
                    <a:pt x="6" y="61"/>
                    <a:pt x="5" y="61"/>
                  </a:cubicBezTo>
                  <a:cubicBezTo>
                    <a:pt x="5" y="60"/>
                    <a:pt x="5" y="60"/>
                    <a:pt x="5" y="59"/>
                  </a:cubicBezTo>
                  <a:close/>
                  <a:moveTo>
                    <a:pt x="5" y="63"/>
                  </a:moveTo>
                  <a:cubicBezTo>
                    <a:pt x="6" y="63"/>
                    <a:pt x="7" y="63"/>
                    <a:pt x="8" y="63"/>
                  </a:cubicBezTo>
                  <a:cubicBezTo>
                    <a:pt x="8" y="63"/>
                    <a:pt x="8" y="64"/>
                    <a:pt x="8" y="65"/>
                  </a:cubicBezTo>
                  <a:cubicBezTo>
                    <a:pt x="7" y="65"/>
                    <a:pt x="6" y="65"/>
                    <a:pt x="5" y="65"/>
                  </a:cubicBezTo>
                  <a:cubicBezTo>
                    <a:pt x="5" y="64"/>
                    <a:pt x="5" y="64"/>
                    <a:pt x="5" y="63"/>
                  </a:cubicBezTo>
                  <a:close/>
                  <a:moveTo>
                    <a:pt x="5" y="67"/>
                  </a:moveTo>
                  <a:cubicBezTo>
                    <a:pt x="6" y="67"/>
                    <a:pt x="7" y="67"/>
                    <a:pt x="8" y="67"/>
                  </a:cubicBezTo>
                  <a:cubicBezTo>
                    <a:pt x="8" y="67"/>
                    <a:pt x="8" y="68"/>
                    <a:pt x="8" y="69"/>
                  </a:cubicBezTo>
                  <a:cubicBezTo>
                    <a:pt x="7" y="69"/>
                    <a:pt x="6" y="69"/>
                    <a:pt x="5" y="69"/>
                  </a:cubicBezTo>
                  <a:cubicBezTo>
                    <a:pt x="5" y="68"/>
                    <a:pt x="5" y="67"/>
                    <a:pt x="5" y="67"/>
                  </a:cubicBezTo>
                  <a:close/>
                  <a:moveTo>
                    <a:pt x="5" y="71"/>
                  </a:moveTo>
                  <a:cubicBezTo>
                    <a:pt x="6" y="71"/>
                    <a:pt x="7" y="71"/>
                    <a:pt x="8" y="70"/>
                  </a:cubicBezTo>
                  <a:cubicBezTo>
                    <a:pt x="8" y="71"/>
                    <a:pt x="8" y="72"/>
                    <a:pt x="8" y="72"/>
                  </a:cubicBezTo>
                  <a:cubicBezTo>
                    <a:pt x="7" y="73"/>
                    <a:pt x="6" y="73"/>
                    <a:pt x="5" y="73"/>
                  </a:cubicBezTo>
                  <a:cubicBezTo>
                    <a:pt x="5" y="72"/>
                    <a:pt x="5" y="71"/>
                    <a:pt x="5" y="71"/>
                  </a:cubicBezTo>
                  <a:close/>
                  <a:moveTo>
                    <a:pt x="5" y="75"/>
                  </a:moveTo>
                  <a:cubicBezTo>
                    <a:pt x="6" y="75"/>
                    <a:pt x="7" y="74"/>
                    <a:pt x="8" y="74"/>
                  </a:cubicBezTo>
                  <a:cubicBezTo>
                    <a:pt x="8" y="75"/>
                    <a:pt x="8" y="76"/>
                    <a:pt x="8" y="76"/>
                  </a:cubicBezTo>
                  <a:cubicBezTo>
                    <a:pt x="7" y="76"/>
                    <a:pt x="6" y="77"/>
                    <a:pt x="5" y="77"/>
                  </a:cubicBezTo>
                  <a:cubicBezTo>
                    <a:pt x="5" y="76"/>
                    <a:pt x="5" y="75"/>
                    <a:pt x="5" y="75"/>
                  </a:cubicBezTo>
                  <a:close/>
                  <a:moveTo>
                    <a:pt x="5" y="78"/>
                  </a:moveTo>
                  <a:cubicBezTo>
                    <a:pt x="6" y="78"/>
                    <a:pt x="7" y="78"/>
                    <a:pt x="8" y="78"/>
                  </a:cubicBezTo>
                  <a:cubicBezTo>
                    <a:pt x="8" y="79"/>
                    <a:pt x="8" y="80"/>
                    <a:pt x="8" y="80"/>
                  </a:cubicBezTo>
                  <a:cubicBezTo>
                    <a:pt x="7" y="80"/>
                    <a:pt x="6" y="80"/>
                    <a:pt x="5" y="80"/>
                  </a:cubicBezTo>
                  <a:cubicBezTo>
                    <a:pt x="5" y="80"/>
                    <a:pt x="5" y="79"/>
                    <a:pt x="5" y="78"/>
                  </a:cubicBezTo>
                  <a:close/>
                  <a:moveTo>
                    <a:pt x="5" y="82"/>
                  </a:moveTo>
                  <a:cubicBezTo>
                    <a:pt x="6" y="82"/>
                    <a:pt x="7" y="82"/>
                    <a:pt x="8" y="82"/>
                  </a:cubicBezTo>
                  <a:cubicBezTo>
                    <a:pt x="8" y="83"/>
                    <a:pt x="8" y="84"/>
                    <a:pt x="8" y="84"/>
                  </a:cubicBezTo>
                  <a:cubicBezTo>
                    <a:pt x="7" y="84"/>
                    <a:pt x="6" y="84"/>
                    <a:pt x="5" y="84"/>
                  </a:cubicBezTo>
                  <a:cubicBezTo>
                    <a:pt x="5" y="84"/>
                    <a:pt x="5" y="83"/>
                    <a:pt x="5" y="82"/>
                  </a:cubicBezTo>
                  <a:close/>
                  <a:moveTo>
                    <a:pt x="5" y="86"/>
                  </a:moveTo>
                  <a:cubicBezTo>
                    <a:pt x="6" y="86"/>
                    <a:pt x="7" y="86"/>
                    <a:pt x="8" y="86"/>
                  </a:cubicBezTo>
                  <a:cubicBezTo>
                    <a:pt x="8" y="87"/>
                    <a:pt x="8" y="87"/>
                    <a:pt x="8" y="88"/>
                  </a:cubicBezTo>
                  <a:cubicBezTo>
                    <a:pt x="7" y="88"/>
                    <a:pt x="6" y="88"/>
                    <a:pt x="5" y="88"/>
                  </a:cubicBezTo>
                  <a:cubicBezTo>
                    <a:pt x="5" y="88"/>
                    <a:pt x="5" y="87"/>
                    <a:pt x="5" y="86"/>
                  </a:cubicBezTo>
                  <a:close/>
                  <a:moveTo>
                    <a:pt x="5" y="90"/>
                  </a:moveTo>
                  <a:cubicBezTo>
                    <a:pt x="6" y="90"/>
                    <a:pt x="7" y="90"/>
                    <a:pt x="8" y="90"/>
                  </a:cubicBezTo>
                  <a:cubicBezTo>
                    <a:pt x="8" y="91"/>
                    <a:pt x="8" y="91"/>
                    <a:pt x="8" y="92"/>
                  </a:cubicBezTo>
                  <a:cubicBezTo>
                    <a:pt x="7" y="92"/>
                    <a:pt x="6" y="92"/>
                    <a:pt x="5" y="92"/>
                  </a:cubicBezTo>
                  <a:cubicBezTo>
                    <a:pt x="5" y="91"/>
                    <a:pt x="5" y="91"/>
                    <a:pt x="5" y="90"/>
                  </a:cubicBezTo>
                  <a:close/>
                  <a:moveTo>
                    <a:pt x="5" y="98"/>
                  </a:moveTo>
                  <a:cubicBezTo>
                    <a:pt x="6" y="98"/>
                    <a:pt x="7" y="98"/>
                    <a:pt x="8" y="98"/>
                  </a:cubicBezTo>
                  <a:cubicBezTo>
                    <a:pt x="8" y="98"/>
                    <a:pt x="8" y="99"/>
                    <a:pt x="8" y="100"/>
                  </a:cubicBezTo>
                  <a:cubicBezTo>
                    <a:pt x="7" y="100"/>
                    <a:pt x="6" y="100"/>
                    <a:pt x="5" y="100"/>
                  </a:cubicBezTo>
                  <a:cubicBezTo>
                    <a:pt x="5" y="99"/>
                    <a:pt x="5" y="99"/>
                    <a:pt x="5" y="98"/>
                  </a:cubicBezTo>
                  <a:close/>
                  <a:moveTo>
                    <a:pt x="5" y="102"/>
                  </a:moveTo>
                  <a:cubicBezTo>
                    <a:pt x="6" y="102"/>
                    <a:pt x="7" y="102"/>
                    <a:pt x="8" y="102"/>
                  </a:cubicBezTo>
                  <a:cubicBezTo>
                    <a:pt x="8" y="102"/>
                    <a:pt x="8" y="103"/>
                    <a:pt x="8" y="104"/>
                  </a:cubicBezTo>
                  <a:cubicBezTo>
                    <a:pt x="7" y="104"/>
                    <a:pt x="6" y="104"/>
                    <a:pt x="5" y="104"/>
                  </a:cubicBezTo>
                  <a:cubicBezTo>
                    <a:pt x="5" y="103"/>
                    <a:pt x="5" y="102"/>
                    <a:pt x="5" y="102"/>
                  </a:cubicBezTo>
                  <a:close/>
                  <a:moveTo>
                    <a:pt x="5" y="106"/>
                  </a:moveTo>
                  <a:cubicBezTo>
                    <a:pt x="6" y="106"/>
                    <a:pt x="7" y="106"/>
                    <a:pt x="8" y="106"/>
                  </a:cubicBezTo>
                  <a:cubicBezTo>
                    <a:pt x="8" y="106"/>
                    <a:pt x="8" y="107"/>
                    <a:pt x="8" y="108"/>
                  </a:cubicBezTo>
                  <a:cubicBezTo>
                    <a:pt x="7" y="108"/>
                    <a:pt x="6" y="108"/>
                    <a:pt x="5" y="108"/>
                  </a:cubicBezTo>
                  <a:cubicBezTo>
                    <a:pt x="5" y="107"/>
                    <a:pt x="5" y="106"/>
                    <a:pt x="5" y="106"/>
                  </a:cubicBezTo>
                  <a:close/>
                  <a:moveTo>
                    <a:pt x="5" y="110"/>
                  </a:moveTo>
                  <a:cubicBezTo>
                    <a:pt x="6" y="110"/>
                    <a:pt x="7" y="110"/>
                    <a:pt x="8" y="110"/>
                  </a:cubicBezTo>
                  <a:cubicBezTo>
                    <a:pt x="8" y="110"/>
                    <a:pt x="8" y="111"/>
                    <a:pt x="8" y="112"/>
                  </a:cubicBezTo>
                  <a:cubicBezTo>
                    <a:pt x="7" y="112"/>
                    <a:pt x="6" y="112"/>
                    <a:pt x="5" y="112"/>
                  </a:cubicBezTo>
                  <a:cubicBezTo>
                    <a:pt x="5" y="111"/>
                    <a:pt x="5" y="110"/>
                    <a:pt x="5" y="110"/>
                  </a:cubicBezTo>
                  <a:close/>
                  <a:moveTo>
                    <a:pt x="5" y="113"/>
                  </a:moveTo>
                  <a:cubicBezTo>
                    <a:pt x="6" y="113"/>
                    <a:pt x="7" y="113"/>
                    <a:pt x="8" y="113"/>
                  </a:cubicBezTo>
                  <a:cubicBezTo>
                    <a:pt x="8" y="114"/>
                    <a:pt x="8" y="115"/>
                    <a:pt x="8" y="115"/>
                  </a:cubicBezTo>
                  <a:cubicBezTo>
                    <a:pt x="7" y="115"/>
                    <a:pt x="6" y="115"/>
                    <a:pt x="5" y="115"/>
                  </a:cubicBezTo>
                  <a:cubicBezTo>
                    <a:pt x="5" y="115"/>
                    <a:pt x="5" y="114"/>
                    <a:pt x="5" y="113"/>
                  </a:cubicBezTo>
                  <a:close/>
                  <a:moveTo>
                    <a:pt x="3" y="113"/>
                  </a:moveTo>
                  <a:cubicBezTo>
                    <a:pt x="3" y="113"/>
                    <a:pt x="4" y="113"/>
                    <a:pt x="5" y="113"/>
                  </a:cubicBezTo>
                  <a:cubicBezTo>
                    <a:pt x="5" y="114"/>
                    <a:pt x="5" y="115"/>
                    <a:pt x="5" y="115"/>
                  </a:cubicBezTo>
                  <a:cubicBezTo>
                    <a:pt x="4" y="115"/>
                    <a:pt x="3" y="115"/>
                    <a:pt x="3" y="115"/>
                  </a:cubicBezTo>
                  <a:cubicBezTo>
                    <a:pt x="3" y="115"/>
                    <a:pt x="3" y="114"/>
                    <a:pt x="3" y="113"/>
                  </a:cubicBezTo>
                  <a:close/>
                  <a:moveTo>
                    <a:pt x="3" y="110"/>
                  </a:moveTo>
                  <a:cubicBezTo>
                    <a:pt x="3" y="110"/>
                    <a:pt x="4" y="110"/>
                    <a:pt x="5" y="110"/>
                  </a:cubicBezTo>
                  <a:cubicBezTo>
                    <a:pt x="5" y="110"/>
                    <a:pt x="5" y="111"/>
                    <a:pt x="5" y="112"/>
                  </a:cubicBezTo>
                  <a:cubicBezTo>
                    <a:pt x="4" y="112"/>
                    <a:pt x="3" y="112"/>
                    <a:pt x="3" y="112"/>
                  </a:cubicBezTo>
                  <a:cubicBezTo>
                    <a:pt x="3" y="111"/>
                    <a:pt x="3" y="110"/>
                    <a:pt x="3" y="110"/>
                  </a:cubicBezTo>
                  <a:close/>
                  <a:moveTo>
                    <a:pt x="3" y="106"/>
                  </a:moveTo>
                  <a:cubicBezTo>
                    <a:pt x="3" y="106"/>
                    <a:pt x="4" y="106"/>
                    <a:pt x="5" y="106"/>
                  </a:cubicBezTo>
                  <a:cubicBezTo>
                    <a:pt x="5" y="106"/>
                    <a:pt x="5" y="107"/>
                    <a:pt x="5" y="108"/>
                  </a:cubicBezTo>
                  <a:cubicBezTo>
                    <a:pt x="4" y="108"/>
                    <a:pt x="3" y="108"/>
                    <a:pt x="3" y="108"/>
                  </a:cubicBezTo>
                  <a:cubicBezTo>
                    <a:pt x="3" y="107"/>
                    <a:pt x="3" y="106"/>
                    <a:pt x="3" y="106"/>
                  </a:cubicBezTo>
                  <a:close/>
                  <a:moveTo>
                    <a:pt x="3" y="102"/>
                  </a:moveTo>
                  <a:cubicBezTo>
                    <a:pt x="3" y="102"/>
                    <a:pt x="4" y="102"/>
                    <a:pt x="5" y="102"/>
                  </a:cubicBezTo>
                  <a:cubicBezTo>
                    <a:pt x="5" y="102"/>
                    <a:pt x="5" y="103"/>
                    <a:pt x="5" y="104"/>
                  </a:cubicBezTo>
                  <a:cubicBezTo>
                    <a:pt x="4" y="104"/>
                    <a:pt x="3" y="104"/>
                    <a:pt x="3" y="104"/>
                  </a:cubicBezTo>
                  <a:cubicBezTo>
                    <a:pt x="3" y="103"/>
                    <a:pt x="3" y="103"/>
                    <a:pt x="3" y="102"/>
                  </a:cubicBezTo>
                  <a:close/>
                  <a:moveTo>
                    <a:pt x="3" y="98"/>
                  </a:moveTo>
                  <a:cubicBezTo>
                    <a:pt x="3" y="98"/>
                    <a:pt x="4" y="98"/>
                    <a:pt x="5" y="98"/>
                  </a:cubicBezTo>
                  <a:cubicBezTo>
                    <a:pt x="5" y="99"/>
                    <a:pt x="5" y="99"/>
                    <a:pt x="5" y="100"/>
                  </a:cubicBezTo>
                  <a:cubicBezTo>
                    <a:pt x="4" y="100"/>
                    <a:pt x="3" y="100"/>
                    <a:pt x="3" y="100"/>
                  </a:cubicBezTo>
                  <a:cubicBezTo>
                    <a:pt x="3" y="99"/>
                    <a:pt x="3" y="99"/>
                    <a:pt x="3" y="98"/>
                  </a:cubicBezTo>
                  <a:close/>
                  <a:moveTo>
                    <a:pt x="8" y="98"/>
                  </a:moveTo>
                  <a:cubicBezTo>
                    <a:pt x="9" y="98"/>
                    <a:pt x="10" y="98"/>
                    <a:pt x="11" y="98"/>
                  </a:cubicBezTo>
                  <a:cubicBezTo>
                    <a:pt x="11" y="98"/>
                    <a:pt x="11" y="99"/>
                    <a:pt x="11" y="100"/>
                  </a:cubicBezTo>
                  <a:cubicBezTo>
                    <a:pt x="10" y="100"/>
                    <a:pt x="9" y="100"/>
                    <a:pt x="8" y="100"/>
                  </a:cubicBezTo>
                  <a:cubicBezTo>
                    <a:pt x="8" y="99"/>
                    <a:pt x="8" y="98"/>
                    <a:pt x="8" y="98"/>
                  </a:cubicBezTo>
                  <a:close/>
                  <a:moveTo>
                    <a:pt x="11" y="98"/>
                  </a:moveTo>
                  <a:cubicBezTo>
                    <a:pt x="12" y="98"/>
                    <a:pt x="13" y="98"/>
                    <a:pt x="14" y="98"/>
                  </a:cubicBezTo>
                  <a:cubicBezTo>
                    <a:pt x="14" y="98"/>
                    <a:pt x="14" y="99"/>
                    <a:pt x="14" y="100"/>
                  </a:cubicBezTo>
                  <a:cubicBezTo>
                    <a:pt x="13" y="100"/>
                    <a:pt x="12" y="100"/>
                    <a:pt x="11" y="100"/>
                  </a:cubicBezTo>
                  <a:cubicBezTo>
                    <a:pt x="11" y="99"/>
                    <a:pt x="11" y="98"/>
                    <a:pt x="11" y="98"/>
                  </a:cubicBezTo>
                  <a:close/>
                  <a:moveTo>
                    <a:pt x="14" y="98"/>
                  </a:moveTo>
                  <a:cubicBezTo>
                    <a:pt x="15" y="97"/>
                    <a:pt x="16" y="97"/>
                    <a:pt x="17" y="97"/>
                  </a:cubicBezTo>
                  <a:cubicBezTo>
                    <a:pt x="17" y="98"/>
                    <a:pt x="17" y="99"/>
                    <a:pt x="17" y="99"/>
                  </a:cubicBezTo>
                  <a:cubicBezTo>
                    <a:pt x="16" y="100"/>
                    <a:pt x="15" y="100"/>
                    <a:pt x="14" y="100"/>
                  </a:cubicBezTo>
                  <a:cubicBezTo>
                    <a:pt x="14" y="99"/>
                    <a:pt x="14" y="98"/>
                    <a:pt x="14" y="98"/>
                  </a:cubicBezTo>
                  <a:close/>
                  <a:moveTo>
                    <a:pt x="17" y="97"/>
                  </a:moveTo>
                  <a:cubicBezTo>
                    <a:pt x="18" y="97"/>
                    <a:pt x="19" y="97"/>
                    <a:pt x="20" y="97"/>
                  </a:cubicBezTo>
                  <a:cubicBezTo>
                    <a:pt x="20" y="98"/>
                    <a:pt x="20" y="99"/>
                    <a:pt x="20" y="99"/>
                  </a:cubicBezTo>
                  <a:cubicBezTo>
                    <a:pt x="19" y="99"/>
                    <a:pt x="18" y="99"/>
                    <a:pt x="17" y="99"/>
                  </a:cubicBezTo>
                  <a:cubicBezTo>
                    <a:pt x="17" y="99"/>
                    <a:pt x="17" y="98"/>
                    <a:pt x="17" y="97"/>
                  </a:cubicBezTo>
                  <a:close/>
                  <a:moveTo>
                    <a:pt x="21" y="97"/>
                  </a:moveTo>
                  <a:cubicBezTo>
                    <a:pt x="21" y="97"/>
                    <a:pt x="22" y="97"/>
                    <a:pt x="23" y="97"/>
                  </a:cubicBezTo>
                  <a:cubicBezTo>
                    <a:pt x="23" y="98"/>
                    <a:pt x="23" y="99"/>
                    <a:pt x="23" y="99"/>
                  </a:cubicBezTo>
                  <a:cubicBezTo>
                    <a:pt x="22" y="99"/>
                    <a:pt x="21" y="99"/>
                    <a:pt x="21" y="99"/>
                  </a:cubicBezTo>
                  <a:cubicBezTo>
                    <a:pt x="21" y="99"/>
                    <a:pt x="21" y="98"/>
                    <a:pt x="21" y="97"/>
                  </a:cubicBezTo>
                  <a:close/>
                  <a:moveTo>
                    <a:pt x="3" y="94"/>
                  </a:moveTo>
                  <a:cubicBezTo>
                    <a:pt x="3" y="94"/>
                    <a:pt x="4" y="94"/>
                    <a:pt x="5" y="94"/>
                  </a:cubicBezTo>
                  <a:cubicBezTo>
                    <a:pt x="5" y="95"/>
                    <a:pt x="5" y="95"/>
                    <a:pt x="5" y="96"/>
                  </a:cubicBezTo>
                  <a:cubicBezTo>
                    <a:pt x="4" y="96"/>
                    <a:pt x="3" y="96"/>
                    <a:pt x="3" y="96"/>
                  </a:cubicBezTo>
                  <a:cubicBezTo>
                    <a:pt x="3" y="95"/>
                    <a:pt x="3" y="95"/>
                    <a:pt x="3" y="94"/>
                  </a:cubicBezTo>
                  <a:close/>
                  <a:moveTo>
                    <a:pt x="8" y="94"/>
                  </a:moveTo>
                  <a:cubicBezTo>
                    <a:pt x="9" y="94"/>
                    <a:pt x="10" y="94"/>
                    <a:pt x="11" y="94"/>
                  </a:cubicBezTo>
                  <a:cubicBezTo>
                    <a:pt x="11" y="94"/>
                    <a:pt x="11" y="95"/>
                    <a:pt x="11" y="96"/>
                  </a:cubicBezTo>
                  <a:cubicBezTo>
                    <a:pt x="10" y="96"/>
                    <a:pt x="9" y="96"/>
                    <a:pt x="8" y="96"/>
                  </a:cubicBezTo>
                  <a:cubicBezTo>
                    <a:pt x="8" y="95"/>
                    <a:pt x="8" y="95"/>
                    <a:pt x="8" y="94"/>
                  </a:cubicBezTo>
                  <a:close/>
                  <a:moveTo>
                    <a:pt x="11" y="94"/>
                  </a:moveTo>
                  <a:cubicBezTo>
                    <a:pt x="12" y="94"/>
                    <a:pt x="13" y="94"/>
                    <a:pt x="14" y="94"/>
                  </a:cubicBezTo>
                  <a:cubicBezTo>
                    <a:pt x="14" y="94"/>
                    <a:pt x="14" y="95"/>
                    <a:pt x="14" y="96"/>
                  </a:cubicBezTo>
                  <a:cubicBezTo>
                    <a:pt x="13" y="96"/>
                    <a:pt x="12" y="96"/>
                    <a:pt x="11" y="96"/>
                  </a:cubicBezTo>
                  <a:cubicBezTo>
                    <a:pt x="11" y="95"/>
                    <a:pt x="11" y="94"/>
                    <a:pt x="11" y="94"/>
                  </a:cubicBezTo>
                  <a:close/>
                  <a:moveTo>
                    <a:pt x="14" y="94"/>
                  </a:moveTo>
                  <a:cubicBezTo>
                    <a:pt x="15" y="94"/>
                    <a:pt x="16" y="93"/>
                    <a:pt x="17" y="93"/>
                  </a:cubicBezTo>
                  <a:cubicBezTo>
                    <a:pt x="17" y="94"/>
                    <a:pt x="17" y="95"/>
                    <a:pt x="17" y="95"/>
                  </a:cubicBezTo>
                  <a:cubicBezTo>
                    <a:pt x="16" y="96"/>
                    <a:pt x="15" y="96"/>
                    <a:pt x="14" y="96"/>
                  </a:cubicBezTo>
                  <a:cubicBezTo>
                    <a:pt x="14" y="95"/>
                    <a:pt x="14" y="94"/>
                    <a:pt x="14" y="94"/>
                  </a:cubicBezTo>
                  <a:close/>
                  <a:moveTo>
                    <a:pt x="17" y="93"/>
                  </a:moveTo>
                  <a:cubicBezTo>
                    <a:pt x="18" y="93"/>
                    <a:pt x="19" y="93"/>
                    <a:pt x="20" y="93"/>
                  </a:cubicBezTo>
                  <a:cubicBezTo>
                    <a:pt x="20" y="94"/>
                    <a:pt x="20" y="95"/>
                    <a:pt x="20" y="95"/>
                  </a:cubicBezTo>
                  <a:cubicBezTo>
                    <a:pt x="19" y="95"/>
                    <a:pt x="18" y="95"/>
                    <a:pt x="17" y="95"/>
                  </a:cubicBezTo>
                  <a:cubicBezTo>
                    <a:pt x="17" y="95"/>
                    <a:pt x="17" y="94"/>
                    <a:pt x="17" y="93"/>
                  </a:cubicBezTo>
                  <a:close/>
                  <a:moveTo>
                    <a:pt x="21" y="93"/>
                  </a:moveTo>
                  <a:cubicBezTo>
                    <a:pt x="21" y="93"/>
                    <a:pt x="22" y="93"/>
                    <a:pt x="23" y="93"/>
                  </a:cubicBezTo>
                  <a:cubicBezTo>
                    <a:pt x="23" y="94"/>
                    <a:pt x="23" y="94"/>
                    <a:pt x="23" y="95"/>
                  </a:cubicBezTo>
                  <a:cubicBezTo>
                    <a:pt x="22" y="95"/>
                    <a:pt x="21" y="95"/>
                    <a:pt x="21" y="95"/>
                  </a:cubicBezTo>
                  <a:cubicBezTo>
                    <a:pt x="21" y="95"/>
                    <a:pt x="21" y="94"/>
                    <a:pt x="21" y="93"/>
                  </a:cubicBezTo>
                  <a:close/>
                  <a:moveTo>
                    <a:pt x="3" y="90"/>
                  </a:moveTo>
                  <a:cubicBezTo>
                    <a:pt x="3" y="90"/>
                    <a:pt x="4" y="90"/>
                    <a:pt x="5" y="90"/>
                  </a:cubicBezTo>
                  <a:cubicBezTo>
                    <a:pt x="5" y="91"/>
                    <a:pt x="5" y="91"/>
                    <a:pt x="5" y="92"/>
                  </a:cubicBezTo>
                  <a:cubicBezTo>
                    <a:pt x="4" y="92"/>
                    <a:pt x="3" y="92"/>
                    <a:pt x="3" y="92"/>
                  </a:cubicBezTo>
                  <a:cubicBezTo>
                    <a:pt x="3" y="92"/>
                    <a:pt x="3" y="91"/>
                    <a:pt x="3" y="90"/>
                  </a:cubicBezTo>
                  <a:close/>
                  <a:moveTo>
                    <a:pt x="8" y="90"/>
                  </a:moveTo>
                  <a:cubicBezTo>
                    <a:pt x="9" y="90"/>
                    <a:pt x="10" y="90"/>
                    <a:pt x="11" y="90"/>
                  </a:cubicBezTo>
                  <a:cubicBezTo>
                    <a:pt x="11" y="90"/>
                    <a:pt x="11" y="91"/>
                    <a:pt x="11" y="92"/>
                  </a:cubicBezTo>
                  <a:cubicBezTo>
                    <a:pt x="10" y="92"/>
                    <a:pt x="9" y="92"/>
                    <a:pt x="8" y="92"/>
                  </a:cubicBezTo>
                  <a:cubicBezTo>
                    <a:pt x="8" y="91"/>
                    <a:pt x="8" y="91"/>
                    <a:pt x="8" y="90"/>
                  </a:cubicBezTo>
                  <a:close/>
                  <a:moveTo>
                    <a:pt x="11" y="90"/>
                  </a:moveTo>
                  <a:cubicBezTo>
                    <a:pt x="12" y="90"/>
                    <a:pt x="13" y="90"/>
                    <a:pt x="14" y="90"/>
                  </a:cubicBezTo>
                  <a:cubicBezTo>
                    <a:pt x="14" y="90"/>
                    <a:pt x="14" y="91"/>
                    <a:pt x="14" y="92"/>
                  </a:cubicBezTo>
                  <a:cubicBezTo>
                    <a:pt x="13" y="92"/>
                    <a:pt x="12" y="92"/>
                    <a:pt x="11" y="92"/>
                  </a:cubicBezTo>
                  <a:cubicBezTo>
                    <a:pt x="11" y="91"/>
                    <a:pt x="11" y="90"/>
                    <a:pt x="11" y="90"/>
                  </a:cubicBezTo>
                  <a:close/>
                  <a:moveTo>
                    <a:pt x="14" y="90"/>
                  </a:moveTo>
                  <a:cubicBezTo>
                    <a:pt x="15" y="90"/>
                    <a:pt x="16" y="89"/>
                    <a:pt x="17" y="89"/>
                  </a:cubicBezTo>
                  <a:cubicBezTo>
                    <a:pt x="17" y="90"/>
                    <a:pt x="17" y="91"/>
                    <a:pt x="17" y="91"/>
                  </a:cubicBezTo>
                  <a:cubicBezTo>
                    <a:pt x="16" y="92"/>
                    <a:pt x="15" y="92"/>
                    <a:pt x="14" y="92"/>
                  </a:cubicBezTo>
                  <a:cubicBezTo>
                    <a:pt x="14" y="91"/>
                    <a:pt x="14" y="90"/>
                    <a:pt x="14" y="90"/>
                  </a:cubicBezTo>
                  <a:close/>
                  <a:moveTo>
                    <a:pt x="17" y="89"/>
                  </a:moveTo>
                  <a:cubicBezTo>
                    <a:pt x="18" y="89"/>
                    <a:pt x="19" y="89"/>
                    <a:pt x="20" y="89"/>
                  </a:cubicBezTo>
                  <a:cubicBezTo>
                    <a:pt x="20" y="90"/>
                    <a:pt x="20" y="91"/>
                    <a:pt x="20" y="91"/>
                  </a:cubicBezTo>
                  <a:cubicBezTo>
                    <a:pt x="19" y="91"/>
                    <a:pt x="18" y="91"/>
                    <a:pt x="17" y="91"/>
                  </a:cubicBezTo>
                  <a:cubicBezTo>
                    <a:pt x="17" y="91"/>
                    <a:pt x="17" y="90"/>
                    <a:pt x="17" y="89"/>
                  </a:cubicBezTo>
                  <a:close/>
                  <a:moveTo>
                    <a:pt x="21" y="89"/>
                  </a:moveTo>
                  <a:cubicBezTo>
                    <a:pt x="21" y="89"/>
                    <a:pt x="22" y="89"/>
                    <a:pt x="23" y="89"/>
                  </a:cubicBezTo>
                  <a:cubicBezTo>
                    <a:pt x="23" y="90"/>
                    <a:pt x="23" y="90"/>
                    <a:pt x="23" y="91"/>
                  </a:cubicBezTo>
                  <a:cubicBezTo>
                    <a:pt x="22" y="91"/>
                    <a:pt x="21" y="91"/>
                    <a:pt x="21" y="91"/>
                  </a:cubicBezTo>
                  <a:cubicBezTo>
                    <a:pt x="21" y="91"/>
                    <a:pt x="21" y="90"/>
                    <a:pt x="21" y="89"/>
                  </a:cubicBezTo>
                  <a:close/>
                  <a:moveTo>
                    <a:pt x="3" y="86"/>
                  </a:moveTo>
                  <a:cubicBezTo>
                    <a:pt x="3" y="86"/>
                    <a:pt x="4" y="86"/>
                    <a:pt x="5" y="86"/>
                  </a:cubicBezTo>
                  <a:cubicBezTo>
                    <a:pt x="5" y="87"/>
                    <a:pt x="5" y="88"/>
                    <a:pt x="5" y="88"/>
                  </a:cubicBezTo>
                  <a:cubicBezTo>
                    <a:pt x="4" y="88"/>
                    <a:pt x="3" y="88"/>
                    <a:pt x="3" y="88"/>
                  </a:cubicBezTo>
                  <a:cubicBezTo>
                    <a:pt x="3" y="88"/>
                    <a:pt x="3" y="87"/>
                    <a:pt x="3" y="86"/>
                  </a:cubicBezTo>
                  <a:close/>
                  <a:moveTo>
                    <a:pt x="8" y="86"/>
                  </a:moveTo>
                  <a:cubicBezTo>
                    <a:pt x="9" y="86"/>
                    <a:pt x="10" y="86"/>
                    <a:pt x="11" y="86"/>
                  </a:cubicBezTo>
                  <a:cubicBezTo>
                    <a:pt x="11" y="87"/>
                    <a:pt x="11" y="87"/>
                    <a:pt x="11" y="88"/>
                  </a:cubicBezTo>
                  <a:cubicBezTo>
                    <a:pt x="10" y="88"/>
                    <a:pt x="9" y="88"/>
                    <a:pt x="8" y="88"/>
                  </a:cubicBezTo>
                  <a:cubicBezTo>
                    <a:pt x="8" y="87"/>
                    <a:pt x="8" y="87"/>
                    <a:pt x="8" y="86"/>
                  </a:cubicBezTo>
                  <a:close/>
                  <a:moveTo>
                    <a:pt x="11" y="86"/>
                  </a:moveTo>
                  <a:cubicBezTo>
                    <a:pt x="12" y="86"/>
                    <a:pt x="13" y="86"/>
                    <a:pt x="14" y="86"/>
                  </a:cubicBezTo>
                  <a:cubicBezTo>
                    <a:pt x="14" y="86"/>
                    <a:pt x="14" y="87"/>
                    <a:pt x="14" y="88"/>
                  </a:cubicBezTo>
                  <a:cubicBezTo>
                    <a:pt x="13" y="88"/>
                    <a:pt x="12" y="88"/>
                    <a:pt x="11" y="88"/>
                  </a:cubicBezTo>
                  <a:cubicBezTo>
                    <a:pt x="11" y="87"/>
                    <a:pt x="11" y="87"/>
                    <a:pt x="11" y="86"/>
                  </a:cubicBezTo>
                  <a:close/>
                  <a:moveTo>
                    <a:pt x="14" y="86"/>
                  </a:moveTo>
                  <a:cubicBezTo>
                    <a:pt x="15" y="86"/>
                    <a:pt x="16" y="85"/>
                    <a:pt x="17" y="85"/>
                  </a:cubicBezTo>
                  <a:cubicBezTo>
                    <a:pt x="17" y="86"/>
                    <a:pt x="17" y="87"/>
                    <a:pt x="17" y="87"/>
                  </a:cubicBezTo>
                  <a:cubicBezTo>
                    <a:pt x="16" y="88"/>
                    <a:pt x="15" y="88"/>
                    <a:pt x="14" y="88"/>
                  </a:cubicBezTo>
                  <a:cubicBezTo>
                    <a:pt x="14" y="87"/>
                    <a:pt x="14" y="86"/>
                    <a:pt x="14" y="86"/>
                  </a:cubicBezTo>
                  <a:close/>
                  <a:moveTo>
                    <a:pt x="17" y="85"/>
                  </a:moveTo>
                  <a:cubicBezTo>
                    <a:pt x="18" y="85"/>
                    <a:pt x="19" y="85"/>
                    <a:pt x="20" y="85"/>
                  </a:cubicBezTo>
                  <a:cubicBezTo>
                    <a:pt x="20" y="86"/>
                    <a:pt x="20" y="87"/>
                    <a:pt x="20" y="87"/>
                  </a:cubicBezTo>
                  <a:cubicBezTo>
                    <a:pt x="19" y="87"/>
                    <a:pt x="18" y="87"/>
                    <a:pt x="17" y="87"/>
                  </a:cubicBezTo>
                  <a:cubicBezTo>
                    <a:pt x="17" y="87"/>
                    <a:pt x="17" y="86"/>
                    <a:pt x="17" y="85"/>
                  </a:cubicBezTo>
                  <a:close/>
                  <a:moveTo>
                    <a:pt x="21" y="85"/>
                  </a:moveTo>
                  <a:cubicBezTo>
                    <a:pt x="21" y="85"/>
                    <a:pt x="22" y="85"/>
                    <a:pt x="23" y="85"/>
                  </a:cubicBezTo>
                  <a:cubicBezTo>
                    <a:pt x="23" y="86"/>
                    <a:pt x="23" y="86"/>
                    <a:pt x="23" y="87"/>
                  </a:cubicBezTo>
                  <a:cubicBezTo>
                    <a:pt x="22" y="87"/>
                    <a:pt x="21" y="87"/>
                    <a:pt x="21" y="87"/>
                  </a:cubicBezTo>
                  <a:cubicBezTo>
                    <a:pt x="21" y="87"/>
                    <a:pt x="21" y="86"/>
                    <a:pt x="21" y="85"/>
                  </a:cubicBezTo>
                  <a:close/>
                  <a:moveTo>
                    <a:pt x="3" y="83"/>
                  </a:moveTo>
                  <a:cubicBezTo>
                    <a:pt x="3" y="83"/>
                    <a:pt x="4" y="82"/>
                    <a:pt x="5" y="82"/>
                  </a:cubicBezTo>
                  <a:cubicBezTo>
                    <a:pt x="5" y="83"/>
                    <a:pt x="5" y="84"/>
                    <a:pt x="5" y="84"/>
                  </a:cubicBezTo>
                  <a:cubicBezTo>
                    <a:pt x="4" y="84"/>
                    <a:pt x="3" y="85"/>
                    <a:pt x="3" y="85"/>
                  </a:cubicBezTo>
                  <a:cubicBezTo>
                    <a:pt x="3" y="84"/>
                    <a:pt x="3" y="83"/>
                    <a:pt x="3" y="83"/>
                  </a:cubicBezTo>
                  <a:close/>
                  <a:moveTo>
                    <a:pt x="8" y="82"/>
                  </a:moveTo>
                  <a:cubicBezTo>
                    <a:pt x="9" y="82"/>
                    <a:pt x="10" y="82"/>
                    <a:pt x="11" y="82"/>
                  </a:cubicBezTo>
                  <a:cubicBezTo>
                    <a:pt x="11" y="83"/>
                    <a:pt x="11" y="83"/>
                    <a:pt x="11" y="84"/>
                  </a:cubicBezTo>
                  <a:cubicBezTo>
                    <a:pt x="10" y="84"/>
                    <a:pt x="9" y="84"/>
                    <a:pt x="8" y="84"/>
                  </a:cubicBezTo>
                  <a:cubicBezTo>
                    <a:pt x="8" y="83"/>
                    <a:pt x="8" y="83"/>
                    <a:pt x="8" y="82"/>
                  </a:cubicBezTo>
                  <a:close/>
                  <a:moveTo>
                    <a:pt x="11" y="82"/>
                  </a:moveTo>
                  <a:cubicBezTo>
                    <a:pt x="12" y="82"/>
                    <a:pt x="13" y="82"/>
                    <a:pt x="14" y="82"/>
                  </a:cubicBezTo>
                  <a:cubicBezTo>
                    <a:pt x="14" y="82"/>
                    <a:pt x="14" y="83"/>
                    <a:pt x="14" y="84"/>
                  </a:cubicBezTo>
                  <a:cubicBezTo>
                    <a:pt x="13" y="84"/>
                    <a:pt x="12" y="84"/>
                    <a:pt x="11" y="84"/>
                  </a:cubicBezTo>
                  <a:cubicBezTo>
                    <a:pt x="11" y="83"/>
                    <a:pt x="11" y="83"/>
                    <a:pt x="11" y="82"/>
                  </a:cubicBezTo>
                  <a:close/>
                  <a:moveTo>
                    <a:pt x="14" y="82"/>
                  </a:moveTo>
                  <a:cubicBezTo>
                    <a:pt x="15" y="82"/>
                    <a:pt x="16" y="82"/>
                    <a:pt x="17" y="81"/>
                  </a:cubicBezTo>
                  <a:cubicBezTo>
                    <a:pt x="17" y="82"/>
                    <a:pt x="17" y="83"/>
                    <a:pt x="17" y="84"/>
                  </a:cubicBezTo>
                  <a:cubicBezTo>
                    <a:pt x="16" y="84"/>
                    <a:pt x="15" y="84"/>
                    <a:pt x="14" y="84"/>
                  </a:cubicBezTo>
                  <a:cubicBezTo>
                    <a:pt x="14" y="83"/>
                    <a:pt x="14" y="82"/>
                    <a:pt x="14" y="82"/>
                  </a:cubicBezTo>
                  <a:close/>
                  <a:moveTo>
                    <a:pt x="17" y="81"/>
                  </a:moveTo>
                  <a:cubicBezTo>
                    <a:pt x="18" y="81"/>
                    <a:pt x="19" y="81"/>
                    <a:pt x="20" y="81"/>
                  </a:cubicBezTo>
                  <a:cubicBezTo>
                    <a:pt x="20" y="82"/>
                    <a:pt x="20" y="83"/>
                    <a:pt x="20" y="83"/>
                  </a:cubicBezTo>
                  <a:cubicBezTo>
                    <a:pt x="19" y="83"/>
                    <a:pt x="18" y="83"/>
                    <a:pt x="17" y="83"/>
                  </a:cubicBezTo>
                  <a:cubicBezTo>
                    <a:pt x="17" y="83"/>
                    <a:pt x="17" y="82"/>
                    <a:pt x="17" y="81"/>
                  </a:cubicBezTo>
                  <a:close/>
                  <a:moveTo>
                    <a:pt x="21" y="81"/>
                  </a:moveTo>
                  <a:cubicBezTo>
                    <a:pt x="21" y="81"/>
                    <a:pt x="22" y="81"/>
                    <a:pt x="23" y="81"/>
                  </a:cubicBezTo>
                  <a:cubicBezTo>
                    <a:pt x="23" y="82"/>
                    <a:pt x="23" y="82"/>
                    <a:pt x="23" y="83"/>
                  </a:cubicBezTo>
                  <a:cubicBezTo>
                    <a:pt x="22" y="83"/>
                    <a:pt x="21" y="83"/>
                    <a:pt x="21" y="83"/>
                  </a:cubicBezTo>
                  <a:cubicBezTo>
                    <a:pt x="21" y="83"/>
                    <a:pt x="21" y="82"/>
                    <a:pt x="21" y="81"/>
                  </a:cubicBezTo>
                  <a:close/>
                  <a:moveTo>
                    <a:pt x="3" y="79"/>
                  </a:moveTo>
                  <a:cubicBezTo>
                    <a:pt x="3" y="79"/>
                    <a:pt x="4" y="79"/>
                    <a:pt x="5" y="79"/>
                  </a:cubicBezTo>
                  <a:cubicBezTo>
                    <a:pt x="5" y="79"/>
                    <a:pt x="5" y="80"/>
                    <a:pt x="5" y="81"/>
                  </a:cubicBezTo>
                  <a:cubicBezTo>
                    <a:pt x="4" y="81"/>
                    <a:pt x="3" y="81"/>
                    <a:pt x="3" y="81"/>
                  </a:cubicBezTo>
                  <a:cubicBezTo>
                    <a:pt x="3" y="80"/>
                    <a:pt x="3" y="79"/>
                    <a:pt x="3" y="79"/>
                  </a:cubicBezTo>
                  <a:close/>
                  <a:moveTo>
                    <a:pt x="8" y="78"/>
                  </a:moveTo>
                  <a:cubicBezTo>
                    <a:pt x="9" y="78"/>
                    <a:pt x="10" y="78"/>
                    <a:pt x="11" y="78"/>
                  </a:cubicBezTo>
                  <a:cubicBezTo>
                    <a:pt x="11" y="79"/>
                    <a:pt x="11" y="79"/>
                    <a:pt x="11" y="80"/>
                  </a:cubicBezTo>
                  <a:cubicBezTo>
                    <a:pt x="10" y="80"/>
                    <a:pt x="9" y="80"/>
                    <a:pt x="8" y="80"/>
                  </a:cubicBezTo>
                  <a:cubicBezTo>
                    <a:pt x="8" y="80"/>
                    <a:pt x="8" y="79"/>
                    <a:pt x="8" y="78"/>
                  </a:cubicBezTo>
                  <a:close/>
                  <a:moveTo>
                    <a:pt x="11" y="78"/>
                  </a:moveTo>
                  <a:cubicBezTo>
                    <a:pt x="12" y="78"/>
                    <a:pt x="13" y="78"/>
                    <a:pt x="14" y="78"/>
                  </a:cubicBezTo>
                  <a:cubicBezTo>
                    <a:pt x="14" y="78"/>
                    <a:pt x="14" y="79"/>
                    <a:pt x="14" y="80"/>
                  </a:cubicBezTo>
                  <a:cubicBezTo>
                    <a:pt x="13" y="80"/>
                    <a:pt x="12" y="80"/>
                    <a:pt x="11" y="80"/>
                  </a:cubicBezTo>
                  <a:cubicBezTo>
                    <a:pt x="11" y="79"/>
                    <a:pt x="11" y="79"/>
                    <a:pt x="11" y="78"/>
                  </a:cubicBezTo>
                  <a:close/>
                  <a:moveTo>
                    <a:pt x="14" y="78"/>
                  </a:moveTo>
                  <a:cubicBezTo>
                    <a:pt x="15" y="78"/>
                    <a:pt x="16" y="78"/>
                    <a:pt x="17" y="77"/>
                  </a:cubicBezTo>
                  <a:cubicBezTo>
                    <a:pt x="17" y="78"/>
                    <a:pt x="17" y="79"/>
                    <a:pt x="17" y="80"/>
                  </a:cubicBezTo>
                  <a:cubicBezTo>
                    <a:pt x="16" y="80"/>
                    <a:pt x="15" y="80"/>
                    <a:pt x="14" y="80"/>
                  </a:cubicBezTo>
                  <a:cubicBezTo>
                    <a:pt x="14" y="79"/>
                    <a:pt x="14" y="78"/>
                    <a:pt x="14" y="78"/>
                  </a:cubicBezTo>
                  <a:close/>
                  <a:moveTo>
                    <a:pt x="17" y="77"/>
                  </a:moveTo>
                  <a:cubicBezTo>
                    <a:pt x="18" y="77"/>
                    <a:pt x="19" y="77"/>
                    <a:pt x="20" y="77"/>
                  </a:cubicBezTo>
                  <a:cubicBezTo>
                    <a:pt x="20" y="78"/>
                    <a:pt x="20" y="79"/>
                    <a:pt x="20" y="79"/>
                  </a:cubicBezTo>
                  <a:cubicBezTo>
                    <a:pt x="19" y="79"/>
                    <a:pt x="18" y="79"/>
                    <a:pt x="17" y="79"/>
                  </a:cubicBezTo>
                  <a:cubicBezTo>
                    <a:pt x="17" y="79"/>
                    <a:pt x="17" y="78"/>
                    <a:pt x="17" y="77"/>
                  </a:cubicBezTo>
                  <a:close/>
                  <a:moveTo>
                    <a:pt x="21" y="77"/>
                  </a:moveTo>
                  <a:cubicBezTo>
                    <a:pt x="21" y="77"/>
                    <a:pt x="22" y="77"/>
                    <a:pt x="23" y="77"/>
                  </a:cubicBezTo>
                  <a:cubicBezTo>
                    <a:pt x="23" y="78"/>
                    <a:pt x="23" y="78"/>
                    <a:pt x="23" y="79"/>
                  </a:cubicBezTo>
                  <a:cubicBezTo>
                    <a:pt x="22" y="79"/>
                    <a:pt x="21" y="79"/>
                    <a:pt x="21" y="79"/>
                  </a:cubicBezTo>
                  <a:cubicBezTo>
                    <a:pt x="21" y="79"/>
                    <a:pt x="21" y="78"/>
                    <a:pt x="21" y="77"/>
                  </a:cubicBezTo>
                  <a:close/>
                  <a:moveTo>
                    <a:pt x="3" y="75"/>
                  </a:moveTo>
                  <a:cubicBezTo>
                    <a:pt x="3" y="75"/>
                    <a:pt x="4" y="75"/>
                    <a:pt x="5" y="75"/>
                  </a:cubicBezTo>
                  <a:cubicBezTo>
                    <a:pt x="5" y="75"/>
                    <a:pt x="5" y="76"/>
                    <a:pt x="5" y="77"/>
                  </a:cubicBezTo>
                  <a:cubicBezTo>
                    <a:pt x="4" y="77"/>
                    <a:pt x="3" y="77"/>
                    <a:pt x="3" y="77"/>
                  </a:cubicBezTo>
                  <a:cubicBezTo>
                    <a:pt x="3" y="76"/>
                    <a:pt x="3" y="76"/>
                    <a:pt x="3" y="75"/>
                  </a:cubicBezTo>
                  <a:close/>
                  <a:moveTo>
                    <a:pt x="8" y="74"/>
                  </a:moveTo>
                  <a:cubicBezTo>
                    <a:pt x="9" y="74"/>
                    <a:pt x="10" y="74"/>
                    <a:pt x="11" y="74"/>
                  </a:cubicBezTo>
                  <a:cubicBezTo>
                    <a:pt x="11" y="75"/>
                    <a:pt x="11" y="75"/>
                    <a:pt x="11" y="76"/>
                  </a:cubicBezTo>
                  <a:cubicBezTo>
                    <a:pt x="10" y="76"/>
                    <a:pt x="9" y="76"/>
                    <a:pt x="8" y="76"/>
                  </a:cubicBezTo>
                  <a:cubicBezTo>
                    <a:pt x="8" y="76"/>
                    <a:pt x="8" y="75"/>
                    <a:pt x="8" y="74"/>
                  </a:cubicBezTo>
                  <a:close/>
                  <a:moveTo>
                    <a:pt x="11" y="74"/>
                  </a:moveTo>
                  <a:cubicBezTo>
                    <a:pt x="12" y="74"/>
                    <a:pt x="13" y="74"/>
                    <a:pt x="14" y="74"/>
                  </a:cubicBezTo>
                  <a:cubicBezTo>
                    <a:pt x="14" y="74"/>
                    <a:pt x="14" y="75"/>
                    <a:pt x="14" y="76"/>
                  </a:cubicBezTo>
                  <a:cubicBezTo>
                    <a:pt x="13" y="76"/>
                    <a:pt x="12" y="76"/>
                    <a:pt x="11" y="76"/>
                  </a:cubicBezTo>
                  <a:cubicBezTo>
                    <a:pt x="11" y="75"/>
                    <a:pt x="11" y="75"/>
                    <a:pt x="11" y="74"/>
                  </a:cubicBezTo>
                  <a:close/>
                  <a:moveTo>
                    <a:pt x="14" y="74"/>
                  </a:moveTo>
                  <a:cubicBezTo>
                    <a:pt x="15" y="74"/>
                    <a:pt x="16" y="74"/>
                    <a:pt x="17" y="73"/>
                  </a:cubicBezTo>
                  <a:cubicBezTo>
                    <a:pt x="17" y="74"/>
                    <a:pt x="17" y="75"/>
                    <a:pt x="17" y="76"/>
                  </a:cubicBezTo>
                  <a:cubicBezTo>
                    <a:pt x="16" y="76"/>
                    <a:pt x="15" y="76"/>
                    <a:pt x="14" y="76"/>
                  </a:cubicBezTo>
                  <a:cubicBezTo>
                    <a:pt x="14" y="75"/>
                    <a:pt x="14" y="74"/>
                    <a:pt x="14" y="74"/>
                  </a:cubicBezTo>
                  <a:close/>
                  <a:moveTo>
                    <a:pt x="17" y="73"/>
                  </a:moveTo>
                  <a:cubicBezTo>
                    <a:pt x="18" y="73"/>
                    <a:pt x="19" y="73"/>
                    <a:pt x="20" y="73"/>
                  </a:cubicBezTo>
                  <a:cubicBezTo>
                    <a:pt x="20" y="74"/>
                    <a:pt x="20" y="75"/>
                    <a:pt x="20" y="75"/>
                  </a:cubicBezTo>
                  <a:cubicBezTo>
                    <a:pt x="19" y="75"/>
                    <a:pt x="18" y="75"/>
                    <a:pt x="17" y="75"/>
                  </a:cubicBezTo>
                  <a:cubicBezTo>
                    <a:pt x="17" y="75"/>
                    <a:pt x="17" y="74"/>
                    <a:pt x="17" y="73"/>
                  </a:cubicBezTo>
                  <a:close/>
                  <a:moveTo>
                    <a:pt x="21" y="73"/>
                  </a:moveTo>
                  <a:cubicBezTo>
                    <a:pt x="21" y="73"/>
                    <a:pt x="22" y="73"/>
                    <a:pt x="23" y="73"/>
                  </a:cubicBezTo>
                  <a:cubicBezTo>
                    <a:pt x="23" y="74"/>
                    <a:pt x="23" y="74"/>
                    <a:pt x="23" y="75"/>
                  </a:cubicBezTo>
                  <a:cubicBezTo>
                    <a:pt x="22" y="75"/>
                    <a:pt x="21" y="75"/>
                    <a:pt x="21" y="75"/>
                  </a:cubicBezTo>
                  <a:cubicBezTo>
                    <a:pt x="21" y="74"/>
                    <a:pt x="21" y="74"/>
                    <a:pt x="21" y="73"/>
                  </a:cubicBezTo>
                  <a:close/>
                  <a:moveTo>
                    <a:pt x="3" y="71"/>
                  </a:moveTo>
                  <a:cubicBezTo>
                    <a:pt x="3" y="71"/>
                    <a:pt x="4" y="71"/>
                    <a:pt x="5" y="71"/>
                  </a:cubicBezTo>
                  <a:cubicBezTo>
                    <a:pt x="5" y="71"/>
                    <a:pt x="5" y="72"/>
                    <a:pt x="5" y="73"/>
                  </a:cubicBezTo>
                  <a:cubicBezTo>
                    <a:pt x="4" y="73"/>
                    <a:pt x="3" y="73"/>
                    <a:pt x="3" y="73"/>
                  </a:cubicBezTo>
                  <a:cubicBezTo>
                    <a:pt x="3" y="72"/>
                    <a:pt x="3" y="72"/>
                    <a:pt x="3" y="71"/>
                  </a:cubicBezTo>
                  <a:close/>
                  <a:moveTo>
                    <a:pt x="11" y="70"/>
                  </a:moveTo>
                  <a:cubicBezTo>
                    <a:pt x="12" y="70"/>
                    <a:pt x="13" y="70"/>
                    <a:pt x="14" y="70"/>
                  </a:cubicBezTo>
                  <a:cubicBezTo>
                    <a:pt x="14" y="70"/>
                    <a:pt x="14" y="71"/>
                    <a:pt x="14" y="72"/>
                  </a:cubicBezTo>
                  <a:cubicBezTo>
                    <a:pt x="13" y="72"/>
                    <a:pt x="12" y="72"/>
                    <a:pt x="11" y="72"/>
                  </a:cubicBezTo>
                  <a:cubicBezTo>
                    <a:pt x="11" y="71"/>
                    <a:pt x="11" y="71"/>
                    <a:pt x="11" y="70"/>
                  </a:cubicBezTo>
                  <a:close/>
                  <a:moveTo>
                    <a:pt x="3" y="67"/>
                  </a:moveTo>
                  <a:cubicBezTo>
                    <a:pt x="3" y="67"/>
                    <a:pt x="4" y="67"/>
                    <a:pt x="5" y="67"/>
                  </a:cubicBezTo>
                  <a:cubicBezTo>
                    <a:pt x="5" y="68"/>
                    <a:pt x="5" y="68"/>
                    <a:pt x="5" y="69"/>
                  </a:cubicBezTo>
                  <a:cubicBezTo>
                    <a:pt x="4" y="69"/>
                    <a:pt x="3" y="69"/>
                    <a:pt x="3" y="69"/>
                  </a:cubicBezTo>
                  <a:cubicBezTo>
                    <a:pt x="3" y="68"/>
                    <a:pt x="3" y="68"/>
                    <a:pt x="3" y="67"/>
                  </a:cubicBezTo>
                  <a:close/>
                  <a:moveTo>
                    <a:pt x="8" y="66"/>
                  </a:moveTo>
                  <a:cubicBezTo>
                    <a:pt x="9" y="66"/>
                    <a:pt x="10" y="66"/>
                    <a:pt x="11" y="66"/>
                  </a:cubicBezTo>
                  <a:cubicBezTo>
                    <a:pt x="11" y="67"/>
                    <a:pt x="11" y="68"/>
                    <a:pt x="11" y="68"/>
                  </a:cubicBezTo>
                  <a:cubicBezTo>
                    <a:pt x="10" y="68"/>
                    <a:pt x="9" y="68"/>
                    <a:pt x="8" y="68"/>
                  </a:cubicBezTo>
                  <a:cubicBezTo>
                    <a:pt x="8" y="68"/>
                    <a:pt x="8" y="67"/>
                    <a:pt x="8" y="66"/>
                  </a:cubicBezTo>
                  <a:close/>
                  <a:moveTo>
                    <a:pt x="11" y="66"/>
                  </a:moveTo>
                  <a:cubicBezTo>
                    <a:pt x="12" y="66"/>
                    <a:pt x="13" y="66"/>
                    <a:pt x="14" y="66"/>
                  </a:cubicBezTo>
                  <a:cubicBezTo>
                    <a:pt x="14" y="66"/>
                    <a:pt x="14" y="67"/>
                    <a:pt x="14" y="68"/>
                  </a:cubicBezTo>
                  <a:cubicBezTo>
                    <a:pt x="13" y="68"/>
                    <a:pt x="12" y="68"/>
                    <a:pt x="11" y="68"/>
                  </a:cubicBezTo>
                  <a:cubicBezTo>
                    <a:pt x="11" y="67"/>
                    <a:pt x="11" y="67"/>
                    <a:pt x="11" y="66"/>
                  </a:cubicBezTo>
                  <a:close/>
                  <a:moveTo>
                    <a:pt x="3" y="63"/>
                  </a:moveTo>
                  <a:cubicBezTo>
                    <a:pt x="3" y="63"/>
                    <a:pt x="4" y="63"/>
                    <a:pt x="5" y="63"/>
                  </a:cubicBezTo>
                  <a:cubicBezTo>
                    <a:pt x="5" y="64"/>
                    <a:pt x="5" y="64"/>
                    <a:pt x="5" y="65"/>
                  </a:cubicBezTo>
                  <a:cubicBezTo>
                    <a:pt x="4" y="65"/>
                    <a:pt x="3" y="65"/>
                    <a:pt x="3" y="65"/>
                  </a:cubicBezTo>
                  <a:cubicBezTo>
                    <a:pt x="3" y="65"/>
                    <a:pt x="3" y="64"/>
                    <a:pt x="3" y="63"/>
                  </a:cubicBezTo>
                  <a:close/>
                  <a:moveTo>
                    <a:pt x="8" y="63"/>
                  </a:moveTo>
                  <a:cubicBezTo>
                    <a:pt x="9" y="62"/>
                    <a:pt x="10" y="62"/>
                    <a:pt x="11" y="62"/>
                  </a:cubicBezTo>
                  <a:cubicBezTo>
                    <a:pt x="11" y="63"/>
                    <a:pt x="11" y="64"/>
                    <a:pt x="11" y="64"/>
                  </a:cubicBezTo>
                  <a:cubicBezTo>
                    <a:pt x="10" y="64"/>
                    <a:pt x="9" y="64"/>
                    <a:pt x="8" y="65"/>
                  </a:cubicBezTo>
                  <a:cubicBezTo>
                    <a:pt x="8" y="64"/>
                    <a:pt x="8" y="63"/>
                    <a:pt x="8" y="63"/>
                  </a:cubicBezTo>
                  <a:close/>
                  <a:moveTo>
                    <a:pt x="11" y="62"/>
                  </a:moveTo>
                  <a:cubicBezTo>
                    <a:pt x="12" y="62"/>
                    <a:pt x="13" y="62"/>
                    <a:pt x="14" y="62"/>
                  </a:cubicBezTo>
                  <a:cubicBezTo>
                    <a:pt x="14" y="63"/>
                    <a:pt x="14" y="63"/>
                    <a:pt x="14" y="64"/>
                  </a:cubicBezTo>
                  <a:cubicBezTo>
                    <a:pt x="13" y="64"/>
                    <a:pt x="12" y="64"/>
                    <a:pt x="11" y="64"/>
                  </a:cubicBezTo>
                  <a:cubicBezTo>
                    <a:pt x="11" y="64"/>
                    <a:pt x="11" y="63"/>
                    <a:pt x="11" y="62"/>
                  </a:cubicBezTo>
                  <a:close/>
                  <a:moveTo>
                    <a:pt x="3" y="59"/>
                  </a:moveTo>
                  <a:cubicBezTo>
                    <a:pt x="3" y="59"/>
                    <a:pt x="4" y="59"/>
                    <a:pt x="5" y="59"/>
                  </a:cubicBezTo>
                  <a:cubicBezTo>
                    <a:pt x="5" y="60"/>
                    <a:pt x="5" y="60"/>
                    <a:pt x="5" y="61"/>
                  </a:cubicBezTo>
                  <a:cubicBezTo>
                    <a:pt x="4" y="61"/>
                    <a:pt x="3" y="61"/>
                    <a:pt x="3" y="61"/>
                  </a:cubicBezTo>
                  <a:cubicBezTo>
                    <a:pt x="3" y="61"/>
                    <a:pt x="3" y="60"/>
                    <a:pt x="3" y="59"/>
                  </a:cubicBezTo>
                  <a:close/>
                  <a:moveTo>
                    <a:pt x="8" y="59"/>
                  </a:moveTo>
                  <a:cubicBezTo>
                    <a:pt x="9" y="59"/>
                    <a:pt x="10" y="58"/>
                    <a:pt x="11" y="58"/>
                  </a:cubicBezTo>
                  <a:cubicBezTo>
                    <a:pt x="11" y="59"/>
                    <a:pt x="11" y="60"/>
                    <a:pt x="11" y="60"/>
                  </a:cubicBezTo>
                  <a:cubicBezTo>
                    <a:pt x="10" y="60"/>
                    <a:pt x="9" y="61"/>
                    <a:pt x="8" y="61"/>
                  </a:cubicBezTo>
                  <a:cubicBezTo>
                    <a:pt x="8" y="60"/>
                    <a:pt x="8" y="59"/>
                    <a:pt x="8" y="59"/>
                  </a:cubicBezTo>
                  <a:close/>
                  <a:moveTo>
                    <a:pt x="11" y="58"/>
                  </a:moveTo>
                  <a:cubicBezTo>
                    <a:pt x="12" y="58"/>
                    <a:pt x="13" y="58"/>
                    <a:pt x="14" y="58"/>
                  </a:cubicBezTo>
                  <a:cubicBezTo>
                    <a:pt x="14" y="59"/>
                    <a:pt x="14" y="59"/>
                    <a:pt x="14" y="60"/>
                  </a:cubicBezTo>
                  <a:cubicBezTo>
                    <a:pt x="13" y="60"/>
                    <a:pt x="12" y="60"/>
                    <a:pt x="11" y="60"/>
                  </a:cubicBezTo>
                  <a:cubicBezTo>
                    <a:pt x="11" y="60"/>
                    <a:pt x="11" y="59"/>
                    <a:pt x="11" y="58"/>
                  </a:cubicBezTo>
                  <a:close/>
                  <a:moveTo>
                    <a:pt x="3" y="56"/>
                  </a:moveTo>
                  <a:cubicBezTo>
                    <a:pt x="3" y="55"/>
                    <a:pt x="4" y="55"/>
                    <a:pt x="5" y="55"/>
                  </a:cubicBezTo>
                  <a:cubicBezTo>
                    <a:pt x="5" y="56"/>
                    <a:pt x="5" y="57"/>
                    <a:pt x="5" y="57"/>
                  </a:cubicBezTo>
                  <a:cubicBezTo>
                    <a:pt x="4" y="57"/>
                    <a:pt x="3" y="57"/>
                    <a:pt x="3" y="58"/>
                  </a:cubicBezTo>
                  <a:cubicBezTo>
                    <a:pt x="3" y="57"/>
                    <a:pt x="3" y="56"/>
                    <a:pt x="3" y="56"/>
                  </a:cubicBezTo>
                  <a:close/>
                  <a:moveTo>
                    <a:pt x="8" y="55"/>
                  </a:moveTo>
                  <a:cubicBezTo>
                    <a:pt x="9" y="55"/>
                    <a:pt x="10" y="54"/>
                    <a:pt x="11" y="54"/>
                  </a:cubicBezTo>
                  <a:cubicBezTo>
                    <a:pt x="11" y="55"/>
                    <a:pt x="11" y="56"/>
                    <a:pt x="11" y="56"/>
                  </a:cubicBezTo>
                  <a:cubicBezTo>
                    <a:pt x="10" y="56"/>
                    <a:pt x="9" y="57"/>
                    <a:pt x="8" y="57"/>
                  </a:cubicBezTo>
                  <a:cubicBezTo>
                    <a:pt x="8" y="56"/>
                    <a:pt x="8" y="55"/>
                    <a:pt x="8" y="55"/>
                  </a:cubicBezTo>
                  <a:close/>
                  <a:moveTo>
                    <a:pt x="11" y="54"/>
                  </a:moveTo>
                  <a:cubicBezTo>
                    <a:pt x="12" y="54"/>
                    <a:pt x="13" y="54"/>
                    <a:pt x="14" y="54"/>
                  </a:cubicBezTo>
                  <a:cubicBezTo>
                    <a:pt x="14" y="55"/>
                    <a:pt x="14" y="55"/>
                    <a:pt x="14" y="56"/>
                  </a:cubicBezTo>
                  <a:cubicBezTo>
                    <a:pt x="13" y="56"/>
                    <a:pt x="12" y="56"/>
                    <a:pt x="11" y="56"/>
                  </a:cubicBezTo>
                  <a:cubicBezTo>
                    <a:pt x="11" y="56"/>
                    <a:pt x="11" y="55"/>
                    <a:pt x="11" y="54"/>
                  </a:cubicBezTo>
                  <a:close/>
                  <a:moveTo>
                    <a:pt x="21" y="53"/>
                  </a:moveTo>
                  <a:cubicBezTo>
                    <a:pt x="21" y="53"/>
                    <a:pt x="22" y="53"/>
                    <a:pt x="23" y="53"/>
                  </a:cubicBezTo>
                  <a:cubicBezTo>
                    <a:pt x="23" y="53"/>
                    <a:pt x="23" y="54"/>
                    <a:pt x="23" y="55"/>
                  </a:cubicBezTo>
                  <a:cubicBezTo>
                    <a:pt x="22" y="55"/>
                    <a:pt x="21" y="55"/>
                    <a:pt x="21" y="55"/>
                  </a:cubicBezTo>
                  <a:cubicBezTo>
                    <a:pt x="21" y="54"/>
                    <a:pt x="21" y="54"/>
                    <a:pt x="21" y="53"/>
                  </a:cubicBezTo>
                  <a:close/>
                  <a:moveTo>
                    <a:pt x="8" y="51"/>
                  </a:moveTo>
                  <a:cubicBezTo>
                    <a:pt x="9" y="51"/>
                    <a:pt x="10" y="51"/>
                    <a:pt x="11" y="50"/>
                  </a:cubicBezTo>
                  <a:cubicBezTo>
                    <a:pt x="11" y="51"/>
                    <a:pt x="11" y="52"/>
                    <a:pt x="11" y="52"/>
                  </a:cubicBezTo>
                  <a:cubicBezTo>
                    <a:pt x="10" y="53"/>
                    <a:pt x="9" y="53"/>
                    <a:pt x="8" y="53"/>
                  </a:cubicBezTo>
                  <a:cubicBezTo>
                    <a:pt x="8" y="52"/>
                    <a:pt x="8" y="51"/>
                    <a:pt x="8" y="51"/>
                  </a:cubicBezTo>
                  <a:close/>
                  <a:moveTo>
                    <a:pt x="11" y="50"/>
                  </a:moveTo>
                  <a:cubicBezTo>
                    <a:pt x="12" y="50"/>
                    <a:pt x="13" y="50"/>
                    <a:pt x="14" y="50"/>
                  </a:cubicBezTo>
                  <a:cubicBezTo>
                    <a:pt x="14" y="51"/>
                    <a:pt x="14" y="51"/>
                    <a:pt x="14" y="52"/>
                  </a:cubicBezTo>
                  <a:cubicBezTo>
                    <a:pt x="13" y="52"/>
                    <a:pt x="12" y="52"/>
                    <a:pt x="11" y="52"/>
                  </a:cubicBezTo>
                  <a:cubicBezTo>
                    <a:pt x="11" y="52"/>
                    <a:pt x="11" y="51"/>
                    <a:pt x="11" y="50"/>
                  </a:cubicBezTo>
                  <a:close/>
                  <a:moveTo>
                    <a:pt x="14" y="50"/>
                  </a:moveTo>
                  <a:cubicBezTo>
                    <a:pt x="15" y="50"/>
                    <a:pt x="16" y="50"/>
                    <a:pt x="17" y="49"/>
                  </a:cubicBezTo>
                  <a:cubicBezTo>
                    <a:pt x="17" y="50"/>
                    <a:pt x="17" y="51"/>
                    <a:pt x="17" y="52"/>
                  </a:cubicBezTo>
                  <a:cubicBezTo>
                    <a:pt x="16" y="52"/>
                    <a:pt x="15" y="52"/>
                    <a:pt x="14" y="52"/>
                  </a:cubicBezTo>
                  <a:cubicBezTo>
                    <a:pt x="14" y="51"/>
                    <a:pt x="14" y="51"/>
                    <a:pt x="14" y="50"/>
                  </a:cubicBezTo>
                  <a:close/>
                  <a:moveTo>
                    <a:pt x="17" y="49"/>
                  </a:moveTo>
                  <a:cubicBezTo>
                    <a:pt x="18" y="49"/>
                    <a:pt x="19" y="49"/>
                    <a:pt x="20" y="49"/>
                  </a:cubicBezTo>
                  <a:cubicBezTo>
                    <a:pt x="20" y="50"/>
                    <a:pt x="20" y="50"/>
                    <a:pt x="20" y="51"/>
                  </a:cubicBezTo>
                  <a:cubicBezTo>
                    <a:pt x="19" y="51"/>
                    <a:pt x="18" y="51"/>
                    <a:pt x="17" y="51"/>
                  </a:cubicBezTo>
                  <a:cubicBezTo>
                    <a:pt x="17" y="51"/>
                    <a:pt x="17" y="50"/>
                    <a:pt x="17" y="49"/>
                  </a:cubicBezTo>
                  <a:close/>
                  <a:moveTo>
                    <a:pt x="21" y="49"/>
                  </a:moveTo>
                  <a:cubicBezTo>
                    <a:pt x="21" y="49"/>
                    <a:pt x="22" y="49"/>
                    <a:pt x="23" y="49"/>
                  </a:cubicBezTo>
                  <a:cubicBezTo>
                    <a:pt x="23" y="49"/>
                    <a:pt x="23" y="50"/>
                    <a:pt x="23" y="51"/>
                  </a:cubicBezTo>
                  <a:cubicBezTo>
                    <a:pt x="22" y="51"/>
                    <a:pt x="21" y="51"/>
                    <a:pt x="21" y="51"/>
                  </a:cubicBezTo>
                  <a:cubicBezTo>
                    <a:pt x="21" y="50"/>
                    <a:pt x="21" y="50"/>
                    <a:pt x="21" y="49"/>
                  </a:cubicBezTo>
                  <a:close/>
                  <a:moveTo>
                    <a:pt x="8" y="47"/>
                  </a:moveTo>
                  <a:cubicBezTo>
                    <a:pt x="9" y="47"/>
                    <a:pt x="10" y="47"/>
                    <a:pt x="11" y="46"/>
                  </a:cubicBezTo>
                  <a:cubicBezTo>
                    <a:pt x="11" y="47"/>
                    <a:pt x="11" y="48"/>
                    <a:pt x="11" y="49"/>
                  </a:cubicBezTo>
                  <a:cubicBezTo>
                    <a:pt x="10" y="49"/>
                    <a:pt x="9" y="49"/>
                    <a:pt x="8" y="49"/>
                  </a:cubicBezTo>
                  <a:cubicBezTo>
                    <a:pt x="8" y="48"/>
                    <a:pt x="8" y="48"/>
                    <a:pt x="8" y="47"/>
                  </a:cubicBezTo>
                  <a:close/>
                  <a:moveTo>
                    <a:pt x="11" y="46"/>
                  </a:moveTo>
                  <a:cubicBezTo>
                    <a:pt x="12" y="46"/>
                    <a:pt x="13" y="46"/>
                    <a:pt x="14" y="46"/>
                  </a:cubicBezTo>
                  <a:cubicBezTo>
                    <a:pt x="14" y="47"/>
                    <a:pt x="14" y="47"/>
                    <a:pt x="14" y="48"/>
                  </a:cubicBezTo>
                  <a:cubicBezTo>
                    <a:pt x="13" y="48"/>
                    <a:pt x="12" y="48"/>
                    <a:pt x="11" y="48"/>
                  </a:cubicBezTo>
                  <a:cubicBezTo>
                    <a:pt x="11" y="48"/>
                    <a:pt x="11" y="47"/>
                    <a:pt x="11" y="46"/>
                  </a:cubicBezTo>
                  <a:close/>
                  <a:moveTo>
                    <a:pt x="14" y="46"/>
                  </a:moveTo>
                  <a:cubicBezTo>
                    <a:pt x="15" y="46"/>
                    <a:pt x="16" y="46"/>
                    <a:pt x="17" y="45"/>
                  </a:cubicBezTo>
                  <a:cubicBezTo>
                    <a:pt x="17" y="46"/>
                    <a:pt x="17" y="47"/>
                    <a:pt x="17" y="48"/>
                  </a:cubicBezTo>
                  <a:cubicBezTo>
                    <a:pt x="16" y="48"/>
                    <a:pt x="15" y="48"/>
                    <a:pt x="14" y="48"/>
                  </a:cubicBezTo>
                  <a:cubicBezTo>
                    <a:pt x="14" y="47"/>
                    <a:pt x="14" y="47"/>
                    <a:pt x="14" y="46"/>
                  </a:cubicBezTo>
                  <a:close/>
                  <a:moveTo>
                    <a:pt x="17" y="45"/>
                  </a:moveTo>
                  <a:cubicBezTo>
                    <a:pt x="18" y="45"/>
                    <a:pt x="19" y="45"/>
                    <a:pt x="20" y="45"/>
                  </a:cubicBezTo>
                  <a:cubicBezTo>
                    <a:pt x="20" y="46"/>
                    <a:pt x="20" y="46"/>
                    <a:pt x="20" y="47"/>
                  </a:cubicBezTo>
                  <a:cubicBezTo>
                    <a:pt x="19" y="47"/>
                    <a:pt x="18" y="47"/>
                    <a:pt x="17" y="47"/>
                  </a:cubicBezTo>
                  <a:cubicBezTo>
                    <a:pt x="17" y="47"/>
                    <a:pt x="17" y="46"/>
                    <a:pt x="17" y="45"/>
                  </a:cubicBezTo>
                  <a:close/>
                  <a:moveTo>
                    <a:pt x="21" y="45"/>
                  </a:moveTo>
                  <a:cubicBezTo>
                    <a:pt x="21" y="45"/>
                    <a:pt x="22" y="45"/>
                    <a:pt x="23" y="44"/>
                  </a:cubicBezTo>
                  <a:cubicBezTo>
                    <a:pt x="23" y="45"/>
                    <a:pt x="23" y="46"/>
                    <a:pt x="23" y="47"/>
                  </a:cubicBezTo>
                  <a:cubicBezTo>
                    <a:pt x="22" y="47"/>
                    <a:pt x="21" y="47"/>
                    <a:pt x="21" y="47"/>
                  </a:cubicBezTo>
                  <a:cubicBezTo>
                    <a:pt x="21" y="46"/>
                    <a:pt x="21" y="46"/>
                    <a:pt x="21" y="45"/>
                  </a:cubicBezTo>
                  <a:close/>
                  <a:moveTo>
                    <a:pt x="3" y="44"/>
                  </a:moveTo>
                  <a:cubicBezTo>
                    <a:pt x="3" y="44"/>
                    <a:pt x="4" y="44"/>
                    <a:pt x="5" y="44"/>
                  </a:cubicBezTo>
                  <a:cubicBezTo>
                    <a:pt x="5" y="44"/>
                    <a:pt x="5" y="45"/>
                    <a:pt x="5" y="46"/>
                  </a:cubicBezTo>
                  <a:cubicBezTo>
                    <a:pt x="4" y="46"/>
                    <a:pt x="3" y="46"/>
                    <a:pt x="3" y="46"/>
                  </a:cubicBezTo>
                  <a:cubicBezTo>
                    <a:pt x="3" y="45"/>
                    <a:pt x="3" y="45"/>
                    <a:pt x="3" y="44"/>
                  </a:cubicBezTo>
                  <a:close/>
                  <a:moveTo>
                    <a:pt x="8" y="43"/>
                  </a:moveTo>
                  <a:cubicBezTo>
                    <a:pt x="9" y="43"/>
                    <a:pt x="10" y="43"/>
                    <a:pt x="11" y="43"/>
                  </a:cubicBezTo>
                  <a:cubicBezTo>
                    <a:pt x="11" y="43"/>
                    <a:pt x="11" y="44"/>
                    <a:pt x="11" y="45"/>
                  </a:cubicBezTo>
                  <a:cubicBezTo>
                    <a:pt x="10" y="45"/>
                    <a:pt x="9" y="45"/>
                    <a:pt x="8" y="45"/>
                  </a:cubicBezTo>
                  <a:cubicBezTo>
                    <a:pt x="8" y="44"/>
                    <a:pt x="8" y="44"/>
                    <a:pt x="8" y="43"/>
                  </a:cubicBezTo>
                  <a:close/>
                  <a:moveTo>
                    <a:pt x="11" y="42"/>
                  </a:moveTo>
                  <a:cubicBezTo>
                    <a:pt x="12" y="42"/>
                    <a:pt x="13" y="42"/>
                    <a:pt x="14" y="42"/>
                  </a:cubicBezTo>
                  <a:cubicBezTo>
                    <a:pt x="14" y="43"/>
                    <a:pt x="14" y="43"/>
                    <a:pt x="14" y="44"/>
                  </a:cubicBezTo>
                  <a:cubicBezTo>
                    <a:pt x="13" y="44"/>
                    <a:pt x="12" y="44"/>
                    <a:pt x="11" y="44"/>
                  </a:cubicBezTo>
                  <a:cubicBezTo>
                    <a:pt x="11" y="44"/>
                    <a:pt x="11" y="43"/>
                    <a:pt x="11" y="42"/>
                  </a:cubicBezTo>
                  <a:close/>
                  <a:moveTo>
                    <a:pt x="14" y="42"/>
                  </a:moveTo>
                  <a:cubicBezTo>
                    <a:pt x="15" y="42"/>
                    <a:pt x="16" y="42"/>
                    <a:pt x="17" y="41"/>
                  </a:cubicBezTo>
                  <a:cubicBezTo>
                    <a:pt x="17" y="42"/>
                    <a:pt x="17" y="43"/>
                    <a:pt x="17" y="44"/>
                  </a:cubicBezTo>
                  <a:cubicBezTo>
                    <a:pt x="16" y="44"/>
                    <a:pt x="15" y="44"/>
                    <a:pt x="14" y="44"/>
                  </a:cubicBezTo>
                  <a:cubicBezTo>
                    <a:pt x="14" y="43"/>
                    <a:pt x="14" y="43"/>
                    <a:pt x="14" y="42"/>
                  </a:cubicBezTo>
                  <a:close/>
                  <a:moveTo>
                    <a:pt x="17" y="41"/>
                  </a:moveTo>
                  <a:cubicBezTo>
                    <a:pt x="18" y="41"/>
                    <a:pt x="19" y="41"/>
                    <a:pt x="20" y="41"/>
                  </a:cubicBezTo>
                  <a:cubicBezTo>
                    <a:pt x="20" y="42"/>
                    <a:pt x="20" y="42"/>
                    <a:pt x="20" y="43"/>
                  </a:cubicBezTo>
                  <a:cubicBezTo>
                    <a:pt x="19" y="43"/>
                    <a:pt x="18" y="43"/>
                    <a:pt x="17" y="43"/>
                  </a:cubicBezTo>
                  <a:cubicBezTo>
                    <a:pt x="17" y="43"/>
                    <a:pt x="17" y="42"/>
                    <a:pt x="17" y="41"/>
                  </a:cubicBezTo>
                  <a:close/>
                  <a:moveTo>
                    <a:pt x="21" y="41"/>
                  </a:moveTo>
                  <a:cubicBezTo>
                    <a:pt x="21" y="41"/>
                    <a:pt x="22" y="41"/>
                    <a:pt x="23" y="40"/>
                  </a:cubicBezTo>
                  <a:cubicBezTo>
                    <a:pt x="23" y="41"/>
                    <a:pt x="23" y="42"/>
                    <a:pt x="23" y="42"/>
                  </a:cubicBezTo>
                  <a:cubicBezTo>
                    <a:pt x="22" y="43"/>
                    <a:pt x="21" y="43"/>
                    <a:pt x="21" y="43"/>
                  </a:cubicBezTo>
                  <a:cubicBezTo>
                    <a:pt x="21" y="42"/>
                    <a:pt x="21" y="42"/>
                    <a:pt x="21" y="41"/>
                  </a:cubicBezTo>
                  <a:close/>
                  <a:moveTo>
                    <a:pt x="3" y="40"/>
                  </a:moveTo>
                  <a:cubicBezTo>
                    <a:pt x="3" y="40"/>
                    <a:pt x="4" y="40"/>
                    <a:pt x="5" y="40"/>
                  </a:cubicBezTo>
                  <a:cubicBezTo>
                    <a:pt x="5" y="40"/>
                    <a:pt x="5" y="41"/>
                    <a:pt x="5" y="42"/>
                  </a:cubicBezTo>
                  <a:cubicBezTo>
                    <a:pt x="4" y="42"/>
                    <a:pt x="3" y="42"/>
                    <a:pt x="3" y="42"/>
                  </a:cubicBezTo>
                  <a:cubicBezTo>
                    <a:pt x="3" y="41"/>
                    <a:pt x="3" y="41"/>
                    <a:pt x="3" y="40"/>
                  </a:cubicBezTo>
                  <a:close/>
                  <a:moveTo>
                    <a:pt x="8" y="39"/>
                  </a:moveTo>
                  <a:cubicBezTo>
                    <a:pt x="9" y="39"/>
                    <a:pt x="10" y="39"/>
                    <a:pt x="11" y="39"/>
                  </a:cubicBezTo>
                  <a:cubicBezTo>
                    <a:pt x="11" y="39"/>
                    <a:pt x="11" y="40"/>
                    <a:pt x="11" y="41"/>
                  </a:cubicBezTo>
                  <a:cubicBezTo>
                    <a:pt x="10" y="41"/>
                    <a:pt x="9" y="41"/>
                    <a:pt x="8" y="41"/>
                  </a:cubicBezTo>
                  <a:cubicBezTo>
                    <a:pt x="8" y="40"/>
                    <a:pt x="8" y="40"/>
                    <a:pt x="8" y="39"/>
                  </a:cubicBezTo>
                  <a:close/>
                  <a:moveTo>
                    <a:pt x="11" y="38"/>
                  </a:moveTo>
                  <a:cubicBezTo>
                    <a:pt x="12" y="38"/>
                    <a:pt x="13" y="38"/>
                    <a:pt x="14" y="38"/>
                  </a:cubicBezTo>
                  <a:cubicBezTo>
                    <a:pt x="14" y="39"/>
                    <a:pt x="14" y="39"/>
                    <a:pt x="14" y="40"/>
                  </a:cubicBezTo>
                  <a:cubicBezTo>
                    <a:pt x="13" y="40"/>
                    <a:pt x="12" y="40"/>
                    <a:pt x="11" y="41"/>
                  </a:cubicBezTo>
                  <a:cubicBezTo>
                    <a:pt x="11" y="40"/>
                    <a:pt x="11" y="39"/>
                    <a:pt x="11" y="38"/>
                  </a:cubicBezTo>
                  <a:close/>
                  <a:moveTo>
                    <a:pt x="14" y="38"/>
                  </a:moveTo>
                  <a:cubicBezTo>
                    <a:pt x="15" y="38"/>
                    <a:pt x="16" y="38"/>
                    <a:pt x="17" y="37"/>
                  </a:cubicBezTo>
                  <a:cubicBezTo>
                    <a:pt x="17" y="38"/>
                    <a:pt x="17" y="39"/>
                    <a:pt x="17" y="40"/>
                  </a:cubicBezTo>
                  <a:cubicBezTo>
                    <a:pt x="16" y="40"/>
                    <a:pt x="15" y="40"/>
                    <a:pt x="14" y="40"/>
                  </a:cubicBezTo>
                  <a:cubicBezTo>
                    <a:pt x="14" y="39"/>
                    <a:pt x="14" y="39"/>
                    <a:pt x="14" y="38"/>
                  </a:cubicBezTo>
                  <a:close/>
                  <a:moveTo>
                    <a:pt x="17" y="37"/>
                  </a:moveTo>
                  <a:cubicBezTo>
                    <a:pt x="18" y="37"/>
                    <a:pt x="19" y="37"/>
                    <a:pt x="20" y="37"/>
                  </a:cubicBezTo>
                  <a:cubicBezTo>
                    <a:pt x="20" y="38"/>
                    <a:pt x="20" y="38"/>
                    <a:pt x="20" y="39"/>
                  </a:cubicBezTo>
                  <a:cubicBezTo>
                    <a:pt x="19" y="39"/>
                    <a:pt x="18" y="39"/>
                    <a:pt x="17" y="39"/>
                  </a:cubicBezTo>
                  <a:cubicBezTo>
                    <a:pt x="17" y="39"/>
                    <a:pt x="17" y="38"/>
                    <a:pt x="17" y="37"/>
                  </a:cubicBezTo>
                  <a:close/>
                  <a:moveTo>
                    <a:pt x="21" y="37"/>
                  </a:moveTo>
                  <a:cubicBezTo>
                    <a:pt x="21" y="37"/>
                    <a:pt x="22" y="36"/>
                    <a:pt x="23" y="36"/>
                  </a:cubicBezTo>
                  <a:cubicBezTo>
                    <a:pt x="23" y="37"/>
                    <a:pt x="23" y="38"/>
                    <a:pt x="23" y="38"/>
                  </a:cubicBezTo>
                  <a:cubicBezTo>
                    <a:pt x="22" y="39"/>
                    <a:pt x="21" y="39"/>
                    <a:pt x="21" y="39"/>
                  </a:cubicBezTo>
                  <a:cubicBezTo>
                    <a:pt x="21" y="38"/>
                    <a:pt x="21" y="37"/>
                    <a:pt x="21" y="37"/>
                  </a:cubicBezTo>
                  <a:close/>
                  <a:moveTo>
                    <a:pt x="3" y="36"/>
                  </a:moveTo>
                  <a:cubicBezTo>
                    <a:pt x="3" y="36"/>
                    <a:pt x="4" y="36"/>
                    <a:pt x="5" y="36"/>
                  </a:cubicBezTo>
                  <a:cubicBezTo>
                    <a:pt x="5" y="36"/>
                    <a:pt x="5" y="37"/>
                    <a:pt x="5" y="38"/>
                  </a:cubicBezTo>
                  <a:cubicBezTo>
                    <a:pt x="4" y="38"/>
                    <a:pt x="3" y="38"/>
                    <a:pt x="3" y="38"/>
                  </a:cubicBezTo>
                  <a:cubicBezTo>
                    <a:pt x="3" y="38"/>
                    <a:pt x="3" y="37"/>
                    <a:pt x="3" y="36"/>
                  </a:cubicBezTo>
                  <a:close/>
                  <a:moveTo>
                    <a:pt x="8" y="35"/>
                  </a:moveTo>
                  <a:cubicBezTo>
                    <a:pt x="9" y="35"/>
                    <a:pt x="10" y="35"/>
                    <a:pt x="11" y="35"/>
                  </a:cubicBezTo>
                  <a:cubicBezTo>
                    <a:pt x="11" y="35"/>
                    <a:pt x="11" y="36"/>
                    <a:pt x="11" y="37"/>
                  </a:cubicBezTo>
                  <a:cubicBezTo>
                    <a:pt x="10" y="37"/>
                    <a:pt x="9" y="37"/>
                    <a:pt x="8" y="37"/>
                  </a:cubicBezTo>
                  <a:cubicBezTo>
                    <a:pt x="8" y="36"/>
                    <a:pt x="8" y="36"/>
                    <a:pt x="8" y="35"/>
                  </a:cubicBezTo>
                  <a:close/>
                  <a:moveTo>
                    <a:pt x="11" y="35"/>
                  </a:moveTo>
                  <a:cubicBezTo>
                    <a:pt x="12" y="34"/>
                    <a:pt x="13" y="34"/>
                    <a:pt x="14" y="34"/>
                  </a:cubicBezTo>
                  <a:cubicBezTo>
                    <a:pt x="14" y="35"/>
                    <a:pt x="14" y="35"/>
                    <a:pt x="14" y="36"/>
                  </a:cubicBezTo>
                  <a:cubicBezTo>
                    <a:pt x="13" y="36"/>
                    <a:pt x="12" y="36"/>
                    <a:pt x="11" y="37"/>
                  </a:cubicBezTo>
                  <a:cubicBezTo>
                    <a:pt x="11" y="36"/>
                    <a:pt x="11" y="35"/>
                    <a:pt x="11" y="35"/>
                  </a:cubicBezTo>
                  <a:close/>
                  <a:moveTo>
                    <a:pt x="14" y="34"/>
                  </a:moveTo>
                  <a:cubicBezTo>
                    <a:pt x="15" y="34"/>
                    <a:pt x="16" y="34"/>
                    <a:pt x="17" y="33"/>
                  </a:cubicBezTo>
                  <a:cubicBezTo>
                    <a:pt x="17" y="34"/>
                    <a:pt x="17" y="35"/>
                    <a:pt x="17" y="36"/>
                  </a:cubicBezTo>
                  <a:cubicBezTo>
                    <a:pt x="16" y="36"/>
                    <a:pt x="15" y="36"/>
                    <a:pt x="14" y="36"/>
                  </a:cubicBezTo>
                  <a:cubicBezTo>
                    <a:pt x="14" y="35"/>
                    <a:pt x="14" y="35"/>
                    <a:pt x="14" y="34"/>
                  </a:cubicBezTo>
                  <a:close/>
                  <a:moveTo>
                    <a:pt x="17" y="33"/>
                  </a:moveTo>
                  <a:cubicBezTo>
                    <a:pt x="18" y="33"/>
                    <a:pt x="19" y="33"/>
                    <a:pt x="20" y="33"/>
                  </a:cubicBezTo>
                  <a:cubicBezTo>
                    <a:pt x="20" y="34"/>
                    <a:pt x="20" y="34"/>
                    <a:pt x="20" y="35"/>
                  </a:cubicBezTo>
                  <a:cubicBezTo>
                    <a:pt x="19" y="35"/>
                    <a:pt x="18" y="35"/>
                    <a:pt x="17" y="35"/>
                  </a:cubicBezTo>
                  <a:cubicBezTo>
                    <a:pt x="17" y="35"/>
                    <a:pt x="17" y="34"/>
                    <a:pt x="17" y="33"/>
                  </a:cubicBezTo>
                  <a:close/>
                  <a:moveTo>
                    <a:pt x="21" y="33"/>
                  </a:moveTo>
                  <a:cubicBezTo>
                    <a:pt x="21" y="33"/>
                    <a:pt x="22" y="32"/>
                    <a:pt x="23" y="32"/>
                  </a:cubicBezTo>
                  <a:cubicBezTo>
                    <a:pt x="23" y="33"/>
                    <a:pt x="23" y="34"/>
                    <a:pt x="23" y="34"/>
                  </a:cubicBezTo>
                  <a:cubicBezTo>
                    <a:pt x="22" y="35"/>
                    <a:pt x="21" y="35"/>
                    <a:pt x="21" y="35"/>
                  </a:cubicBezTo>
                  <a:cubicBezTo>
                    <a:pt x="21" y="34"/>
                    <a:pt x="21" y="33"/>
                    <a:pt x="21" y="33"/>
                  </a:cubicBezTo>
                  <a:close/>
                  <a:moveTo>
                    <a:pt x="8" y="31"/>
                  </a:moveTo>
                  <a:cubicBezTo>
                    <a:pt x="9" y="31"/>
                    <a:pt x="10" y="31"/>
                    <a:pt x="11" y="31"/>
                  </a:cubicBezTo>
                  <a:cubicBezTo>
                    <a:pt x="11" y="31"/>
                    <a:pt x="11" y="32"/>
                    <a:pt x="11" y="33"/>
                  </a:cubicBezTo>
                  <a:cubicBezTo>
                    <a:pt x="10" y="33"/>
                    <a:pt x="9" y="33"/>
                    <a:pt x="8" y="33"/>
                  </a:cubicBezTo>
                  <a:cubicBezTo>
                    <a:pt x="8" y="33"/>
                    <a:pt x="8" y="32"/>
                    <a:pt x="8" y="31"/>
                  </a:cubicBezTo>
                  <a:close/>
                  <a:moveTo>
                    <a:pt x="11" y="31"/>
                  </a:moveTo>
                  <a:cubicBezTo>
                    <a:pt x="12" y="30"/>
                    <a:pt x="13" y="30"/>
                    <a:pt x="14" y="30"/>
                  </a:cubicBezTo>
                  <a:cubicBezTo>
                    <a:pt x="14" y="31"/>
                    <a:pt x="14" y="31"/>
                    <a:pt x="14" y="32"/>
                  </a:cubicBezTo>
                  <a:cubicBezTo>
                    <a:pt x="13" y="32"/>
                    <a:pt x="12" y="32"/>
                    <a:pt x="11" y="33"/>
                  </a:cubicBezTo>
                  <a:cubicBezTo>
                    <a:pt x="11" y="32"/>
                    <a:pt x="11" y="31"/>
                    <a:pt x="11" y="31"/>
                  </a:cubicBezTo>
                  <a:close/>
                  <a:moveTo>
                    <a:pt x="14" y="30"/>
                  </a:moveTo>
                  <a:cubicBezTo>
                    <a:pt x="15" y="30"/>
                    <a:pt x="16" y="30"/>
                    <a:pt x="17" y="29"/>
                  </a:cubicBezTo>
                  <a:cubicBezTo>
                    <a:pt x="17" y="30"/>
                    <a:pt x="17" y="31"/>
                    <a:pt x="17" y="32"/>
                  </a:cubicBezTo>
                  <a:cubicBezTo>
                    <a:pt x="16" y="32"/>
                    <a:pt x="15" y="32"/>
                    <a:pt x="14" y="32"/>
                  </a:cubicBezTo>
                  <a:cubicBezTo>
                    <a:pt x="14" y="31"/>
                    <a:pt x="14" y="31"/>
                    <a:pt x="14" y="30"/>
                  </a:cubicBezTo>
                  <a:close/>
                  <a:moveTo>
                    <a:pt x="17" y="29"/>
                  </a:moveTo>
                  <a:cubicBezTo>
                    <a:pt x="18" y="29"/>
                    <a:pt x="19" y="29"/>
                    <a:pt x="20" y="29"/>
                  </a:cubicBezTo>
                  <a:cubicBezTo>
                    <a:pt x="20" y="30"/>
                    <a:pt x="20" y="30"/>
                    <a:pt x="20" y="31"/>
                  </a:cubicBezTo>
                  <a:cubicBezTo>
                    <a:pt x="19" y="31"/>
                    <a:pt x="18" y="31"/>
                    <a:pt x="17" y="31"/>
                  </a:cubicBezTo>
                  <a:cubicBezTo>
                    <a:pt x="17" y="31"/>
                    <a:pt x="17" y="30"/>
                    <a:pt x="17" y="29"/>
                  </a:cubicBezTo>
                  <a:close/>
                  <a:moveTo>
                    <a:pt x="21" y="29"/>
                  </a:moveTo>
                  <a:cubicBezTo>
                    <a:pt x="21" y="29"/>
                    <a:pt x="22" y="28"/>
                    <a:pt x="23" y="28"/>
                  </a:cubicBezTo>
                  <a:cubicBezTo>
                    <a:pt x="23" y="29"/>
                    <a:pt x="23" y="30"/>
                    <a:pt x="23" y="30"/>
                  </a:cubicBezTo>
                  <a:cubicBezTo>
                    <a:pt x="22" y="30"/>
                    <a:pt x="21" y="31"/>
                    <a:pt x="21" y="31"/>
                  </a:cubicBezTo>
                  <a:cubicBezTo>
                    <a:pt x="21" y="30"/>
                    <a:pt x="21" y="29"/>
                    <a:pt x="21" y="29"/>
                  </a:cubicBezTo>
                  <a:close/>
                  <a:moveTo>
                    <a:pt x="3" y="29"/>
                  </a:moveTo>
                  <a:cubicBezTo>
                    <a:pt x="3" y="28"/>
                    <a:pt x="4" y="28"/>
                    <a:pt x="5" y="28"/>
                  </a:cubicBezTo>
                  <a:cubicBezTo>
                    <a:pt x="5" y="29"/>
                    <a:pt x="5" y="29"/>
                    <a:pt x="5" y="30"/>
                  </a:cubicBezTo>
                  <a:cubicBezTo>
                    <a:pt x="4" y="30"/>
                    <a:pt x="3" y="30"/>
                    <a:pt x="3" y="31"/>
                  </a:cubicBezTo>
                  <a:cubicBezTo>
                    <a:pt x="3" y="30"/>
                    <a:pt x="3" y="29"/>
                    <a:pt x="3" y="29"/>
                  </a:cubicBezTo>
                  <a:close/>
                  <a:moveTo>
                    <a:pt x="8" y="27"/>
                  </a:moveTo>
                  <a:cubicBezTo>
                    <a:pt x="9" y="27"/>
                    <a:pt x="10" y="27"/>
                    <a:pt x="11" y="27"/>
                  </a:cubicBezTo>
                  <a:cubicBezTo>
                    <a:pt x="11" y="27"/>
                    <a:pt x="11" y="28"/>
                    <a:pt x="11" y="29"/>
                  </a:cubicBezTo>
                  <a:cubicBezTo>
                    <a:pt x="10" y="29"/>
                    <a:pt x="9" y="29"/>
                    <a:pt x="8" y="29"/>
                  </a:cubicBezTo>
                  <a:cubicBezTo>
                    <a:pt x="8" y="29"/>
                    <a:pt x="8" y="28"/>
                    <a:pt x="8" y="27"/>
                  </a:cubicBezTo>
                  <a:close/>
                  <a:moveTo>
                    <a:pt x="14" y="26"/>
                  </a:moveTo>
                  <a:cubicBezTo>
                    <a:pt x="15" y="26"/>
                    <a:pt x="16" y="26"/>
                    <a:pt x="17" y="25"/>
                  </a:cubicBezTo>
                  <a:cubicBezTo>
                    <a:pt x="17" y="26"/>
                    <a:pt x="17" y="27"/>
                    <a:pt x="17" y="28"/>
                  </a:cubicBezTo>
                  <a:cubicBezTo>
                    <a:pt x="16" y="28"/>
                    <a:pt x="15" y="28"/>
                    <a:pt x="14" y="28"/>
                  </a:cubicBezTo>
                  <a:cubicBezTo>
                    <a:pt x="14" y="27"/>
                    <a:pt x="14" y="27"/>
                    <a:pt x="14" y="26"/>
                  </a:cubicBezTo>
                  <a:close/>
                  <a:moveTo>
                    <a:pt x="17" y="25"/>
                  </a:moveTo>
                  <a:cubicBezTo>
                    <a:pt x="18" y="25"/>
                    <a:pt x="19" y="25"/>
                    <a:pt x="20" y="25"/>
                  </a:cubicBezTo>
                  <a:cubicBezTo>
                    <a:pt x="20" y="26"/>
                    <a:pt x="20" y="26"/>
                    <a:pt x="20" y="27"/>
                  </a:cubicBezTo>
                  <a:cubicBezTo>
                    <a:pt x="19" y="27"/>
                    <a:pt x="18" y="27"/>
                    <a:pt x="17" y="27"/>
                  </a:cubicBezTo>
                  <a:cubicBezTo>
                    <a:pt x="17" y="27"/>
                    <a:pt x="17" y="26"/>
                    <a:pt x="17" y="25"/>
                  </a:cubicBezTo>
                  <a:close/>
                  <a:moveTo>
                    <a:pt x="21" y="25"/>
                  </a:moveTo>
                  <a:cubicBezTo>
                    <a:pt x="21" y="25"/>
                    <a:pt x="22" y="24"/>
                    <a:pt x="23" y="24"/>
                  </a:cubicBezTo>
                  <a:cubicBezTo>
                    <a:pt x="23" y="25"/>
                    <a:pt x="23" y="26"/>
                    <a:pt x="23" y="26"/>
                  </a:cubicBezTo>
                  <a:cubicBezTo>
                    <a:pt x="22" y="26"/>
                    <a:pt x="21" y="27"/>
                    <a:pt x="21" y="27"/>
                  </a:cubicBezTo>
                  <a:cubicBezTo>
                    <a:pt x="21" y="26"/>
                    <a:pt x="21" y="25"/>
                    <a:pt x="21" y="25"/>
                  </a:cubicBezTo>
                  <a:close/>
                  <a:moveTo>
                    <a:pt x="3" y="25"/>
                  </a:moveTo>
                  <a:cubicBezTo>
                    <a:pt x="3" y="24"/>
                    <a:pt x="4" y="24"/>
                    <a:pt x="5" y="24"/>
                  </a:cubicBezTo>
                  <a:cubicBezTo>
                    <a:pt x="5" y="25"/>
                    <a:pt x="5" y="25"/>
                    <a:pt x="5" y="26"/>
                  </a:cubicBezTo>
                  <a:cubicBezTo>
                    <a:pt x="4" y="26"/>
                    <a:pt x="3" y="26"/>
                    <a:pt x="3" y="27"/>
                  </a:cubicBezTo>
                  <a:cubicBezTo>
                    <a:pt x="3" y="26"/>
                    <a:pt x="3" y="25"/>
                    <a:pt x="3" y="25"/>
                  </a:cubicBezTo>
                  <a:close/>
                  <a:moveTo>
                    <a:pt x="8" y="23"/>
                  </a:moveTo>
                  <a:cubicBezTo>
                    <a:pt x="9" y="23"/>
                    <a:pt x="10" y="23"/>
                    <a:pt x="11" y="23"/>
                  </a:cubicBezTo>
                  <a:cubicBezTo>
                    <a:pt x="11" y="24"/>
                    <a:pt x="11" y="24"/>
                    <a:pt x="11" y="25"/>
                  </a:cubicBezTo>
                  <a:cubicBezTo>
                    <a:pt x="10" y="25"/>
                    <a:pt x="9" y="25"/>
                    <a:pt x="8" y="25"/>
                  </a:cubicBezTo>
                  <a:cubicBezTo>
                    <a:pt x="8" y="25"/>
                    <a:pt x="8" y="24"/>
                    <a:pt x="8" y="23"/>
                  </a:cubicBezTo>
                  <a:close/>
                  <a:moveTo>
                    <a:pt x="14" y="22"/>
                  </a:moveTo>
                  <a:cubicBezTo>
                    <a:pt x="15" y="22"/>
                    <a:pt x="16" y="22"/>
                    <a:pt x="17" y="22"/>
                  </a:cubicBezTo>
                  <a:cubicBezTo>
                    <a:pt x="17" y="22"/>
                    <a:pt x="17" y="23"/>
                    <a:pt x="17" y="24"/>
                  </a:cubicBezTo>
                  <a:cubicBezTo>
                    <a:pt x="16" y="24"/>
                    <a:pt x="15" y="24"/>
                    <a:pt x="14" y="24"/>
                  </a:cubicBezTo>
                  <a:cubicBezTo>
                    <a:pt x="14" y="23"/>
                    <a:pt x="14" y="23"/>
                    <a:pt x="14" y="22"/>
                  </a:cubicBezTo>
                  <a:close/>
                  <a:moveTo>
                    <a:pt x="17" y="21"/>
                  </a:moveTo>
                  <a:cubicBezTo>
                    <a:pt x="18" y="21"/>
                    <a:pt x="19" y="21"/>
                    <a:pt x="20" y="21"/>
                  </a:cubicBezTo>
                  <a:cubicBezTo>
                    <a:pt x="20" y="22"/>
                    <a:pt x="20" y="22"/>
                    <a:pt x="20" y="23"/>
                  </a:cubicBezTo>
                  <a:cubicBezTo>
                    <a:pt x="19" y="23"/>
                    <a:pt x="18" y="23"/>
                    <a:pt x="17" y="23"/>
                  </a:cubicBezTo>
                  <a:cubicBezTo>
                    <a:pt x="17" y="23"/>
                    <a:pt x="17" y="22"/>
                    <a:pt x="17" y="21"/>
                  </a:cubicBezTo>
                  <a:close/>
                  <a:moveTo>
                    <a:pt x="21" y="21"/>
                  </a:moveTo>
                  <a:cubicBezTo>
                    <a:pt x="21" y="21"/>
                    <a:pt x="22" y="20"/>
                    <a:pt x="23" y="20"/>
                  </a:cubicBezTo>
                  <a:cubicBezTo>
                    <a:pt x="23" y="21"/>
                    <a:pt x="23" y="22"/>
                    <a:pt x="23" y="22"/>
                  </a:cubicBezTo>
                  <a:cubicBezTo>
                    <a:pt x="22" y="22"/>
                    <a:pt x="21" y="23"/>
                    <a:pt x="21" y="23"/>
                  </a:cubicBezTo>
                  <a:cubicBezTo>
                    <a:pt x="21" y="22"/>
                    <a:pt x="21" y="21"/>
                    <a:pt x="21" y="21"/>
                  </a:cubicBezTo>
                  <a:close/>
                  <a:moveTo>
                    <a:pt x="3" y="21"/>
                  </a:moveTo>
                  <a:cubicBezTo>
                    <a:pt x="3" y="21"/>
                    <a:pt x="4" y="20"/>
                    <a:pt x="5" y="20"/>
                  </a:cubicBezTo>
                  <a:cubicBezTo>
                    <a:pt x="5" y="21"/>
                    <a:pt x="5" y="22"/>
                    <a:pt x="5" y="22"/>
                  </a:cubicBezTo>
                  <a:cubicBezTo>
                    <a:pt x="4" y="22"/>
                    <a:pt x="3" y="23"/>
                    <a:pt x="3" y="23"/>
                  </a:cubicBezTo>
                  <a:cubicBezTo>
                    <a:pt x="3" y="22"/>
                    <a:pt x="3" y="21"/>
                    <a:pt x="3" y="21"/>
                  </a:cubicBezTo>
                  <a:close/>
                  <a:moveTo>
                    <a:pt x="8" y="19"/>
                  </a:moveTo>
                  <a:cubicBezTo>
                    <a:pt x="9" y="19"/>
                    <a:pt x="10" y="19"/>
                    <a:pt x="11" y="19"/>
                  </a:cubicBezTo>
                  <a:cubicBezTo>
                    <a:pt x="11" y="20"/>
                    <a:pt x="11" y="20"/>
                    <a:pt x="11" y="21"/>
                  </a:cubicBezTo>
                  <a:cubicBezTo>
                    <a:pt x="10" y="21"/>
                    <a:pt x="9" y="21"/>
                    <a:pt x="8" y="21"/>
                  </a:cubicBezTo>
                  <a:cubicBezTo>
                    <a:pt x="8" y="21"/>
                    <a:pt x="8" y="20"/>
                    <a:pt x="8" y="19"/>
                  </a:cubicBezTo>
                  <a:close/>
                  <a:moveTo>
                    <a:pt x="14" y="18"/>
                  </a:moveTo>
                  <a:cubicBezTo>
                    <a:pt x="15" y="18"/>
                    <a:pt x="16" y="18"/>
                    <a:pt x="17" y="17"/>
                  </a:cubicBezTo>
                  <a:cubicBezTo>
                    <a:pt x="17" y="18"/>
                    <a:pt x="17" y="19"/>
                    <a:pt x="17" y="20"/>
                  </a:cubicBezTo>
                  <a:cubicBezTo>
                    <a:pt x="16" y="20"/>
                    <a:pt x="15" y="20"/>
                    <a:pt x="14" y="20"/>
                  </a:cubicBezTo>
                  <a:cubicBezTo>
                    <a:pt x="14" y="19"/>
                    <a:pt x="14" y="19"/>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9" name="Rectangle 2603"/>
            <p:cNvSpPr>
              <a:spLocks noChangeArrowheads="1"/>
            </p:cNvSpPr>
            <p:nvPr/>
          </p:nvSpPr>
          <p:spPr bwMode="auto">
            <a:xfrm>
              <a:off x="-688974" y="944562"/>
              <a:ext cx="49213"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0" name="Freeform 2604"/>
            <p:cNvSpPr>
              <a:spLocks noEditPoints="1"/>
            </p:cNvSpPr>
            <p:nvPr/>
          </p:nvSpPr>
          <p:spPr bwMode="auto">
            <a:xfrm>
              <a:off x="-506412" y="620712"/>
              <a:ext cx="155575" cy="534988"/>
            </a:xfrm>
            <a:custGeom>
              <a:avLst/>
              <a:gdLst>
                <a:gd name="T0" fmla="*/ 48 w 48"/>
                <a:gd name="T1" fmla="*/ 2 h 164"/>
                <a:gd name="T2" fmla="*/ 28 w 48"/>
                <a:gd name="T3" fmla="*/ 6 h 164"/>
                <a:gd name="T4" fmla="*/ 27 w 48"/>
                <a:gd name="T5" fmla="*/ 9 h 164"/>
                <a:gd name="T6" fmla="*/ 19 w 48"/>
                <a:gd name="T7" fmla="*/ 12 h 164"/>
                <a:gd name="T8" fmla="*/ 19 w 48"/>
                <a:gd name="T9" fmla="*/ 12 h 164"/>
                <a:gd name="T10" fmla="*/ 15 w 48"/>
                <a:gd name="T11" fmla="*/ 0 h 164"/>
                <a:gd name="T12" fmla="*/ 12 w 48"/>
                <a:gd name="T13" fmla="*/ 27 h 164"/>
                <a:gd name="T14" fmla="*/ 17 w 48"/>
                <a:gd name="T15" fmla="*/ 42 h 164"/>
                <a:gd name="T16" fmla="*/ 17 w 48"/>
                <a:gd name="T17" fmla="*/ 44 h 164"/>
                <a:gd name="T18" fmla="*/ 41 w 48"/>
                <a:gd name="T19" fmla="*/ 38 h 164"/>
                <a:gd name="T20" fmla="*/ 17 w 48"/>
                <a:gd name="T21" fmla="*/ 38 h 164"/>
                <a:gd name="T22" fmla="*/ 41 w 48"/>
                <a:gd name="T23" fmla="*/ 48 h 164"/>
                <a:gd name="T24" fmla="*/ 17 w 48"/>
                <a:gd name="T25" fmla="*/ 50 h 164"/>
                <a:gd name="T26" fmla="*/ 17 w 48"/>
                <a:gd name="T27" fmla="*/ 53 h 164"/>
                <a:gd name="T28" fmla="*/ 41 w 48"/>
                <a:gd name="T29" fmla="*/ 55 h 164"/>
                <a:gd name="T30" fmla="*/ 17 w 48"/>
                <a:gd name="T31" fmla="*/ 55 h 164"/>
                <a:gd name="T32" fmla="*/ 41 w 48"/>
                <a:gd name="T33" fmla="*/ 61 h 164"/>
                <a:gd name="T34" fmla="*/ 17 w 48"/>
                <a:gd name="T35" fmla="*/ 63 h 164"/>
                <a:gd name="T36" fmla="*/ 17 w 48"/>
                <a:gd name="T37" fmla="*/ 65 h 164"/>
                <a:gd name="T38" fmla="*/ 41 w 48"/>
                <a:gd name="T39" fmla="*/ 67 h 164"/>
                <a:gd name="T40" fmla="*/ 17 w 48"/>
                <a:gd name="T41" fmla="*/ 67 h 164"/>
                <a:gd name="T42" fmla="*/ 41 w 48"/>
                <a:gd name="T43" fmla="*/ 74 h 164"/>
                <a:gd name="T44" fmla="*/ 17 w 48"/>
                <a:gd name="T45" fmla="*/ 76 h 164"/>
                <a:gd name="T46" fmla="*/ 17 w 48"/>
                <a:gd name="T47" fmla="*/ 78 h 164"/>
                <a:gd name="T48" fmla="*/ 41 w 48"/>
                <a:gd name="T49" fmla="*/ 80 h 164"/>
                <a:gd name="T50" fmla="*/ 17 w 48"/>
                <a:gd name="T51" fmla="*/ 80 h 164"/>
                <a:gd name="T52" fmla="*/ 41 w 48"/>
                <a:gd name="T53" fmla="*/ 87 h 164"/>
                <a:gd name="T54" fmla="*/ 17 w 48"/>
                <a:gd name="T55" fmla="*/ 89 h 164"/>
                <a:gd name="T56" fmla="*/ 17 w 48"/>
                <a:gd name="T57" fmla="*/ 91 h 164"/>
                <a:gd name="T58" fmla="*/ 41 w 48"/>
                <a:gd name="T59" fmla="*/ 93 h 164"/>
                <a:gd name="T60" fmla="*/ 17 w 48"/>
                <a:gd name="T61" fmla="*/ 93 h 164"/>
                <a:gd name="T62" fmla="*/ 41 w 48"/>
                <a:gd name="T63" fmla="*/ 100 h 164"/>
                <a:gd name="T64" fmla="*/ 17 w 48"/>
                <a:gd name="T65" fmla="*/ 102 h 164"/>
                <a:gd name="T66" fmla="*/ 17 w 48"/>
                <a:gd name="T67" fmla="*/ 104 h 164"/>
                <a:gd name="T68" fmla="*/ 41 w 48"/>
                <a:gd name="T69" fmla="*/ 106 h 164"/>
                <a:gd name="T70" fmla="*/ 17 w 48"/>
                <a:gd name="T71" fmla="*/ 106 h 164"/>
                <a:gd name="T72" fmla="*/ 41 w 48"/>
                <a:gd name="T73" fmla="*/ 112 h 164"/>
                <a:gd name="T74" fmla="*/ 17 w 48"/>
                <a:gd name="T75" fmla="*/ 114 h 164"/>
                <a:gd name="T76" fmla="*/ 17 w 48"/>
                <a:gd name="T77" fmla="*/ 117 h 164"/>
                <a:gd name="T78" fmla="*/ 41 w 48"/>
                <a:gd name="T79" fmla="*/ 119 h 164"/>
                <a:gd name="T80" fmla="*/ 17 w 48"/>
                <a:gd name="T81" fmla="*/ 119 h 164"/>
                <a:gd name="T82" fmla="*/ 41 w 48"/>
                <a:gd name="T83" fmla="*/ 125 h 164"/>
                <a:gd name="T84" fmla="*/ 17 w 48"/>
                <a:gd name="T85" fmla="*/ 127 h 164"/>
                <a:gd name="T86" fmla="*/ 17 w 48"/>
                <a:gd name="T87" fmla="*/ 12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164">
                  <a:moveTo>
                    <a:pt x="0" y="164"/>
                  </a:moveTo>
                  <a:cubicBezTo>
                    <a:pt x="48" y="164"/>
                    <a:pt x="48" y="164"/>
                    <a:pt x="48" y="164"/>
                  </a:cubicBezTo>
                  <a:cubicBezTo>
                    <a:pt x="48" y="2"/>
                    <a:pt x="48" y="2"/>
                    <a:pt x="48" y="2"/>
                  </a:cubicBezTo>
                  <a:cubicBezTo>
                    <a:pt x="43" y="3"/>
                    <a:pt x="38" y="4"/>
                    <a:pt x="34" y="6"/>
                  </a:cubicBezTo>
                  <a:cubicBezTo>
                    <a:pt x="34" y="6"/>
                    <a:pt x="34" y="6"/>
                    <a:pt x="34" y="6"/>
                  </a:cubicBezTo>
                  <a:cubicBezTo>
                    <a:pt x="28" y="6"/>
                    <a:pt x="28" y="6"/>
                    <a:pt x="28" y="6"/>
                  </a:cubicBezTo>
                  <a:cubicBezTo>
                    <a:pt x="28" y="1"/>
                    <a:pt x="28" y="1"/>
                    <a:pt x="28" y="1"/>
                  </a:cubicBezTo>
                  <a:cubicBezTo>
                    <a:pt x="27" y="1"/>
                    <a:pt x="27" y="1"/>
                    <a:pt x="27" y="1"/>
                  </a:cubicBezTo>
                  <a:cubicBezTo>
                    <a:pt x="27" y="9"/>
                    <a:pt x="27" y="9"/>
                    <a:pt x="27" y="9"/>
                  </a:cubicBezTo>
                  <a:cubicBezTo>
                    <a:pt x="25" y="11"/>
                    <a:pt x="23" y="12"/>
                    <a:pt x="22" y="14"/>
                  </a:cubicBezTo>
                  <a:cubicBezTo>
                    <a:pt x="19" y="14"/>
                    <a:pt x="19" y="14"/>
                    <a:pt x="19" y="14"/>
                  </a:cubicBezTo>
                  <a:cubicBezTo>
                    <a:pt x="19" y="12"/>
                    <a:pt x="19" y="12"/>
                    <a:pt x="19" y="12"/>
                  </a:cubicBezTo>
                  <a:cubicBezTo>
                    <a:pt x="19" y="5"/>
                    <a:pt x="19" y="5"/>
                    <a:pt x="19" y="5"/>
                  </a:cubicBezTo>
                  <a:cubicBezTo>
                    <a:pt x="19" y="5"/>
                    <a:pt x="19" y="5"/>
                    <a:pt x="19" y="5"/>
                  </a:cubicBezTo>
                  <a:cubicBezTo>
                    <a:pt x="19" y="12"/>
                    <a:pt x="19" y="12"/>
                    <a:pt x="19" y="12"/>
                  </a:cubicBezTo>
                  <a:cubicBezTo>
                    <a:pt x="16" y="12"/>
                    <a:pt x="16" y="12"/>
                    <a:pt x="16" y="12"/>
                  </a:cubicBezTo>
                  <a:cubicBezTo>
                    <a:pt x="16" y="0"/>
                    <a:pt x="16" y="0"/>
                    <a:pt x="16" y="0"/>
                  </a:cubicBezTo>
                  <a:cubicBezTo>
                    <a:pt x="15" y="0"/>
                    <a:pt x="15" y="0"/>
                    <a:pt x="15" y="0"/>
                  </a:cubicBezTo>
                  <a:cubicBezTo>
                    <a:pt x="15" y="14"/>
                    <a:pt x="15" y="14"/>
                    <a:pt x="15" y="14"/>
                  </a:cubicBezTo>
                  <a:cubicBezTo>
                    <a:pt x="12" y="14"/>
                    <a:pt x="12" y="14"/>
                    <a:pt x="12" y="14"/>
                  </a:cubicBezTo>
                  <a:cubicBezTo>
                    <a:pt x="12" y="27"/>
                    <a:pt x="12" y="27"/>
                    <a:pt x="12" y="27"/>
                  </a:cubicBezTo>
                  <a:cubicBezTo>
                    <a:pt x="11" y="30"/>
                    <a:pt x="10" y="33"/>
                    <a:pt x="9" y="35"/>
                  </a:cubicBezTo>
                  <a:cubicBezTo>
                    <a:pt x="0" y="164"/>
                    <a:pt x="0" y="164"/>
                    <a:pt x="0" y="164"/>
                  </a:cubicBezTo>
                  <a:close/>
                  <a:moveTo>
                    <a:pt x="17" y="42"/>
                  </a:moveTo>
                  <a:cubicBezTo>
                    <a:pt x="25" y="42"/>
                    <a:pt x="33" y="42"/>
                    <a:pt x="41" y="42"/>
                  </a:cubicBezTo>
                  <a:cubicBezTo>
                    <a:pt x="41" y="43"/>
                    <a:pt x="41" y="43"/>
                    <a:pt x="41" y="44"/>
                  </a:cubicBezTo>
                  <a:cubicBezTo>
                    <a:pt x="33" y="44"/>
                    <a:pt x="25" y="44"/>
                    <a:pt x="17" y="44"/>
                  </a:cubicBezTo>
                  <a:cubicBezTo>
                    <a:pt x="17" y="43"/>
                    <a:pt x="17" y="43"/>
                    <a:pt x="17" y="42"/>
                  </a:cubicBezTo>
                  <a:close/>
                  <a:moveTo>
                    <a:pt x="17" y="38"/>
                  </a:moveTo>
                  <a:cubicBezTo>
                    <a:pt x="41" y="38"/>
                    <a:pt x="41" y="38"/>
                    <a:pt x="41" y="38"/>
                  </a:cubicBezTo>
                  <a:cubicBezTo>
                    <a:pt x="41" y="40"/>
                    <a:pt x="41" y="40"/>
                    <a:pt x="41" y="40"/>
                  </a:cubicBezTo>
                  <a:cubicBezTo>
                    <a:pt x="17" y="40"/>
                    <a:pt x="17" y="40"/>
                    <a:pt x="17" y="40"/>
                  </a:cubicBezTo>
                  <a:cubicBezTo>
                    <a:pt x="17" y="38"/>
                    <a:pt x="17" y="38"/>
                    <a:pt x="17" y="38"/>
                  </a:cubicBezTo>
                  <a:close/>
                  <a:moveTo>
                    <a:pt x="17" y="46"/>
                  </a:moveTo>
                  <a:cubicBezTo>
                    <a:pt x="25" y="46"/>
                    <a:pt x="33" y="46"/>
                    <a:pt x="41" y="46"/>
                  </a:cubicBezTo>
                  <a:cubicBezTo>
                    <a:pt x="41" y="47"/>
                    <a:pt x="41" y="48"/>
                    <a:pt x="41" y="48"/>
                  </a:cubicBezTo>
                  <a:cubicBezTo>
                    <a:pt x="33" y="48"/>
                    <a:pt x="25" y="48"/>
                    <a:pt x="17" y="48"/>
                  </a:cubicBezTo>
                  <a:cubicBezTo>
                    <a:pt x="17" y="48"/>
                    <a:pt x="17" y="47"/>
                    <a:pt x="17" y="46"/>
                  </a:cubicBezTo>
                  <a:close/>
                  <a:moveTo>
                    <a:pt x="17" y="50"/>
                  </a:moveTo>
                  <a:cubicBezTo>
                    <a:pt x="25" y="50"/>
                    <a:pt x="33" y="50"/>
                    <a:pt x="41" y="50"/>
                  </a:cubicBezTo>
                  <a:cubicBezTo>
                    <a:pt x="41" y="51"/>
                    <a:pt x="41" y="52"/>
                    <a:pt x="41" y="53"/>
                  </a:cubicBezTo>
                  <a:cubicBezTo>
                    <a:pt x="33" y="53"/>
                    <a:pt x="25" y="53"/>
                    <a:pt x="17" y="53"/>
                  </a:cubicBezTo>
                  <a:cubicBezTo>
                    <a:pt x="17" y="52"/>
                    <a:pt x="17" y="51"/>
                    <a:pt x="17" y="50"/>
                  </a:cubicBezTo>
                  <a:close/>
                  <a:moveTo>
                    <a:pt x="17" y="55"/>
                  </a:moveTo>
                  <a:cubicBezTo>
                    <a:pt x="25" y="55"/>
                    <a:pt x="33" y="55"/>
                    <a:pt x="41" y="55"/>
                  </a:cubicBezTo>
                  <a:cubicBezTo>
                    <a:pt x="41" y="55"/>
                    <a:pt x="41" y="56"/>
                    <a:pt x="41" y="57"/>
                  </a:cubicBezTo>
                  <a:cubicBezTo>
                    <a:pt x="33" y="57"/>
                    <a:pt x="25" y="57"/>
                    <a:pt x="17" y="57"/>
                  </a:cubicBezTo>
                  <a:cubicBezTo>
                    <a:pt x="17" y="56"/>
                    <a:pt x="17" y="55"/>
                    <a:pt x="17" y="55"/>
                  </a:cubicBezTo>
                  <a:close/>
                  <a:moveTo>
                    <a:pt x="17" y="59"/>
                  </a:moveTo>
                  <a:cubicBezTo>
                    <a:pt x="25" y="59"/>
                    <a:pt x="33" y="59"/>
                    <a:pt x="41" y="59"/>
                  </a:cubicBezTo>
                  <a:cubicBezTo>
                    <a:pt x="41" y="60"/>
                    <a:pt x="41" y="60"/>
                    <a:pt x="41" y="61"/>
                  </a:cubicBezTo>
                  <a:cubicBezTo>
                    <a:pt x="33" y="61"/>
                    <a:pt x="25" y="61"/>
                    <a:pt x="17" y="61"/>
                  </a:cubicBezTo>
                  <a:cubicBezTo>
                    <a:pt x="17" y="60"/>
                    <a:pt x="17" y="60"/>
                    <a:pt x="17" y="59"/>
                  </a:cubicBezTo>
                  <a:close/>
                  <a:moveTo>
                    <a:pt x="17" y="63"/>
                  </a:moveTo>
                  <a:cubicBezTo>
                    <a:pt x="25" y="63"/>
                    <a:pt x="33" y="63"/>
                    <a:pt x="41" y="63"/>
                  </a:cubicBezTo>
                  <a:cubicBezTo>
                    <a:pt x="41" y="64"/>
                    <a:pt x="41" y="65"/>
                    <a:pt x="41" y="65"/>
                  </a:cubicBezTo>
                  <a:cubicBezTo>
                    <a:pt x="33" y="65"/>
                    <a:pt x="25" y="65"/>
                    <a:pt x="17" y="65"/>
                  </a:cubicBezTo>
                  <a:cubicBezTo>
                    <a:pt x="17" y="65"/>
                    <a:pt x="17" y="64"/>
                    <a:pt x="17" y="63"/>
                  </a:cubicBezTo>
                  <a:close/>
                  <a:moveTo>
                    <a:pt x="17" y="67"/>
                  </a:moveTo>
                  <a:cubicBezTo>
                    <a:pt x="25" y="67"/>
                    <a:pt x="33" y="67"/>
                    <a:pt x="41" y="67"/>
                  </a:cubicBezTo>
                  <a:cubicBezTo>
                    <a:pt x="41" y="68"/>
                    <a:pt x="41" y="69"/>
                    <a:pt x="41" y="70"/>
                  </a:cubicBezTo>
                  <a:cubicBezTo>
                    <a:pt x="33" y="70"/>
                    <a:pt x="25" y="70"/>
                    <a:pt x="17" y="70"/>
                  </a:cubicBezTo>
                  <a:cubicBezTo>
                    <a:pt x="17" y="69"/>
                    <a:pt x="17" y="68"/>
                    <a:pt x="17" y="67"/>
                  </a:cubicBezTo>
                  <a:close/>
                  <a:moveTo>
                    <a:pt x="17" y="72"/>
                  </a:moveTo>
                  <a:cubicBezTo>
                    <a:pt x="25" y="72"/>
                    <a:pt x="33" y="72"/>
                    <a:pt x="41" y="72"/>
                  </a:cubicBezTo>
                  <a:cubicBezTo>
                    <a:pt x="41" y="72"/>
                    <a:pt x="41" y="73"/>
                    <a:pt x="41" y="74"/>
                  </a:cubicBezTo>
                  <a:cubicBezTo>
                    <a:pt x="33" y="74"/>
                    <a:pt x="25" y="74"/>
                    <a:pt x="17" y="74"/>
                  </a:cubicBezTo>
                  <a:cubicBezTo>
                    <a:pt x="17" y="73"/>
                    <a:pt x="17" y="72"/>
                    <a:pt x="17" y="72"/>
                  </a:cubicBezTo>
                  <a:close/>
                  <a:moveTo>
                    <a:pt x="17" y="76"/>
                  </a:moveTo>
                  <a:cubicBezTo>
                    <a:pt x="25" y="76"/>
                    <a:pt x="33" y="76"/>
                    <a:pt x="41" y="76"/>
                  </a:cubicBezTo>
                  <a:cubicBezTo>
                    <a:pt x="41" y="77"/>
                    <a:pt x="41" y="77"/>
                    <a:pt x="41" y="78"/>
                  </a:cubicBezTo>
                  <a:cubicBezTo>
                    <a:pt x="33" y="78"/>
                    <a:pt x="25" y="78"/>
                    <a:pt x="17" y="78"/>
                  </a:cubicBezTo>
                  <a:cubicBezTo>
                    <a:pt x="17" y="77"/>
                    <a:pt x="17" y="77"/>
                    <a:pt x="17" y="76"/>
                  </a:cubicBezTo>
                  <a:close/>
                  <a:moveTo>
                    <a:pt x="17" y="80"/>
                  </a:moveTo>
                  <a:cubicBezTo>
                    <a:pt x="25" y="80"/>
                    <a:pt x="33" y="80"/>
                    <a:pt x="41" y="80"/>
                  </a:cubicBezTo>
                  <a:cubicBezTo>
                    <a:pt x="41" y="81"/>
                    <a:pt x="41" y="82"/>
                    <a:pt x="41" y="82"/>
                  </a:cubicBezTo>
                  <a:cubicBezTo>
                    <a:pt x="33" y="82"/>
                    <a:pt x="25" y="82"/>
                    <a:pt x="17" y="82"/>
                  </a:cubicBezTo>
                  <a:cubicBezTo>
                    <a:pt x="17" y="82"/>
                    <a:pt x="17" y="81"/>
                    <a:pt x="17" y="80"/>
                  </a:cubicBezTo>
                  <a:close/>
                  <a:moveTo>
                    <a:pt x="17" y="85"/>
                  </a:moveTo>
                  <a:cubicBezTo>
                    <a:pt x="25" y="85"/>
                    <a:pt x="33" y="85"/>
                    <a:pt x="41" y="85"/>
                  </a:cubicBezTo>
                  <a:cubicBezTo>
                    <a:pt x="41" y="85"/>
                    <a:pt x="41" y="86"/>
                    <a:pt x="41" y="87"/>
                  </a:cubicBezTo>
                  <a:cubicBezTo>
                    <a:pt x="33" y="87"/>
                    <a:pt x="25" y="87"/>
                    <a:pt x="17" y="87"/>
                  </a:cubicBezTo>
                  <a:cubicBezTo>
                    <a:pt x="17" y="86"/>
                    <a:pt x="17" y="85"/>
                    <a:pt x="17" y="85"/>
                  </a:cubicBezTo>
                  <a:close/>
                  <a:moveTo>
                    <a:pt x="17" y="89"/>
                  </a:moveTo>
                  <a:cubicBezTo>
                    <a:pt x="25" y="89"/>
                    <a:pt x="33" y="89"/>
                    <a:pt x="41" y="89"/>
                  </a:cubicBezTo>
                  <a:cubicBezTo>
                    <a:pt x="41" y="90"/>
                    <a:pt x="41" y="90"/>
                    <a:pt x="41" y="91"/>
                  </a:cubicBezTo>
                  <a:cubicBezTo>
                    <a:pt x="33" y="91"/>
                    <a:pt x="25" y="91"/>
                    <a:pt x="17" y="91"/>
                  </a:cubicBezTo>
                  <a:cubicBezTo>
                    <a:pt x="17" y="90"/>
                    <a:pt x="17" y="90"/>
                    <a:pt x="17" y="89"/>
                  </a:cubicBezTo>
                  <a:close/>
                  <a:moveTo>
                    <a:pt x="17" y="93"/>
                  </a:moveTo>
                  <a:cubicBezTo>
                    <a:pt x="25" y="93"/>
                    <a:pt x="33" y="93"/>
                    <a:pt x="41" y="93"/>
                  </a:cubicBezTo>
                  <a:cubicBezTo>
                    <a:pt x="41" y="94"/>
                    <a:pt x="41" y="95"/>
                    <a:pt x="41" y="95"/>
                  </a:cubicBezTo>
                  <a:cubicBezTo>
                    <a:pt x="33" y="95"/>
                    <a:pt x="25" y="95"/>
                    <a:pt x="17" y="95"/>
                  </a:cubicBezTo>
                  <a:cubicBezTo>
                    <a:pt x="17" y="95"/>
                    <a:pt x="17" y="94"/>
                    <a:pt x="17" y="93"/>
                  </a:cubicBezTo>
                  <a:close/>
                  <a:moveTo>
                    <a:pt x="17" y="97"/>
                  </a:moveTo>
                  <a:cubicBezTo>
                    <a:pt x="25" y="97"/>
                    <a:pt x="33" y="97"/>
                    <a:pt x="41" y="97"/>
                  </a:cubicBezTo>
                  <a:cubicBezTo>
                    <a:pt x="41" y="98"/>
                    <a:pt x="41" y="99"/>
                    <a:pt x="41" y="100"/>
                  </a:cubicBezTo>
                  <a:cubicBezTo>
                    <a:pt x="33" y="100"/>
                    <a:pt x="25" y="100"/>
                    <a:pt x="17" y="100"/>
                  </a:cubicBezTo>
                  <a:cubicBezTo>
                    <a:pt x="17" y="99"/>
                    <a:pt x="17" y="98"/>
                    <a:pt x="17" y="97"/>
                  </a:cubicBezTo>
                  <a:close/>
                  <a:moveTo>
                    <a:pt x="17" y="102"/>
                  </a:moveTo>
                  <a:cubicBezTo>
                    <a:pt x="25" y="102"/>
                    <a:pt x="33" y="102"/>
                    <a:pt x="41" y="102"/>
                  </a:cubicBezTo>
                  <a:cubicBezTo>
                    <a:pt x="41" y="102"/>
                    <a:pt x="41" y="103"/>
                    <a:pt x="41" y="104"/>
                  </a:cubicBezTo>
                  <a:cubicBezTo>
                    <a:pt x="33" y="104"/>
                    <a:pt x="25" y="104"/>
                    <a:pt x="17" y="104"/>
                  </a:cubicBezTo>
                  <a:cubicBezTo>
                    <a:pt x="17" y="103"/>
                    <a:pt x="17" y="102"/>
                    <a:pt x="17" y="102"/>
                  </a:cubicBezTo>
                  <a:close/>
                  <a:moveTo>
                    <a:pt x="17" y="106"/>
                  </a:moveTo>
                  <a:cubicBezTo>
                    <a:pt x="25" y="106"/>
                    <a:pt x="33" y="106"/>
                    <a:pt x="41" y="106"/>
                  </a:cubicBezTo>
                  <a:cubicBezTo>
                    <a:pt x="41" y="107"/>
                    <a:pt x="41" y="107"/>
                    <a:pt x="41" y="108"/>
                  </a:cubicBezTo>
                  <a:cubicBezTo>
                    <a:pt x="33" y="108"/>
                    <a:pt x="25" y="108"/>
                    <a:pt x="17" y="108"/>
                  </a:cubicBezTo>
                  <a:cubicBezTo>
                    <a:pt x="17" y="107"/>
                    <a:pt x="17" y="107"/>
                    <a:pt x="17" y="106"/>
                  </a:cubicBezTo>
                  <a:close/>
                  <a:moveTo>
                    <a:pt x="17" y="110"/>
                  </a:moveTo>
                  <a:cubicBezTo>
                    <a:pt x="25" y="110"/>
                    <a:pt x="33" y="110"/>
                    <a:pt x="41" y="110"/>
                  </a:cubicBezTo>
                  <a:cubicBezTo>
                    <a:pt x="41" y="111"/>
                    <a:pt x="41" y="112"/>
                    <a:pt x="41" y="112"/>
                  </a:cubicBezTo>
                  <a:cubicBezTo>
                    <a:pt x="33" y="112"/>
                    <a:pt x="25" y="112"/>
                    <a:pt x="17" y="112"/>
                  </a:cubicBezTo>
                  <a:cubicBezTo>
                    <a:pt x="17" y="112"/>
                    <a:pt x="17" y="111"/>
                    <a:pt x="17" y="110"/>
                  </a:cubicBezTo>
                  <a:close/>
                  <a:moveTo>
                    <a:pt x="17" y="114"/>
                  </a:moveTo>
                  <a:cubicBezTo>
                    <a:pt x="25" y="114"/>
                    <a:pt x="33" y="114"/>
                    <a:pt x="41" y="114"/>
                  </a:cubicBezTo>
                  <a:cubicBezTo>
                    <a:pt x="41" y="115"/>
                    <a:pt x="41" y="116"/>
                    <a:pt x="41" y="117"/>
                  </a:cubicBezTo>
                  <a:cubicBezTo>
                    <a:pt x="33" y="117"/>
                    <a:pt x="25" y="117"/>
                    <a:pt x="17" y="117"/>
                  </a:cubicBezTo>
                  <a:cubicBezTo>
                    <a:pt x="17" y="116"/>
                    <a:pt x="17" y="115"/>
                    <a:pt x="17" y="114"/>
                  </a:cubicBezTo>
                  <a:close/>
                  <a:moveTo>
                    <a:pt x="17" y="119"/>
                  </a:moveTo>
                  <a:cubicBezTo>
                    <a:pt x="25" y="119"/>
                    <a:pt x="33" y="119"/>
                    <a:pt x="41" y="119"/>
                  </a:cubicBezTo>
                  <a:cubicBezTo>
                    <a:pt x="41" y="119"/>
                    <a:pt x="41" y="120"/>
                    <a:pt x="41" y="121"/>
                  </a:cubicBezTo>
                  <a:cubicBezTo>
                    <a:pt x="33" y="121"/>
                    <a:pt x="25" y="121"/>
                    <a:pt x="17" y="121"/>
                  </a:cubicBezTo>
                  <a:cubicBezTo>
                    <a:pt x="17" y="120"/>
                    <a:pt x="17" y="119"/>
                    <a:pt x="17" y="119"/>
                  </a:cubicBezTo>
                  <a:close/>
                  <a:moveTo>
                    <a:pt x="17" y="123"/>
                  </a:moveTo>
                  <a:cubicBezTo>
                    <a:pt x="25" y="123"/>
                    <a:pt x="33" y="123"/>
                    <a:pt x="41" y="123"/>
                  </a:cubicBezTo>
                  <a:cubicBezTo>
                    <a:pt x="41" y="124"/>
                    <a:pt x="41" y="124"/>
                    <a:pt x="41" y="125"/>
                  </a:cubicBezTo>
                  <a:cubicBezTo>
                    <a:pt x="33" y="125"/>
                    <a:pt x="25" y="125"/>
                    <a:pt x="17" y="125"/>
                  </a:cubicBezTo>
                  <a:cubicBezTo>
                    <a:pt x="17" y="124"/>
                    <a:pt x="17" y="124"/>
                    <a:pt x="17" y="123"/>
                  </a:cubicBezTo>
                  <a:close/>
                  <a:moveTo>
                    <a:pt x="17" y="127"/>
                  </a:moveTo>
                  <a:cubicBezTo>
                    <a:pt x="41" y="127"/>
                    <a:pt x="41" y="127"/>
                    <a:pt x="41" y="127"/>
                  </a:cubicBezTo>
                  <a:cubicBezTo>
                    <a:pt x="41" y="129"/>
                    <a:pt x="41" y="129"/>
                    <a:pt x="41" y="129"/>
                  </a:cubicBezTo>
                  <a:cubicBezTo>
                    <a:pt x="17" y="129"/>
                    <a:pt x="17" y="129"/>
                    <a:pt x="17" y="129"/>
                  </a:cubicBezTo>
                  <a:lnTo>
                    <a:pt x="17"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1" name="Rectangle 2605"/>
            <p:cNvSpPr>
              <a:spLocks noChangeArrowheads="1"/>
            </p:cNvSpPr>
            <p:nvPr/>
          </p:nvSpPr>
          <p:spPr bwMode="auto">
            <a:xfrm>
              <a:off x="-530224" y="892175"/>
              <a:ext cx="101600" cy="263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2" name="Rectangle 2606"/>
            <p:cNvSpPr>
              <a:spLocks noChangeArrowheads="1"/>
            </p:cNvSpPr>
            <p:nvPr/>
          </p:nvSpPr>
          <p:spPr bwMode="auto">
            <a:xfrm>
              <a:off x="-1362074" y="885825"/>
              <a:ext cx="52388" cy="269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3" name="Rectangle 2607"/>
            <p:cNvSpPr>
              <a:spLocks noChangeArrowheads="1"/>
            </p:cNvSpPr>
            <p:nvPr/>
          </p:nvSpPr>
          <p:spPr bwMode="auto">
            <a:xfrm>
              <a:off x="-360362" y="744537"/>
              <a:ext cx="46038" cy="411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4" name="Freeform 2608"/>
            <p:cNvSpPr>
              <a:spLocks noEditPoints="1"/>
            </p:cNvSpPr>
            <p:nvPr/>
          </p:nvSpPr>
          <p:spPr bwMode="auto">
            <a:xfrm>
              <a:off x="-327024" y="51313"/>
              <a:ext cx="130175" cy="1104388"/>
            </a:xfrm>
            <a:custGeom>
              <a:avLst/>
              <a:gdLst>
                <a:gd name="T0" fmla="*/ 28 w 30"/>
                <a:gd name="T1" fmla="*/ 66 h 256"/>
                <a:gd name="T2" fmla="*/ 17 w 30"/>
                <a:gd name="T3" fmla="*/ 20 h 256"/>
                <a:gd name="T4" fmla="*/ 3 w 30"/>
                <a:gd name="T5" fmla="*/ 40 h 256"/>
                <a:gd name="T6" fmla="*/ 22 w 30"/>
                <a:gd name="T7" fmla="*/ 74 h 256"/>
                <a:gd name="T8" fmla="*/ 6 w 30"/>
                <a:gd name="T9" fmla="*/ 199 h 256"/>
                <a:gd name="T10" fmla="*/ 17 w 30"/>
                <a:gd name="T11" fmla="*/ 80 h 256"/>
                <a:gd name="T12" fmla="*/ 18 w 30"/>
                <a:gd name="T13" fmla="*/ 80 h 256"/>
                <a:gd name="T14" fmla="*/ 13 w 30"/>
                <a:gd name="T15" fmla="*/ 88 h 256"/>
                <a:gd name="T16" fmla="*/ 18 w 30"/>
                <a:gd name="T17" fmla="*/ 86 h 256"/>
                <a:gd name="T18" fmla="*/ 22 w 30"/>
                <a:gd name="T19" fmla="*/ 88 h 256"/>
                <a:gd name="T20" fmla="*/ 9 w 30"/>
                <a:gd name="T21" fmla="*/ 92 h 256"/>
                <a:gd name="T22" fmla="*/ 14 w 30"/>
                <a:gd name="T23" fmla="*/ 92 h 256"/>
                <a:gd name="T24" fmla="*/ 13 w 30"/>
                <a:gd name="T25" fmla="*/ 100 h 256"/>
                <a:gd name="T26" fmla="*/ 14 w 30"/>
                <a:gd name="T27" fmla="*/ 98 h 256"/>
                <a:gd name="T28" fmla="*/ 18 w 30"/>
                <a:gd name="T29" fmla="*/ 100 h 256"/>
                <a:gd name="T30" fmla="*/ 13 w 30"/>
                <a:gd name="T31" fmla="*/ 104 h 256"/>
                <a:gd name="T32" fmla="*/ 6 w 30"/>
                <a:gd name="T33" fmla="*/ 104 h 256"/>
                <a:gd name="T34" fmla="*/ 26 w 30"/>
                <a:gd name="T35" fmla="*/ 106 h 256"/>
                <a:gd name="T36" fmla="*/ 14 w 30"/>
                <a:gd name="T37" fmla="*/ 109 h 256"/>
                <a:gd name="T38" fmla="*/ 18 w 30"/>
                <a:gd name="T39" fmla="*/ 112 h 256"/>
                <a:gd name="T40" fmla="*/ 9 w 30"/>
                <a:gd name="T41" fmla="*/ 115 h 256"/>
                <a:gd name="T42" fmla="*/ 14 w 30"/>
                <a:gd name="T43" fmla="*/ 115 h 256"/>
                <a:gd name="T44" fmla="*/ 13 w 30"/>
                <a:gd name="T45" fmla="*/ 123 h 256"/>
                <a:gd name="T46" fmla="*/ 18 w 30"/>
                <a:gd name="T47" fmla="*/ 121 h 256"/>
                <a:gd name="T48" fmla="*/ 22 w 30"/>
                <a:gd name="T49" fmla="*/ 123 h 256"/>
                <a:gd name="T50" fmla="*/ 9 w 30"/>
                <a:gd name="T51" fmla="*/ 127 h 256"/>
                <a:gd name="T52" fmla="*/ 14 w 30"/>
                <a:gd name="T53" fmla="*/ 127 h 256"/>
                <a:gd name="T54" fmla="*/ 26 w 30"/>
                <a:gd name="T55" fmla="*/ 129 h 256"/>
                <a:gd name="T56" fmla="*/ 6 w 30"/>
                <a:gd name="T57" fmla="*/ 133 h 256"/>
                <a:gd name="T58" fmla="*/ 18 w 30"/>
                <a:gd name="T59" fmla="*/ 135 h 256"/>
                <a:gd name="T60" fmla="*/ 13 w 30"/>
                <a:gd name="T61" fmla="*/ 139 h 256"/>
                <a:gd name="T62" fmla="*/ 6 w 30"/>
                <a:gd name="T63" fmla="*/ 139 h 256"/>
                <a:gd name="T64" fmla="*/ 21 w 30"/>
                <a:gd name="T65" fmla="*/ 141 h 256"/>
                <a:gd name="T66" fmla="*/ 14 w 30"/>
                <a:gd name="T67" fmla="*/ 144 h 256"/>
                <a:gd name="T68" fmla="*/ 18 w 30"/>
                <a:gd name="T69" fmla="*/ 147 h 256"/>
                <a:gd name="T70" fmla="*/ 9 w 30"/>
                <a:gd name="T71" fmla="*/ 150 h 256"/>
                <a:gd name="T72" fmla="*/ 14 w 30"/>
                <a:gd name="T73" fmla="*/ 150 h 256"/>
                <a:gd name="T74" fmla="*/ 26 w 30"/>
                <a:gd name="T75" fmla="*/ 152 h 256"/>
                <a:gd name="T76" fmla="*/ 6 w 30"/>
                <a:gd name="T77" fmla="*/ 156 h 256"/>
                <a:gd name="T78" fmla="*/ 18 w 30"/>
                <a:gd name="T79" fmla="*/ 158 h 256"/>
                <a:gd name="T80" fmla="*/ 13 w 30"/>
                <a:gd name="T81" fmla="*/ 162 h 256"/>
                <a:gd name="T82" fmla="*/ 6 w 30"/>
                <a:gd name="T83" fmla="*/ 162 h 256"/>
                <a:gd name="T84" fmla="*/ 21 w 30"/>
                <a:gd name="T85" fmla="*/ 164 h 256"/>
                <a:gd name="T86" fmla="*/ 10 w 30"/>
                <a:gd name="T87" fmla="*/ 168 h 256"/>
                <a:gd name="T88" fmla="*/ 6 w 30"/>
                <a:gd name="T89" fmla="*/ 170 h 256"/>
                <a:gd name="T90" fmla="*/ 26 w 30"/>
                <a:gd name="T91" fmla="*/ 168 h 256"/>
                <a:gd name="T92" fmla="*/ 6 w 30"/>
                <a:gd name="T93" fmla="*/ 174 h 256"/>
                <a:gd name="T94" fmla="*/ 21 w 30"/>
                <a:gd name="T95" fmla="*/ 176 h 256"/>
                <a:gd name="T96" fmla="*/ 10 w 30"/>
                <a:gd name="T97" fmla="*/ 179 h 256"/>
                <a:gd name="T98" fmla="*/ 6 w 30"/>
                <a:gd name="T99" fmla="*/ 182 h 256"/>
                <a:gd name="T100" fmla="*/ 26 w 30"/>
                <a:gd name="T101" fmla="*/ 179 h 256"/>
                <a:gd name="T102" fmla="*/ 10 w 30"/>
                <a:gd name="T103" fmla="*/ 185 h 256"/>
                <a:gd name="T104" fmla="*/ 21 w 30"/>
                <a:gd name="T105" fmla="*/ 187 h 256"/>
                <a:gd name="T106" fmla="*/ 6 w 30"/>
                <a:gd name="T107" fmla="*/ 191 h 256"/>
                <a:gd name="T108" fmla="*/ 14 w 30"/>
                <a:gd name="T109" fmla="*/ 193 h 256"/>
                <a:gd name="T110" fmla="*/ 17 w 30"/>
                <a:gd name="T111" fmla="*/ 74 h 256"/>
                <a:gd name="T112" fmla="*/ 18 w 30"/>
                <a:gd name="T113" fmla="*/ 7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 h="256">
                  <a:moveTo>
                    <a:pt x="2" y="256"/>
                  </a:moveTo>
                  <a:cubicBezTo>
                    <a:pt x="27" y="256"/>
                    <a:pt x="27" y="256"/>
                    <a:pt x="27" y="256"/>
                  </a:cubicBezTo>
                  <a:cubicBezTo>
                    <a:pt x="27" y="168"/>
                    <a:pt x="27" y="168"/>
                    <a:pt x="27" y="168"/>
                  </a:cubicBezTo>
                  <a:cubicBezTo>
                    <a:pt x="29" y="168"/>
                    <a:pt x="29" y="168"/>
                    <a:pt x="29" y="168"/>
                  </a:cubicBezTo>
                  <a:cubicBezTo>
                    <a:pt x="29" y="71"/>
                    <a:pt x="29" y="71"/>
                    <a:pt x="29" y="71"/>
                  </a:cubicBezTo>
                  <a:cubicBezTo>
                    <a:pt x="30" y="71"/>
                    <a:pt x="30" y="71"/>
                    <a:pt x="30" y="71"/>
                  </a:cubicBezTo>
                  <a:cubicBezTo>
                    <a:pt x="30" y="66"/>
                    <a:pt x="30" y="66"/>
                    <a:pt x="30" y="66"/>
                  </a:cubicBezTo>
                  <a:cubicBezTo>
                    <a:pt x="28" y="66"/>
                    <a:pt x="28" y="66"/>
                    <a:pt x="28" y="66"/>
                  </a:cubicBezTo>
                  <a:cubicBezTo>
                    <a:pt x="26" y="43"/>
                    <a:pt x="26" y="43"/>
                    <a:pt x="26" y="43"/>
                  </a:cubicBezTo>
                  <a:cubicBezTo>
                    <a:pt x="28" y="43"/>
                    <a:pt x="28" y="43"/>
                    <a:pt x="28" y="43"/>
                  </a:cubicBezTo>
                  <a:cubicBezTo>
                    <a:pt x="28" y="40"/>
                    <a:pt x="28" y="40"/>
                    <a:pt x="28" y="40"/>
                  </a:cubicBezTo>
                  <a:cubicBezTo>
                    <a:pt x="27" y="40"/>
                    <a:pt x="27" y="40"/>
                    <a:pt x="27" y="40"/>
                  </a:cubicBezTo>
                  <a:cubicBezTo>
                    <a:pt x="22" y="30"/>
                    <a:pt x="22" y="30"/>
                    <a:pt x="22" y="30"/>
                  </a:cubicBezTo>
                  <a:cubicBezTo>
                    <a:pt x="19" y="25"/>
                    <a:pt x="19" y="25"/>
                    <a:pt x="19" y="25"/>
                  </a:cubicBezTo>
                  <a:cubicBezTo>
                    <a:pt x="19" y="20"/>
                    <a:pt x="19" y="20"/>
                    <a:pt x="19" y="20"/>
                  </a:cubicBezTo>
                  <a:cubicBezTo>
                    <a:pt x="17" y="20"/>
                    <a:pt x="17" y="20"/>
                    <a:pt x="17" y="20"/>
                  </a:cubicBezTo>
                  <a:cubicBezTo>
                    <a:pt x="16" y="0"/>
                    <a:pt x="16" y="0"/>
                    <a:pt x="16" y="0"/>
                  </a:cubicBezTo>
                  <a:cubicBezTo>
                    <a:pt x="15" y="0"/>
                    <a:pt x="15" y="0"/>
                    <a:pt x="15" y="0"/>
                  </a:cubicBezTo>
                  <a:cubicBezTo>
                    <a:pt x="14" y="20"/>
                    <a:pt x="14" y="20"/>
                    <a:pt x="14" y="20"/>
                  </a:cubicBezTo>
                  <a:cubicBezTo>
                    <a:pt x="13" y="20"/>
                    <a:pt x="13" y="20"/>
                    <a:pt x="13" y="20"/>
                  </a:cubicBezTo>
                  <a:cubicBezTo>
                    <a:pt x="13" y="25"/>
                    <a:pt x="13" y="25"/>
                    <a:pt x="13" y="25"/>
                  </a:cubicBezTo>
                  <a:cubicBezTo>
                    <a:pt x="10" y="30"/>
                    <a:pt x="10" y="30"/>
                    <a:pt x="10" y="30"/>
                  </a:cubicBezTo>
                  <a:cubicBezTo>
                    <a:pt x="4" y="40"/>
                    <a:pt x="4" y="40"/>
                    <a:pt x="4" y="40"/>
                  </a:cubicBezTo>
                  <a:cubicBezTo>
                    <a:pt x="3" y="40"/>
                    <a:pt x="3" y="40"/>
                    <a:pt x="3" y="40"/>
                  </a:cubicBezTo>
                  <a:cubicBezTo>
                    <a:pt x="3" y="43"/>
                    <a:pt x="3" y="43"/>
                    <a:pt x="3" y="43"/>
                  </a:cubicBezTo>
                  <a:cubicBezTo>
                    <a:pt x="5" y="43"/>
                    <a:pt x="5" y="43"/>
                    <a:pt x="5" y="43"/>
                  </a:cubicBezTo>
                  <a:cubicBezTo>
                    <a:pt x="3" y="66"/>
                    <a:pt x="3" y="66"/>
                    <a:pt x="3" y="66"/>
                  </a:cubicBezTo>
                  <a:cubicBezTo>
                    <a:pt x="0" y="66"/>
                    <a:pt x="0" y="66"/>
                    <a:pt x="0" y="66"/>
                  </a:cubicBezTo>
                  <a:cubicBezTo>
                    <a:pt x="0" y="71"/>
                    <a:pt x="0" y="71"/>
                    <a:pt x="0" y="71"/>
                  </a:cubicBezTo>
                  <a:cubicBezTo>
                    <a:pt x="2" y="71"/>
                    <a:pt x="2" y="71"/>
                    <a:pt x="2" y="71"/>
                  </a:cubicBezTo>
                  <a:cubicBezTo>
                    <a:pt x="2" y="256"/>
                    <a:pt x="2" y="256"/>
                    <a:pt x="2" y="256"/>
                  </a:cubicBezTo>
                  <a:close/>
                  <a:moveTo>
                    <a:pt x="22" y="74"/>
                  </a:moveTo>
                  <a:cubicBezTo>
                    <a:pt x="26" y="74"/>
                    <a:pt x="26" y="74"/>
                    <a:pt x="26" y="74"/>
                  </a:cubicBezTo>
                  <a:cubicBezTo>
                    <a:pt x="26" y="77"/>
                    <a:pt x="26" y="77"/>
                    <a:pt x="26" y="77"/>
                  </a:cubicBezTo>
                  <a:cubicBezTo>
                    <a:pt x="22" y="77"/>
                    <a:pt x="22" y="77"/>
                    <a:pt x="22" y="77"/>
                  </a:cubicBezTo>
                  <a:cubicBezTo>
                    <a:pt x="22" y="74"/>
                    <a:pt x="22" y="74"/>
                    <a:pt x="22" y="74"/>
                  </a:cubicBezTo>
                  <a:close/>
                  <a:moveTo>
                    <a:pt x="6" y="197"/>
                  </a:moveTo>
                  <a:cubicBezTo>
                    <a:pt x="9" y="197"/>
                    <a:pt x="9" y="197"/>
                    <a:pt x="9" y="197"/>
                  </a:cubicBezTo>
                  <a:cubicBezTo>
                    <a:pt x="9" y="199"/>
                    <a:pt x="9" y="199"/>
                    <a:pt x="9" y="199"/>
                  </a:cubicBezTo>
                  <a:cubicBezTo>
                    <a:pt x="6" y="199"/>
                    <a:pt x="6" y="199"/>
                    <a:pt x="6" y="199"/>
                  </a:cubicBezTo>
                  <a:cubicBezTo>
                    <a:pt x="6" y="197"/>
                    <a:pt x="6" y="197"/>
                    <a:pt x="6" y="197"/>
                  </a:cubicBezTo>
                  <a:close/>
                  <a:moveTo>
                    <a:pt x="14" y="197"/>
                  </a:moveTo>
                  <a:cubicBezTo>
                    <a:pt x="15" y="197"/>
                    <a:pt x="16" y="197"/>
                    <a:pt x="17" y="197"/>
                  </a:cubicBezTo>
                  <a:cubicBezTo>
                    <a:pt x="17" y="198"/>
                    <a:pt x="17" y="198"/>
                    <a:pt x="17" y="199"/>
                  </a:cubicBezTo>
                  <a:cubicBezTo>
                    <a:pt x="16" y="199"/>
                    <a:pt x="15" y="199"/>
                    <a:pt x="14" y="199"/>
                  </a:cubicBezTo>
                  <a:cubicBezTo>
                    <a:pt x="14" y="198"/>
                    <a:pt x="14" y="198"/>
                    <a:pt x="14" y="197"/>
                  </a:cubicBezTo>
                  <a:close/>
                  <a:moveTo>
                    <a:pt x="14" y="80"/>
                  </a:moveTo>
                  <a:cubicBezTo>
                    <a:pt x="15" y="80"/>
                    <a:pt x="16" y="80"/>
                    <a:pt x="17" y="80"/>
                  </a:cubicBezTo>
                  <a:cubicBezTo>
                    <a:pt x="17" y="81"/>
                    <a:pt x="17" y="82"/>
                    <a:pt x="17" y="83"/>
                  </a:cubicBezTo>
                  <a:cubicBezTo>
                    <a:pt x="16" y="83"/>
                    <a:pt x="15" y="83"/>
                    <a:pt x="14" y="83"/>
                  </a:cubicBezTo>
                  <a:cubicBezTo>
                    <a:pt x="14" y="82"/>
                    <a:pt x="14" y="81"/>
                    <a:pt x="14" y="80"/>
                  </a:cubicBezTo>
                  <a:close/>
                  <a:moveTo>
                    <a:pt x="18" y="80"/>
                  </a:moveTo>
                  <a:cubicBezTo>
                    <a:pt x="19" y="80"/>
                    <a:pt x="20" y="80"/>
                    <a:pt x="21" y="80"/>
                  </a:cubicBezTo>
                  <a:cubicBezTo>
                    <a:pt x="21" y="81"/>
                    <a:pt x="21" y="82"/>
                    <a:pt x="21" y="83"/>
                  </a:cubicBezTo>
                  <a:cubicBezTo>
                    <a:pt x="20" y="83"/>
                    <a:pt x="19" y="83"/>
                    <a:pt x="18" y="83"/>
                  </a:cubicBezTo>
                  <a:cubicBezTo>
                    <a:pt x="18" y="82"/>
                    <a:pt x="18" y="81"/>
                    <a:pt x="18" y="80"/>
                  </a:cubicBezTo>
                  <a:close/>
                  <a:moveTo>
                    <a:pt x="22" y="80"/>
                  </a:moveTo>
                  <a:cubicBezTo>
                    <a:pt x="23" y="80"/>
                    <a:pt x="24" y="80"/>
                    <a:pt x="26" y="80"/>
                  </a:cubicBezTo>
                  <a:cubicBezTo>
                    <a:pt x="26" y="81"/>
                    <a:pt x="26" y="82"/>
                    <a:pt x="26" y="83"/>
                  </a:cubicBezTo>
                  <a:cubicBezTo>
                    <a:pt x="24" y="83"/>
                    <a:pt x="23" y="83"/>
                    <a:pt x="22" y="83"/>
                  </a:cubicBezTo>
                  <a:cubicBezTo>
                    <a:pt x="22" y="82"/>
                    <a:pt x="22" y="81"/>
                    <a:pt x="22" y="80"/>
                  </a:cubicBezTo>
                  <a:close/>
                  <a:moveTo>
                    <a:pt x="10" y="86"/>
                  </a:moveTo>
                  <a:cubicBezTo>
                    <a:pt x="11" y="86"/>
                    <a:pt x="12" y="86"/>
                    <a:pt x="13" y="86"/>
                  </a:cubicBezTo>
                  <a:cubicBezTo>
                    <a:pt x="13" y="87"/>
                    <a:pt x="13" y="88"/>
                    <a:pt x="13" y="88"/>
                  </a:cubicBezTo>
                  <a:cubicBezTo>
                    <a:pt x="12" y="88"/>
                    <a:pt x="11" y="88"/>
                    <a:pt x="10" y="88"/>
                  </a:cubicBezTo>
                  <a:cubicBezTo>
                    <a:pt x="10" y="88"/>
                    <a:pt x="10" y="87"/>
                    <a:pt x="10" y="86"/>
                  </a:cubicBezTo>
                  <a:close/>
                  <a:moveTo>
                    <a:pt x="6" y="86"/>
                  </a:moveTo>
                  <a:cubicBezTo>
                    <a:pt x="7" y="86"/>
                    <a:pt x="8" y="86"/>
                    <a:pt x="9" y="86"/>
                  </a:cubicBezTo>
                  <a:cubicBezTo>
                    <a:pt x="9" y="87"/>
                    <a:pt x="9" y="88"/>
                    <a:pt x="9" y="88"/>
                  </a:cubicBezTo>
                  <a:cubicBezTo>
                    <a:pt x="8" y="88"/>
                    <a:pt x="7" y="88"/>
                    <a:pt x="6" y="88"/>
                  </a:cubicBezTo>
                  <a:cubicBezTo>
                    <a:pt x="6" y="88"/>
                    <a:pt x="6" y="87"/>
                    <a:pt x="6" y="86"/>
                  </a:cubicBezTo>
                  <a:close/>
                  <a:moveTo>
                    <a:pt x="18" y="86"/>
                  </a:moveTo>
                  <a:cubicBezTo>
                    <a:pt x="19" y="86"/>
                    <a:pt x="20" y="86"/>
                    <a:pt x="21" y="86"/>
                  </a:cubicBezTo>
                  <a:cubicBezTo>
                    <a:pt x="21" y="87"/>
                    <a:pt x="21" y="88"/>
                    <a:pt x="21" y="88"/>
                  </a:cubicBezTo>
                  <a:cubicBezTo>
                    <a:pt x="20" y="88"/>
                    <a:pt x="19" y="88"/>
                    <a:pt x="18" y="88"/>
                  </a:cubicBezTo>
                  <a:cubicBezTo>
                    <a:pt x="18" y="88"/>
                    <a:pt x="18" y="87"/>
                    <a:pt x="18" y="86"/>
                  </a:cubicBezTo>
                  <a:close/>
                  <a:moveTo>
                    <a:pt x="22" y="86"/>
                  </a:moveTo>
                  <a:cubicBezTo>
                    <a:pt x="23" y="86"/>
                    <a:pt x="24" y="86"/>
                    <a:pt x="26" y="86"/>
                  </a:cubicBezTo>
                  <a:cubicBezTo>
                    <a:pt x="26" y="87"/>
                    <a:pt x="26" y="88"/>
                    <a:pt x="26" y="88"/>
                  </a:cubicBezTo>
                  <a:cubicBezTo>
                    <a:pt x="24" y="88"/>
                    <a:pt x="23" y="88"/>
                    <a:pt x="22" y="88"/>
                  </a:cubicBezTo>
                  <a:cubicBezTo>
                    <a:pt x="22" y="88"/>
                    <a:pt x="22" y="87"/>
                    <a:pt x="22" y="86"/>
                  </a:cubicBezTo>
                  <a:close/>
                  <a:moveTo>
                    <a:pt x="10" y="92"/>
                  </a:moveTo>
                  <a:cubicBezTo>
                    <a:pt x="11" y="92"/>
                    <a:pt x="12" y="92"/>
                    <a:pt x="13" y="92"/>
                  </a:cubicBezTo>
                  <a:cubicBezTo>
                    <a:pt x="13" y="93"/>
                    <a:pt x="13" y="93"/>
                    <a:pt x="13" y="94"/>
                  </a:cubicBezTo>
                  <a:cubicBezTo>
                    <a:pt x="12" y="94"/>
                    <a:pt x="11" y="94"/>
                    <a:pt x="10" y="94"/>
                  </a:cubicBezTo>
                  <a:cubicBezTo>
                    <a:pt x="10" y="93"/>
                    <a:pt x="10" y="93"/>
                    <a:pt x="10" y="92"/>
                  </a:cubicBezTo>
                  <a:close/>
                  <a:moveTo>
                    <a:pt x="6" y="92"/>
                  </a:moveTo>
                  <a:cubicBezTo>
                    <a:pt x="7" y="92"/>
                    <a:pt x="8" y="92"/>
                    <a:pt x="9" y="92"/>
                  </a:cubicBezTo>
                  <a:cubicBezTo>
                    <a:pt x="9" y="93"/>
                    <a:pt x="9" y="93"/>
                    <a:pt x="9" y="94"/>
                  </a:cubicBezTo>
                  <a:cubicBezTo>
                    <a:pt x="8" y="94"/>
                    <a:pt x="7" y="94"/>
                    <a:pt x="6" y="94"/>
                  </a:cubicBezTo>
                  <a:cubicBezTo>
                    <a:pt x="6" y="93"/>
                    <a:pt x="6" y="93"/>
                    <a:pt x="6" y="92"/>
                  </a:cubicBezTo>
                  <a:close/>
                  <a:moveTo>
                    <a:pt x="14" y="92"/>
                  </a:moveTo>
                  <a:cubicBezTo>
                    <a:pt x="15" y="92"/>
                    <a:pt x="16" y="92"/>
                    <a:pt x="17" y="92"/>
                  </a:cubicBezTo>
                  <a:cubicBezTo>
                    <a:pt x="17" y="93"/>
                    <a:pt x="17" y="93"/>
                    <a:pt x="17" y="94"/>
                  </a:cubicBezTo>
                  <a:cubicBezTo>
                    <a:pt x="16" y="94"/>
                    <a:pt x="15" y="94"/>
                    <a:pt x="14" y="94"/>
                  </a:cubicBezTo>
                  <a:cubicBezTo>
                    <a:pt x="14" y="93"/>
                    <a:pt x="14" y="93"/>
                    <a:pt x="14" y="92"/>
                  </a:cubicBezTo>
                  <a:close/>
                  <a:moveTo>
                    <a:pt x="18" y="92"/>
                  </a:moveTo>
                  <a:cubicBezTo>
                    <a:pt x="19" y="92"/>
                    <a:pt x="20" y="92"/>
                    <a:pt x="21" y="92"/>
                  </a:cubicBezTo>
                  <a:cubicBezTo>
                    <a:pt x="21" y="93"/>
                    <a:pt x="21" y="93"/>
                    <a:pt x="21" y="94"/>
                  </a:cubicBezTo>
                  <a:cubicBezTo>
                    <a:pt x="20" y="94"/>
                    <a:pt x="19" y="94"/>
                    <a:pt x="18" y="94"/>
                  </a:cubicBezTo>
                  <a:cubicBezTo>
                    <a:pt x="18" y="93"/>
                    <a:pt x="18" y="93"/>
                    <a:pt x="18" y="92"/>
                  </a:cubicBezTo>
                  <a:close/>
                  <a:moveTo>
                    <a:pt x="10" y="98"/>
                  </a:moveTo>
                  <a:cubicBezTo>
                    <a:pt x="11" y="98"/>
                    <a:pt x="12" y="98"/>
                    <a:pt x="13" y="98"/>
                  </a:cubicBezTo>
                  <a:cubicBezTo>
                    <a:pt x="13" y="99"/>
                    <a:pt x="13" y="99"/>
                    <a:pt x="13" y="100"/>
                  </a:cubicBezTo>
                  <a:cubicBezTo>
                    <a:pt x="12" y="100"/>
                    <a:pt x="11" y="100"/>
                    <a:pt x="10" y="100"/>
                  </a:cubicBezTo>
                  <a:cubicBezTo>
                    <a:pt x="10" y="99"/>
                    <a:pt x="10" y="99"/>
                    <a:pt x="10" y="98"/>
                  </a:cubicBezTo>
                  <a:close/>
                  <a:moveTo>
                    <a:pt x="6" y="98"/>
                  </a:moveTo>
                  <a:cubicBezTo>
                    <a:pt x="7" y="98"/>
                    <a:pt x="8" y="98"/>
                    <a:pt x="9" y="98"/>
                  </a:cubicBezTo>
                  <a:cubicBezTo>
                    <a:pt x="9" y="99"/>
                    <a:pt x="9" y="99"/>
                    <a:pt x="9" y="100"/>
                  </a:cubicBezTo>
                  <a:cubicBezTo>
                    <a:pt x="8" y="100"/>
                    <a:pt x="7" y="100"/>
                    <a:pt x="6" y="100"/>
                  </a:cubicBezTo>
                  <a:cubicBezTo>
                    <a:pt x="6" y="99"/>
                    <a:pt x="6" y="99"/>
                    <a:pt x="6" y="98"/>
                  </a:cubicBezTo>
                  <a:close/>
                  <a:moveTo>
                    <a:pt x="14" y="98"/>
                  </a:moveTo>
                  <a:cubicBezTo>
                    <a:pt x="15" y="98"/>
                    <a:pt x="16" y="98"/>
                    <a:pt x="17" y="98"/>
                  </a:cubicBezTo>
                  <a:cubicBezTo>
                    <a:pt x="17" y="99"/>
                    <a:pt x="17" y="99"/>
                    <a:pt x="17" y="100"/>
                  </a:cubicBezTo>
                  <a:cubicBezTo>
                    <a:pt x="16" y="100"/>
                    <a:pt x="15" y="100"/>
                    <a:pt x="14" y="100"/>
                  </a:cubicBezTo>
                  <a:cubicBezTo>
                    <a:pt x="14" y="99"/>
                    <a:pt x="14" y="99"/>
                    <a:pt x="14" y="98"/>
                  </a:cubicBezTo>
                  <a:close/>
                  <a:moveTo>
                    <a:pt x="18" y="98"/>
                  </a:moveTo>
                  <a:cubicBezTo>
                    <a:pt x="19" y="98"/>
                    <a:pt x="20" y="98"/>
                    <a:pt x="21" y="98"/>
                  </a:cubicBezTo>
                  <a:cubicBezTo>
                    <a:pt x="21" y="99"/>
                    <a:pt x="21" y="99"/>
                    <a:pt x="21" y="100"/>
                  </a:cubicBezTo>
                  <a:cubicBezTo>
                    <a:pt x="20" y="100"/>
                    <a:pt x="19" y="100"/>
                    <a:pt x="18" y="100"/>
                  </a:cubicBezTo>
                  <a:cubicBezTo>
                    <a:pt x="18" y="99"/>
                    <a:pt x="18" y="99"/>
                    <a:pt x="18" y="98"/>
                  </a:cubicBezTo>
                  <a:close/>
                  <a:moveTo>
                    <a:pt x="22" y="98"/>
                  </a:moveTo>
                  <a:cubicBezTo>
                    <a:pt x="23" y="98"/>
                    <a:pt x="24" y="98"/>
                    <a:pt x="26" y="98"/>
                  </a:cubicBezTo>
                  <a:cubicBezTo>
                    <a:pt x="26" y="99"/>
                    <a:pt x="26" y="99"/>
                    <a:pt x="26" y="100"/>
                  </a:cubicBezTo>
                  <a:cubicBezTo>
                    <a:pt x="24" y="100"/>
                    <a:pt x="23" y="100"/>
                    <a:pt x="22" y="100"/>
                  </a:cubicBezTo>
                  <a:cubicBezTo>
                    <a:pt x="22" y="99"/>
                    <a:pt x="22" y="99"/>
                    <a:pt x="22" y="98"/>
                  </a:cubicBezTo>
                  <a:close/>
                  <a:moveTo>
                    <a:pt x="10" y="104"/>
                  </a:moveTo>
                  <a:cubicBezTo>
                    <a:pt x="11" y="104"/>
                    <a:pt x="12" y="104"/>
                    <a:pt x="13" y="104"/>
                  </a:cubicBezTo>
                  <a:cubicBezTo>
                    <a:pt x="13" y="104"/>
                    <a:pt x="13" y="105"/>
                    <a:pt x="13" y="106"/>
                  </a:cubicBezTo>
                  <a:cubicBezTo>
                    <a:pt x="12" y="106"/>
                    <a:pt x="11" y="106"/>
                    <a:pt x="10" y="106"/>
                  </a:cubicBezTo>
                  <a:cubicBezTo>
                    <a:pt x="10" y="105"/>
                    <a:pt x="10" y="104"/>
                    <a:pt x="10" y="104"/>
                  </a:cubicBezTo>
                  <a:close/>
                  <a:moveTo>
                    <a:pt x="6" y="104"/>
                  </a:moveTo>
                  <a:cubicBezTo>
                    <a:pt x="7" y="104"/>
                    <a:pt x="8" y="104"/>
                    <a:pt x="9" y="104"/>
                  </a:cubicBezTo>
                  <a:cubicBezTo>
                    <a:pt x="9" y="104"/>
                    <a:pt x="9" y="105"/>
                    <a:pt x="9" y="106"/>
                  </a:cubicBezTo>
                  <a:cubicBezTo>
                    <a:pt x="8" y="106"/>
                    <a:pt x="7" y="106"/>
                    <a:pt x="6" y="106"/>
                  </a:cubicBezTo>
                  <a:cubicBezTo>
                    <a:pt x="6" y="105"/>
                    <a:pt x="6" y="104"/>
                    <a:pt x="6" y="104"/>
                  </a:cubicBezTo>
                  <a:close/>
                  <a:moveTo>
                    <a:pt x="18" y="104"/>
                  </a:moveTo>
                  <a:cubicBezTo>
                    <a:pt x="19" y="104"/>
                    <a:pt x="20" y="104"/>
                    <a:pt x="21" y="104"/>
                  </a:cubicBezTo>
                  <a:cubicBezTo>
                    <a:pt x="21" y="104"/>
                    <a:pt x="21" y="105"/>
                    <a:pt x="21" y="106"/>
                  </a:cubicBezTo>
                  <a:cubicBezTo>
                    <a:pt x="20" y="106"/>
                    <a:pt x="19" y="106"/>
                    <a:pt x="18" y="106"/>
                  </a:cubicBezTo>
                  <a:cubicBezTo>
                    <a:pt x="18" y="105"/>
                    <a:pt x="18" y="104"/>
                    <a:pt x="18" y="104"/>
                  </a:cubicBezTo>
                  <a:close/>
                  <a:moveTo>
                    <a:pt x="22" y="104"/>
                  </a:moveTo>
                  <a:cubicBezTo>
                    <a:pt x="23" y="104"/>
                    <a:pt x="24" y="104"/>
                    <a:pt x="26" y="104"/>
                  </a:cubicBezTo>
                  <a:cubicBezTo>
                    <a:pt x="26" y="104"/>
                    <a:pt x="26" y="105"/>
                    <a:pt x="26" y="106"/>
                  </a:cubicBezTo>
                  <a:cubicBezTo>
                    <a:pt x="24" y="106"/>
                    <a:pt x="23" y="106"/>
                    <a:pt x="22" y="106"/>
                  </a:cubicBezTo>
                  <a:cubicBezTo>
                    <a:pt x="22" y="105"/>
                    <a:pt x="22" y="104"/>
                    <a:pt x="22" y="104"/>
                  </a:cubicBezTo>
                  <a:close/>
                  <a:moveTo>
                    <a:pt x="10" y="109"/>
                  </a:moveTo>
                  <a:cubicBezTo>
                    <a:pt x="11" y="109"/>
                    <a:pt x="12" y="109"/>
                    <a:pt x="13" y="109"/>
                  </a:cubicBezTo>
                  <a:cubicBezTo>
                    <a:pt x="13" y="110"/>
                    <a:pt x="13" y="111"/>
                    <a:pt x="13" y="112"/>
                  </a:cubicBezTo>
                  <a:cubicBezTo>
                    <a:pt x="12" y="112"/>
                    <a:pt x="11" y="112"/>
                    <a:pt x="10" y="112"/>
                  </a:cubicBezTo>
                  <a:cubicBezTo>
                    <a:pt x="10" y="111"/>
                    <a:pt x="10" y="110"/>
                    <a:pt x="10" y="109"/>
                  </a:cubicBezTo>
                  <a:close/>
                  <a:moveTo>
                    <a:pt x="14" y="109"/>
                  </a:moveTo>
                  <a:cubicBezTo>
                    <a:pt x="15" y="109"/>
                    <a:pt x="16" y="109"/>
                    <a:pt x="17" y="109"/>
                  </a:cubicBezTo>
                  <a:cubicBezTo>
                    <a:pt x="17" y="110"/>
                    <a:pt x="17" y="111"/>
                    <a:pt x="17" y="112"/>
                  </a:cubicBezTo>
                  <a:cubicBezTo>
                    <a:pt x="16" y="112"/>
                    <a:pt x="15" y="112"/>
                    <a:pt x="14" y="112"/>
                  </a:cubicBezTo>
                  <a:cubicBezTo>
                    <a:pt x="14" y="111"/>
                    <a:pt x="14" y="110"/>
                    <a:pt x="14" y="109"/>
                  </a:cubicBezTo>
                  <a:close/>
                  <a:moveTo>
                    <a:pt x="18" y="109"/>
                  </a:moveTo>
                  <a:cubicBezTo>
                    <a:pt x="19" y="109"/>
                    <a:pt x="20" y="109"/>
                    <a:pt x="21" y="109"/>
                  </a:cubicBezTo>
                  <a:cubicBezTo>
                    <a:pt x="21" y="110"/>
                    <a:pt x="21" y="111"/>
                    <a:pt x="21" y="112"/>
                  </a:cubicBezTo>
                  <a:cubicBezTo>
                    <a:pt x="20" y="112"/>
                    <a:pt x="19" y="112"/>
                    <a:pt x="18" y="112"/>
                  </a:cubicBezTo>
                  <a:cubicBezTo>
                    <a:pt x="18" y="111"/>
                    <a:pt x="18" y="110"/>
                    <a:pt x="18" y="109"/>
                  </a:cubicBezTo>
                  <a:close/>
                  <a:moveTo>
                    <a:pt x="10" y="115"/>
                  </a:moveTo>
                  <a:cubicBezTo>
                    <a:pt x="11" y="115"/>
                    <a:pt x="12" y="115"/>
                    <a:pt x="13" y="115"/>
                  </a:cubicBezTo>
                  <a:cubicBezTo>
                    <a:pt x="13" y="116"/>
                    <a:pt x="13" y="117"/>
                    <a:pt x="13" y="118"/>
                  </a:cubicBezTo>
                  <a:cubicBezTo>
                    <a:pt x="12" y="118"/>
                    <a:pt x="11" y="118"/>
                    <a:pt x="10" y="118"/>
                  </a:cubicBezTo>
                  <a:cubicBezTo>
                    <a:pt x="10" y="117"/>
                    <a:pt x="10" y="116"/>
                    <a:pt x="10" y="115"/>
                  </a:cubicBezTo>
                  <a:close/>
                  <a:moveTo>
                    <a:pt x="6" y="115"/>
                  </a:moveTo>
                  <a:cubicBezTo>
                    <a:pt x="7" y="115"/>
                    <a:pt x="8" y="115"/>
                    <a:pt x="9" y="115"/>
                  </a:cubicBezTo>
                  <a:cubicBezTo>
                    <a:pt x="9" y="116"/>
                    <a:pt x="9" y="117"/>
                    <a:pt x="9" y="118"/>
                  </a:cubicBezTo>
                  <a:cubicBezTo>
                    <a:pt x="8" y="118"/>
                    <a:pt x="7" y="118"/>
                    <a:pt x="6" y="118"/>
                  </a:cubicBezTo>
                  <a:cubicBezTo>
                    <a:pt x="6" y="117"/>
                    <a:pt x="6" y="116"/>
                    <a:pt x="6" y="115"/>
                  </a:cubicBezTo>
                  <a:close/>
                  <a:moveTo>
                    <a:pt x="14" y="115"/>
                  </a:moveTo>
                  <a:cubicBezTo>
                    <a:pt x="15" y="115"/>
                    <a:pt x="16" y="115"/>
                    <a:pt x="17" y="115"/>
                  </a:cubicBezTo>
                  <a:cubicBezTo>
                    <a:pt x="17" y="116"/>
                    <a:pt x="17" y="117"/>
                    <a:pt x="17" y="118"/>
                  </a:cubicBezTo>
                  <a:cubicBezTo>
                    <a:pt x="16" y="118"/>
                    <a:pt x="15" y="118"/>
                    <a:pt x="14" y="118"/>
                  </a:cubicBezTo>
                  <a:cubicBezTo>
                    <a:pt x="14" y="117"/>
                    <a:pt x="14" y="116"/>
                    <a:pt x="14" y="115"/>
                  </a:cubicBezTo>
                  <a:close/>
                  <a:moveTo>
                    <a:pt x="22" y="115"/>
                  </a:moveTo>
                  <a:cubicBezTo>
                    <a:pt x="23" y="115"/>
                    <a:pt x="24" y="115"/>
                    <a:pt x="26" y="115"/>
                  </a:cubicBezTo>
                  <a:cubicBezTo>
                    <a:pt x="26" y="116"/>
                    <a:pt x="26" y="117"/>
                    <a:pt x="26" y="118"/>
                  </a:cubicBezTo>
                  <a:cubicBezTo>
                    <a:pt x="24" y="118"/>
                    <a:pt x="23" y="118"/>
                    <a:pt x="22" y="118"/>
                  </a:cubicBezTo>
                  <a:cubicBezTo>
                    <a:pt x="22" y="117"/>
                    <a:pt x="22" y="116"/>
                    <a:pt x="22" y="115"/>
                  </a:cubicBezTo>
                  <a:close/>
                  <a:moveTo>
                    <a:pt x="10" y="121"/>
                  </a:moveTo>
                  <a:cubicBezTo>
                    <a:pt x="11" y="121"/>
                    <a:pt x="12" y="121"/>
                    <a:pt x="13" y="121"/>
                  </a:cubicBezTo>
                  <a:cubicBezTo>
                    <a:pt x="13" y="122"/>
                    <a:pt x="13" y="123"/>
                    <a:pt x="13" y="123"/>
                  </a:cubicBezTo>
                  <a:cubicBezTo>
                    <a:pt x="12" y="123"/>
                    <a:pt x="11" y="123"/>
                    <a:pt x="10" y="123"/>
                  </a:cubicBezTo>
                  <a:cubicBezTo>
                    <a:pt x="10" y="123"/>
                    <a:pt x="10" y="122"/>
                    <a:pt x="10" y="121"/>
                  </a:cubicBezTo>
                  <a:close/>
                  <a:moveTo>
                    <a:pt x="6" y="121"/>
                  </a:moveTo>
                  <a:cubicBezTo>
                    <a:pt x="7" y="121"/>
                    <a:pt x="8" y="121"/>
                    <a:pt x="9" y="121"/>
                  </a:cubicBezTo>
                  <a:cubicBezTo>
                    <a:pt x="9" y="122"/>
                    <a:pt x="9" y="123"/>
                    <a:pt x="9" y="123"/>
                  </a:cubicBezTo>
                  <a:cubicBezTo>
                    <a:pt x="8" y="123"/>
                    <a:pt x="7" y="123"/>
                    <a:pt x="6" y="123"/>
                  </a:cubicBezTo>
                  <a:cubicBezTo>
                    <a:pt x="6" y="123"/>
                    <a:pt x="6" y="122"/>
                    <a:pt x="6" y="121"/>
                  </a:cubicBezTo>
                  <a:close/>
                  <a:moveTo>
                    <a:pt x="18" y="121"/>
                  </a:moveTo>
                  <a:cubicBezTo>
                    <a:pt x="19" y="121"/>
                    <a:pt x="20" y="121"/>
                    <a:pt x="21" y="121"/>
                  </a:cubicBezTo>
                  <a:cubicBezTo>
                    <a:pt x="21" y="122"/>
                    <a:pt x="21" y="123"/>
                    <a:pt x="21" y="123"/>
                  </a:cubicBezTo>
                  <a:cubicBezTo>
                    <a:pt x="20" y="123"/>
                    <a:pt x="19" y="123"/>
                    <a:pt x="18" y="123"/>
                  </a:cubicBezTo>
                  <a:cubicBezTo>
                    <a:pt x="18" y="123"/>
                    <a:pt x="18" y="122"/>
                    <a:pt x="18" y="121"/>
                  </a:cubicBezTo>
                  <a:close/>
                  <a:moveTo>
                    <a:pt x="22" y="121"/>
                  </a:moveTo>
                  <a:cubicBezTo>
                    <a:pt x="23" y="121"/>
                    <a:pt x="24" y="121"/>
                    <a:pt x="26" y="121"/>
                  </a:cubicBezTo>
                  <a:cubicBezTo>
                    <a:pt x="26" y="122"/>
                    <a:pt x="26" y="123"/>
                    <a:pt x="26" y="123"/>
                  </a:cubicBezTo>
                  <a:cubicBezTo>
                    <a:pt x="24" y="123"/>
                    <a:pt x="23" y="123"/>
                    <a:pt x="22" y="123"/>
                  </a:cubicBezTo>
                  <a:cubicBezTo>
                    <a:pt x="22" y="123"/>
                    <a:pt x="22" y="122"/>
                    <a:pt x="22" y="121"/>
                  </a:cubicBezTo>
                  <a:close/>
                  <a:moveTo>
                    <a:pt x="10" y="127"/>
                  </a:moveTo>
                  <a:cubicBezTo>
                    <a:pt x="11" y="127"/>
                    <a:pt x="12" y="127"/>
                    <a:pt x="13" y="127"/>
                  </a:cubicBezTo>
                  <a:cubicBezTo>
                    <a:pt x="13" y="128"/>
                    <a:pt x="13" y="128"/>
                    <a:pt x="13" y="129"/>
                  </a:cubicBezTo>
                  <a:cubicBezTo>
                    <a:pt x="12" y="129"/>
                    <a:pt x="11" y="129"/>
                    <a:pt x="10" y="129"/>
                  </a:cubicBezTo>
                  <a:cubicBezTo>
                    <a:pt x="10" y="128"/>
                    <a:pt x="10" y="128"/>
                    <a:pt x="10" y="127"/>
                  </a:cubicBezTo>
                  <a:close/>
                  <a:moveTo>
                    <a:pt x="6" y="127"/>
                  </a:moveTo>
                  <a:cubicBezTo>
                    <a:pt x="7" y="127"/>
                    <a:pt x="8" y="127"/>
                    <a:pt x="9" y="127"/>
                  </a:cubicBezTo>
                  <a:cubicBezTo>
                    <a:pt x="9" y="128"/>
                    <a:pt x="9" y="128"/>
                    <a:pt x="9" y="129"/>
                  </a:cubicBezTo>
                  <a:cubicBezTo>
                    <a:pt x="8" y="129"/>
                    <a:pt x="7" y="129"/>
                    <a:pt x="6" y="129"/>
                  </a:cubicBezTo>
                  <a:cubicBezTo>
                    <a:pt x="6" y="128"/>
                    <a:pt x="6" y="128"/>
                    <a:pt x="6" y="127"/>
                  </a:cubicBezTo>
                  <a:close/>
                  <a:moveTo>
                    <a:pt x="14" y="127"/>
                  </a:moveTo>
                  <a:cubicBezTo>
                    <a:pt x="15" y="127"/>
                    <a:pt x="16" y="127"/>
                    <a:pt x="17" y="127"/>
                  </a:cubicBezTo>
                  <a:cubicBezTo>
                    <a:pt x="17" y="128"/>
                    <a:pt x="17" y="128"/>
                    <a:pt x="17" y="129"/>
                  </a:cubicBezTo>
                  <a:cubicBezTo>
                    <a:pt x="16" y="129"/>
                    <a:pt x="15" y="129"/>
                    <a:pt x="14" y="129"/>
                  </a:cubicBezTo>
                  <a:cubicBezTo>
                    <a:pt x="14" y="128"/>
                    <a:pt x="14" y="128"/>
                    <a:pt x="14" y="127"/>
                  </a:cubicBezTo>
                  <a:close/>
                  <a:moveTo>
                    <a:pt x="18" y="127"/>
                  </a:moveTo>
                  <a:cubicBezTo>
                    <a:pt x="19" y="127"/>
                    <a:pt x="20" y="127"/>
                    <a:pt x="21" y="127"/>
                  </a:cubicBezTo>
                  <a:cubicBezTo>
                    <a:pt x="21" y="128"/>
                    <a:pt x="21" y="128"/>
                    <a:pt x="21" y="129"/>
                  </a:cubicBezTo>
                  <a:cubicBezTo>
                    <a:pt x="20" y="129"/>
                    <a:pt x="19" y="129"/>
                    <a:pt x="18" y="129"/>
                  </a:cubicBezTo>
                  <a:cubicBezTo>
                    <a:pt x="18" y="128"/>
                    <a:pt x="18" y="128"/>
                    <a:pt x="18" y="127"/>
                  </a:cubicBezTo>
                  <a:close/>
                  <a:moveTo>
                    <a:pt x="22" y="127"/>
                  </a:moveTo>
                  <a:cubicBezTo>
                    <a:pt x="23" y="127"/>
                    <a:pt x="24" y="127"/>
                    <a:pt x="26" y="127"/>
                  </a:cubicBezTo>
                  <a:cubicBezTo>
                    <a:pt x="26" y="128"/>
                    <a:pt x="26" y="128"/>
                    <a:pt x="26" y="129"/>
                  </a:cubicBezTo>
                  <a:cubicBezTo>
                    <a:pt x="24" y="129"/>
                    <a:pt x="23" y="129"/>
                    <a:pt x="22" y="129"/>
                  </a:cubicBezTo>
                  <a:cubicBezTo>
                    <a:pt x="22" y="128"/>
                    <a:pt x="22" y="128"/>
                    <a:pt x="22" y="127"/>
                  </a:cubicBezTo>
                  <a:close/>
                  <a:moveTo>
                    <a:pt x="10" y="133"/>
                  </a:moveTo>
                  <a:cubicBezTo>
                    <a:pt x="11" y="133"/>
                    <a:pt x="12" y="133"/>
                    <a:pt x="13" y="133"/>
                  </a:cubicBezTo>
                  <a:cubicBezTo>
                    <a:pt x="13" y="133"/>
                    <a:pt x="13" y="134"/>
                    <a:pt x="13" y="135"/>
                  </a:cubicBezTo>
                  <a:cubicBezTo>
                    <a:pt x="12" y="135"/>
                    <a:pt x="11" y="135"/>
                    <a:pt x="10" y="135"/>
                  </a:cubicBezTo>
                  <a:cubicBezTo>
                    <a:pt x="10" y="134"/>
                    <a:pt x="10" y="133"/>
                    <a:pt x="10" y="133"/>
                  </a:cubicBezTo>
                  <a:close/>
                  <a:moveTo>
                    <a:pt x="6" y="133"/>
                  </a:moveTo>
                  <a:cubicBezTo>
                    <a:pt x="7" y="133"/>
                    <a:pt x="8" y="133"/>
                    <a:pt x="9" y="133"/>
                  </a:cubicBezTo>
                  <a:cubicBezTo>
                    <a:pt x="9" y="133"/>
                    <a:pt x="9" y="134"/>
                    <a:pt x="9" y="135"/>
                  </a:cubicBezTo>
                  <a:cubicBezTo>
                    <a:pt x="8" y="135"/>
                    <a:pt x="7" y="135"/>
                    <a:pt x="6" y="135"/>
                  </a:cubicBezTo>
                  <a:cubicBezTo>
                    <a:pt x="6" y="134"/>
                    <a:pt x="6" y="133"/>
                    <a:pt x="6" y="133"/>
                  </a:cubicBezTo>
                  <a:close/>
                  <a:moveTo>
                    <a:pt x="18" y="133"/>
                  </a:moveTo>
                  <a:cubicBezTo>
                    <a:pt x="19" y="133"/>
                    <a:pt x="20" y="133"/>
                    <a:pt x="21" y="133"/>
                  </a:cubicBezTo>
                  <a:cubicBezTo>
                    <a:pt x="21" y="133"/>
                    <a:pt x="21" y="134"/>
                    <a:pt x="21" y="135"/>
                  </a:cubicBezTo>
                  <a:cubicBezTo>
                    <a:pt x="20" y="135"/>
                    <a:pt x="19" y="135"/>
                    <a:pt x="18" y="135"/>
                  </a:cubicBezTo>
                  <a:cubicBezTo>
                    <a:pt x="18" y="134"/>
                    <a:pt x="18" y="133"/>
                    <a:pt x="18" y="133"/>
                  </a:cubicBezTo>
                  <a:close/>
                  <a:moveTo>
                    <a:pt x="22" y="133"/>
                  </a:moveTo>
                  <a:cubicBezTo>
                    <a:pt x="23" y="133"/>
                    <a:pt x="24" y="133"/>
                    <a:pt x="26" y="133"/>
                  </a:cubicBezTo>
                  <a:cubicBezTo>
                    <a:pt x="26" y="133"/>
                    <a:pt x="26" y="134"/>
                    <a:pt x="26" y="135"/>
                  </a:cubicBezTo>
                  <a:cubicBezTo>
                    <a:pt x="24" y="135"/>
                    <a:pt x="23" y="135"/>
                    <a:pt x="22" y="135"/>
                  </a:cubicBezTo>
                  <a:cubicBezTo>
                    <a:pt x="22" y="134"/>
                    <a:pt x="22" y="133"/>
                    <a:pt x="22" y="133"/>
                  </a:cubicBezTo>
                  <a:close/>
                  <a:moveTo>
                    <a:pt x="10" y="139"/>
                  </a:moveTo>
                  <a:cubicBezTo>
                    <a:pt x="11" y="139"/>
                    <a:pt x="12" y="139"/>
                    <a:pt x="13" y="139"/>
                  </a:cubicBezTo>
                  <a:cubicBezTo>
                    <a:pt x="13" y="139"/>
                    <a:pt x="13" y="140"/>
                    <a:pt x="13" y="141"/>
                  </a:cubicBezTo>
                  <a:cubicBezTo>
                    <a:pt x="12" y="141"/>
                    <a:pt x="11" y="141"/>
                    <a:pt x="10" y="141"/>
                  </a:cubicBezTo>
                  <a:cubicBezTo>
                    <a:pt x="10" y="140"/>
                    <a:pt x="10" y="139"/>
                    <a:pt x="10" y="139"/>
                  </a:cubicBezTo>
                  <a:close/>
                  <a:moveTo>
                    <a:pt x="6" y="139"/>
                  </a:moveTo>
                  <a:cubicBezTo>
                    <a:pt x="7" y="139"/>
                    <a:pt x="8" y="139"/>
                    <a:pt x="9" y="139"/>
                  </a:cubicBezTo>
                  <a:cubicBezTo>
                    <a:pt x="9" y="139"/>
                    <a:pt x="9" y="140"/>
                    <a:pt x="9" y="141"/>
                  </a:cubicBezTo>
                  <a:cubicBezTo>
                    <a:pt x="8" y="141"/>
                    <a:pt x="7" y="141"/>
                    <a:pt x="6" y="141"/>
                  </a:cubicBezTo>
                  <a:cubicBezTo>
                    <a:pt x="6" y="140"/>
                    <a:pt x="6" y="139"/>
                    <a:pt x="6" y="139"/>
                  </a:cubicBezTo>
                  <a:close/>
                  <a:moveTo>
                    <a:pt x="14" y="139"/>
                  </a:moveTo>
                  <a:cubicBezTo>
                    <a:pt x="15" y="139"/>
                    <a:pt x="16" y="139"/>
                    <a:pt x="17" y="139"/>
                  </a:cubicBezTo>
                  <a:cubicBezTo>
                    <a:pt x="17" y="139"/>
                    <a:pt x="17" y="140"/>
                    <a:pt x="17" y="141"/>
                  </a:cubicBezTo>
                  <a:cubicBezTo>
                    <a:pt x="16" y="141"/>
                    <a:pt x="15" y="141"/>
                    <a:pt x="14" y="141"/>
                  </a:cubicBezTo>
                  <a:cubicBezTo>
                    <a:pt x="14" y="140"/>
                    <a:pt x="14" y="139"/>
                    <a:pt x="14" y="139"/>
                  </a:cubicBezTo>
                  <a:close/>
                  <a:moveTo>
                    <a:pt x="18" y="139"/>
                  </a:moveTo>
                  <a:cubicBezTo>
                    <a:pt x="19" y="139"/>
                    <a:pt x="20" y="139"/>
                    <a:pt x="21" y="139"/>
                  </a:cubicBezTo>
                  <a:cubicBezTo>
                    <a:pt x="21" y="139"/>
                    <a:pt x="21" y="140"/>
                    <a:pt x="21" y="141"/>
                  </a:cubicBezTo>
                  <a:cubicBezTo>
                    <a:pt x="20" y="141"/>
                    <a:pt x="19" y="141"/>
                    <a:pt x="18" y="141"/>
                  </a:cubicBezTo>
                  <a:cubicBezTo>
                    <a:pt x="18" y="140"/>
                    <a:pt x="18" y="139"/>
                    <a:pt x="18" y="139"/>
                  </a:cubicBezTo>
                  <a:close/>
                  <a:moveTo>
                    <a:pt x="22" y="139"/>
                  </a:moveTo>
                  <a:cubicBezTo>
                    <a:pt x="23" y="139"/>
                    <a:pt x="24" y="139"/>
                    <a:pt x="26" y="139"/>
                  </a:cubicBezTo>
                  <a:cubicBezTo>
                    <a:pt x="26" y="139"/>
                    <a:pt x="26" y="140"/>
                    <a:pt x="26" y="141"/>
                  </a:cubicBezTo>
                  <a:cubicBezTo>
                    <a:pt x="24" y="141"/>
                    <a:pt x="23" y="141"/>
                    <a:pt x="22" y="141"/>
                  </a:cubicBezTo>
                  <a:cubicBezTo>
                    <a:pt x="22" y="140"/>
                    <a:pt x="22" y="139"/>
                    <a:pt x="22" y="139"/>
                  </a:cubicBezTo>
                  <a:close/>
                  <a:moveTo>
                    <a:pt x="14" y="144"/>
                  </a:moveTo>
                  <a:cubicBezTo>
                    <a:pt x="15" y="144"/>
                    <a:pt x="16" y="144"/>
                    <a:pt x="17" y="144"/>
                  </a:cubicBezTo>
                  <a:cubicBezTo>
                    <a:pt x="17" y="145"/>
                    <a:pt x="17" y="146"/>
                    <a:pt x="17" y="147"/>
                  </a:cubicBezTo>
                  <a:cubicBezTo>
                    <a:pt x="16" y="147"/>
                    <a:pt x="15" y="147"/>
                    <a:pt x="14" y="147"/>
                  </a:cubicBezTo>
                  <a:cubicBezTo>
                    <a:pt x="14" y="146"/>
                    <a:pt x="14" y="145"/>
                    <a:pt x="14" y="144"/>
                  </a:cubicBezTo>
                  <a:close/>
                  <a:moveTo>
                    <a:pt x="18" y="144"/>
                  </a:moveTo>
                  <a:cubicBezTo>
                    <a:pt x="19" y="144"/>
                    <a:pt x="20" y="144"/>
                    <a:pt x="21" y="144"/>
                  </a:cubicBezTo>
                  <a:cubicBezTo>
                    <a:pt x="21" y="145"/>
                    <a:pt x="21" y="146"/>
                    <a:pt x="21" y="147"/>
                  </a:cubicBezTo>
                  <a:cubicBezTo>
                    <a:pt x="20" y="147"/>
                    <a:pt x="19" y="147"/>
                    <a:pt x="18" y="147"/>
                  </a:cubicBezTo>
                  <a:cubicBezTo>
                    <a:pt x="18" y="146"/>
                    <a:pt x="18" y="145"/>
                    <a:pt x="18" y="144"/>
                  </a:cubicBezTo>
                  <a:close/>
                  <a:moveTo>
                    <a:pt x="22" y="144"/>
                  </a:moveTo>
                  <a:cubicBezTo>
                    <a:pt x="23" y="144"/>
                    <a:pt x="24" y="144"/>
                    <a:pt x="26" y="144"/>
                  </a:cubicBezTo>
                  <a:cubicBezTo>
                    <a:pt x="26" y="145"/>
                    <a:pt x="26" y="146"/>
                    <a:pt x="26" y="147"/>
                  </a:cubicBezTo>
                  <a:cubicBezTo>
                    <a:pt x="24" y="147"/>
                    <a:pt x="23" y="147"/>
                    <a:pt x="22" y="147"/>
                  </a:cubicBezTo>
                  <a:cubicBezTo>
                    <a:pt x="22" y="146"/>
                    <a:pt x="22" y="145"/>
                    <a:pt x="22" y="144"/>
                  </a:cubicBezTo>
                  <a:close/>
                  <a:moveTo>
                    <a:pt x="6" y="150"/>
                  </a:moveTo>
                  <a:cubicBezTo>
                    <a:pt x="7" y="150"/>
                    <a:pt x="8" y="150"/>
                    <a:pt x="9" y="150"/>
                  </a:cubicBezTo>
                  <a:cubicBezTo>
                    <a:pt x="9" y="151"/>
                    <a:pt x="9" y="152"/>
                    <a:pt x="9" y="152"/>
                  </a:cubicBezTo>
                  <a:cubicBezTo>
                    <a:pt x="8" y="152"/>
                    <a:pt x="7" y="152"/>
                    <a:pt x="6" y="152"/>
                  </a:cubicBezTo>
                  <a:cubicBezTo>
                    <a:pt x="6" y="152"/>
                    <a:pt x="6" y="151"/>
                    <a:pt x="6" y="150"/>
                  </a:cubicBezTo>
                  <a:close/>
                  <a:moveTo>
                    <a:pt x="14" y="150"/>
                  </a:moveTo>
                  <a:cubicBezTo>
                    <a:pt x="15" y="150"/>
                    <a:pt x="16" y="150"/>
                    <a:pt x="17" y="150"/>
                  </a:cubicBezTo>
                  <a:cubicBezTo>
                    <a:pt x="17" y="151"/>
                    <a:pt x="17" y="152"/>
                    <a:pt x="17" y="152"/>
                  </a:cubicBezTo>
                  <a:cubicBezTo>
                    <a:pt x="16" y="152"/>
                    <a:pt x="15" y="152"/>
                    <a:pt x="14" y="152"/>
                  </a:cubicBezTo>
                  <a:cubicBezTo>
                    <a:pt x="14" y="152"/>
                    <a:pt x="14" y="151"/>
                    <a:pt x="14" y="150"/>
                  </a:cubicBezTo>
                  <a:close/>
                  <a:moveTo>
                    <a:pt x="18" y="150"/>
                  </a:moveTo>
                  <a:cubicBezTo>
                    <a:pt x="19" y="150"/>
                    <a:pt x="20" y="150"/>
                    <a:pt x="21" y="150"/>
                  </a:cubicBezTo>
                  <a:cubicBezTo>
                    <a:pt x="21" y="151"/>
                    <a:pt x="21" y="152"/>
                    <a:pt x="21" y="152"/>
                  </a:cubicBezTo>
                  <a:cubicBezTo>
                    <a:pt x="20" y="152"/>
                    <a:pt x="19" y="152"/>
                    <a:pt x="18" y="152"/>
                  </a:cubicBezTo>
                  <a:cubicBezTo>
                    <a:pt x="18" y="152"/>
                    <a:pt x="18" y="151"/>
                    <a:pt x="18" y="150"/>
                  </a:cubicBezTo>
                  <a:close/>
                  <a:moveTo>
                    <a:pt x="22" y="150"/>
                  </a:moveTo>
                  <a:cubicBezTo>
                    <a:pt x="23" y="150"/>
                    <a:pt x="24" y="150"/>
                    <a:pt x="26" y="150"/>
                  </a:cubicBezTo>
                  <a:cubicBezTo>
                    <a:pt x="26" y="151"/>
                    <a:pt x="26" y="152"/>
                    <a:pt x="26" y="152"/>
                  </a:cubicBezTo>
                  <a:cubicBezTo>
                    <a:pt x="24" y="152"/>
                    <a:pt x="23" y="152"/>
                    <a:pt x="22" y="152"/>
                  </a:cubicBezTo>
                  <a:cubicBezTo>
                    <a:pt x="22" y="152"/>
                    <a:pt x="22" y="151"/>
                    <a:pt x="22" y="150"/>
                  </a:cubicBezTo>
                  <a:close/>
                  <a:moveTo>
                    <a:pt x="10" y="156"/>
                  </a:moveTo>
                  <a:cubicBezTo>
                    <a:pt x="11" y="156"/>
                    <a:pt x="12" y="156"/>
                    <a:pt x="13" y="156"/>
                  </a:cubicBezTo>
                  <a:cubicBezTo>
                    <a:pt x="13" y="157"/>
                    <a:pt x="13" y="158"/>
                    <a:pt x="13" y="158"/>
                  </a:cubicBezTo>
                  <a:cubicBezTo>
                    <a:pt x="12" y="158"/>
                    <a:pt x="11" y="158"/>
                    <a:pt x="10" y="158"/>
                  </a:cubicBezTo>
                  <a:cubicBezTo>
                    <a:pt x="10" y="158"/>
                    <a:pt x="10" y="157"/>
                    <a:pt x="10" y="156"/>
                  </a:cubicBezTo>
                  <a:close/>
                  <a:moveTo>
                    <a:pt x="6" y="156"/>
                  </a:moveTo>
                  <a:cubicBezTo>
                    <a:pt x="7" y="156"/>
                    <a:pt x="8" y="156"/>
                    <a:pt x="9" y="156"/>
                  </a:cubicBezTo>
                  <a:cubicBezTo>
                    <a:pt x="9" y="157"/>
                    <a:pt x="9" y="158"/>
                    <a:pt x="9" y="158"/>
                  </a:cubicBezTo>
                  <a:cubicBezTo>
                    <a:pt x="8" y="158"/>
                    <a:pt x="7" y="158"/>
                    <a:pt x="6" y="158"/>
                  </a:cubicBezTo>
                  <a:cubicBezTo>
                    <a:pt x="6" y="158"/>
                    <a:pt x="6" y="157"/>
                    <a:pt x="6" y="156"/>
                  </a:cubicBezTo>
                  <a:close/>
                  <a:moveTo>
                    <a:pt x="18" y="156"/>
                  </a:moveTo>
                  <a:cubicBezTo>
                    <a:pt x="19" y="156"/>
                    <a:pt x="20" y="156"/>
                    <a:pt x="21" y="156"/>
                  </a:cubicBezTo>
                  <a:cubicBezTo>
                    <a:pt x="21" y="157"/>
                    <a:pt x="21" y="158"/>
                    <a:pt x="21" y="158"/>
                  </a:cubicBezTo>
                  <a:cubicBezTo>
                    <a:pt x="20" y="158"/>
                    <a:pt x="19" y="158"/>
                    <a:pt x="18" y="158"/>
                  </a:cubicBezTo>
                  <a:cubicBezTo>
                    <a:pt x="18" y="158"/>
                    <a:pt x="18" y="157"/>
                    <a:pt x="18" y="156"/>
                  </a:cubicBezTo>
                  <a:close/>
                  <a:moveTo>
                    <a:pt x="22" y="156"/>
                  </a:moveTo>
                  <a:cubicBezTo>
                    <a:pt x="23" y="156"/>
                    <a:pt x="24" y="156"/>
                    <a:pt x="26" y="156"/>
                  </a:cubicBezTo>
                  <a:cubicBezTo>
                    <a:pt x="26" y="157"/>
                    <a:pt x="26" y="158"/>
                    <a:pt x="26" y="158"/>
                  </a:cubicBezTo>
                  <a:cubicBezTo>
                    <a:pt x="24" y="158"/>
                    <a:pt x="23" y="158"/>
                    <a:pt x="22" y="158"/>
                  </a:cubicBezTo>
                  <a:cubicBezTo>
                    <a:pt x="22" y="158"/>
                    <a:pt x="22" y="157"/>
                    <a:pt x="22" y="156"/>
                  </a:cubicBezTo>
                  <a:close/>
                  <a:moveTo>
                    <a:pt x="10" y="162"/>
                  </a:moveTo>
                  <a:cubicBezTo>
                    <a:pt x="11" y="162"/>
                    <a:pt x="12" y="162"/>
                    <a:pt x="13" y="162"/>
                  </a:cubicBezTo>
                  <a:cubicBezTo>
                    <a:pt x="13" y="163"/>
                    <a:pt x="13" y="163"/>
                    <a:pt x="13" y="164"/>
                  </a:cubicBezTo>
                  <a:cubicBezTo>
                    <a:pt x="12" y="164"/>
                    <a:pt x="11" y="164"/>
                    <a:pt x="10" y="164"/>
                  </a:cubicBezTo>
                  <a:cubicBezTo>
                    <a:pt x="10" y="163"/>
                    <a:pt x="10" y="163"/>
                    <a:pt x="10" y="162"/>
                  </a:cubicBezTo>
                  <a:close/>
                  <a:moveTo>
                    <a:pt x="6" y="162"/>
                  </a:moveTo>
                  <a:cubicBezTo>
                    <a:pt x="7" y="162"/>
                    <a:pt x="8" y="162"/>
                    <a:pt x="9" y="162"/>
                  </a:cubicBezTo>
                  <a:cubicBezTo>
                    <a:pt x="9" y="163"/>
                    <a:pt x="9" y="163"/>
                    <a:pt x="9" y="164"/>
                  </a:cubicBezTo>
                  <a:cubicBezTo>
                    <a:pt x="8" y="164"/>
                    <a:pt x="7" y="164"/>
                    <a:pt x="6" y="164"/>
                  </a:cubicBezTo>
                  <a:cubicBezTo>
                    <a:pt x="6" y="163"/>
                    <a:pt x="6" y="163"/>
                    <a:pt x="6" y="162"/>
                  </a:cubicBezTo>
                  <a:close/>
                  <a:moveTo>
                    <a:pt x="14" y="162"/>
                  </a:moveTo>
                  <a:cubicBezTo>
                    <a:pt x="15" y="162"/>
                    <a:pt x="16" y="162"/>
                    <a:pt x="17" y="162"/>
                  </a:cubicBezTo>
                  <a:cubicBezTo>
                    <a:pt x="17" y="163"/>
                    <a:pt x="17" y="163"/>
                    <a:pt x="17" y="164"/>
                  </a:cubicBezTo>
                  <a:cubicBezTo>
                    <a:pt x="16" y="164"/>
                    <a:pt x="15" y="164"/>
                    <a:pt x="14" y="164"/>
                  </a:cubicBezTo>
                  <a:cubicBezTo>
                    <a:pt x="14" y="163"/>
                    <a:pt x="14" y="163"/>
                    <a:pt x="14" y="162"/>
                  </a:cubicBezTo>
                  <a:close/>
                  <a:moveTo>
                    <a:pt x="18" y="162"/>
                  </a:moveTo>
                  <a:cubicBezTo>
                    <a:pt x="19" y="162"/>
                    <a:pt x="20" y="162"/>
                    <a:pt x="21" y="162"/>
                  </a:cubicBezTo>
                  <a:cubicBezTo>
                    <a:pt x="21" y="163"/>
                    <a:pt x="21" y="163"/>
                    <a:pt x="21" y="164"/>
                  </a:cubicBezTo>
                  <a:cubicBezTo>
                    <a:pt x="20" y="164"/>
                    <a:pt x="19" y="164"/>
                    <a:pt x="18" y="164"/>
                  </a:cubicBezTo>
                  <a:cubicBezTo>
                    <a:pt x="18" y="163"/>
                    <a:pt x="18" y="163"/>
                    <a:pt x="18" y="162"/>
                  </a:cubicBezTo>
                  <a:close/>
                  <a:moveTo>
                    <a:pt x="22" y="162"/>
                  </a:moveTo>
                  <a:cubicBezTo>
                    <a:pt x="23" y="162"/>
                    <a:pt x="24" y="162"/>
                    <a:pt x="26" y="162"/>
                  </a:cubicBezTo>
                  <a:cubicBezTo>
                    <a:pt x="26" y="163"/>
                    <a:pt x="26" y="163"/>
                    <a:pt x="26" y="164"/>
                  </a:cubicBezTo>
                  <a:cubicBezTo>
                    <a:pt x="24" y="164"/>
                    <a:pt x="23" y="164"/>
                    <a:pt x="22" y="164"/>
                  </a:cubicBezTo>
                  <a:cubicBezTo>
                    <a:pt x="22" y="163"/>
                    <a:pt x="22" y="163"/>
                    <a:pt x="22" y="162"/>
                  </a:cubicBezTo>
                  <a:close/>
                  <a:moveTo>
                    <a:pt x="10" y="168"/>
                  </a:moveTo>
                  <a:cubicBezTo>
                    <a:pt x="11" y="168"/>
                    <a:pt x="12" y="168"/>
                    <a:pt x="13" y="168"/>
                  </a:cubicBezTo>
                  <a:cubicBezTo>
                    <a:pt x="13" y="168"/>
                    <a:pt x="13" y="169"/>
                    <a:pt x="13" y="170"/>
                  </a:cubicBezTo>
                  <a:cubicBezTo>
                    <a:pt x="12" y="170"/>
                    <a:pt x="11" y="170"/>
                    <a:pt x="10" y="170"/>
                  </a:cubicBezTo>
                  <a:cubicBezTo>
                    <a:pt x="10" y="169"/>
                    <a:pt x="10" y="168"/>
                    <a:pt x="10" y="168"/>
                  </a:cubicBezTo>
                  <a:close/>
                  <a:moveTo>
                    <a:pt x="6" y="168"/>
                  </a:moveTo>
                  <a:cubicBezTo>
                    <a:pt x="7" y="168"/>
                    <a:pt x="8" y="168"/>
                    <a:pt x="9" y="168"/>
                  </a:cubicBezTo>
                  <a:cubicBezTo>
                    <a:pt x="9" y="168"/>
                    <a:pt x="9" y="169"/>
                    <a:pt x="9" y="170"/>
                  </a:cubicBezTo>
                  <a:cubicBezTo>
                    <a:pt x="8" y="170"/>
                    <a:pt x="7" y="170"/>
                    <a:pt x="6" y="170"/>
                  </a:cubicBezTo>
                  <a:cubicBezTo>
                    <a:pt x="6" y="169"/>
                    <a:pt x="6" y="168"/>
                    <a:pt x="6" y="168"/>
                  </a:cubicBezTo>
                  <a:close/>
                  <a:moveTo>
                    <a:pt x="18" y="168"/>
                  </a:moveTo>
                  <a:cubicBezTo>
                    <a:pt x="19" y="168"/>
                    <a:pt x="20" y="168"/>
                    <a:pt x="21" y="168"/>
                  </a:cubicBezTo>
                  <a:cubicBezTo>
                    <a:pt x="21" y="168"/>
                    <a:pt x="21" y="169"/>
                    <a:pt x="21" y="170"/>
                  </a:cubicBezTo>
                  <a:cubicBezTo>
                    <a:pt x="20" y="170"/>
                    <a:pt x="19" y="170"/>
                    <a:pt x="18" y="170"/>
                  </a:cubicBezTo>
                  <a:cubicBezTo>
                    <a:pt x="18" y="169"/>
                    <a:pt x="18" y="168"/>
                    <a:pt x="18" y="168"/>
                  </a:cubicBezTo>
                  <a:close/>
                  <a:moveTo>
                    <a:pt x="22" y="168"/>
                  </a:moveTo>
                  <a:cubicBezTo>
                    <a:pt x="23" y="168"/>
                    <a:pt x="24" y="168"/>
                    <a:pt x="26" y="168"/>
                  </a:cubicBezTo>
                  <a:cubicBezTo>
                    <a:pt x="26" y="168"/>
                    <a:pt x="26" y="169"/>
                    <a:pt x="26" y="170"/>
                  </a:cubicBezTo>
                  <a:cubicBezTo>
                    <a:pt x="24" y="170"/>
                    <a:pt x="23" y="170"/>
                    <a:pt x="22" y="170"/>
                  </a:cubicBezTo>
                  <a:cubicBezTo>
                    <a:pt x="22" y="169"/>
                    <a:pt x="22" y="168"/>
                    <a:pt x="22" y="168"/>
                  </a:cubicBezTo>
                  <a:close/>
                  <a:moveTo>
                    <a:pt x="6" y="174"/>
                  </a:moveTo>
                  <a:cubicBezTo>
                    <a:pt x="7" y="174"/>
                    <a:pt x="8" y="174"/>
                    <a:pt x="9" y="174"/>
                  </a:cubicBezTo>
                  <a:cubicBezTo>
                    <a:pt x="9" y="174"/>
                    <a:pt x="9" y="175"/>
                    <a:pt x="9" y="176"/>
                  </a:cubicBezTo>
                  <a:cubicBezTo>
                    <a:pt x="8" y="176"/>
                    <a:pt x="7" y="176"/>
                    <a:pt x="6" y="176"/>
                  </a:cubicBezTo>
                  <a:cubicBezTo>
                    <a:pt x="6" y="175"/>
                    <a:pt x="6" y="174"/>
                    <a:pt x="6" y="174"/>
                  </a:cubicBezTo>
                  <a:close/>
                  <a:moveTo>
                    <a:pt x="14" y="174"/>
                  </a:moveTo>
                  <a:cubicBezTo>
                    <a:pt x="15" y="174"/>
                    <a:pt x="16" y="174"/>
                    <a:pt x="17" y="174"/>
                  </a:cubicBezTo>
                  <a:cubicBezTo>
                    <a:pt x="17" y="174"/>
                    <a:pt x="17" y="175"/>
                    <a:pt x="17" y="176"/>
                  </a:cubicBezTo>
                  <a:cubicBezTo>
                    <a:pt x="16" y="176"/>
                    <a:pt x="15" y="176"/>
                    <a:pt x="14" y="176"/>
                  </a:cubicBezTo>
                  <a:cubicBezTo>
                    <a:pt x="14" y="175"/>
                    <a:pt x="14" y="174"/>
                    <a:pt x="14" y="174"/>
                  </a:cubicBezTo>
                  <a:close/>
                  <a:moveTo>
                    <a:pt x="18" y="174"/>
                  </a:moveTo>
                  <a:cubicBezTo>
                    <a:pt x="19" y="174"/>
                    <a:pt x="20" y="174"/>
                    <a:pt x="21" y="174"/>
                  </a:cubicBezTo>
                  <a:cubicBezTo>
                    <a:pt x="21" y="174"/>
                    <a:pt x="21" y="175"/>
                    <a:pt x="21" y="176"/>
                  </a:cubicBezTo>
                  <a:cubicBezTo>
                    <a:pt x="20" y="176"/>
                    <a:pt x="19" y="176"/>
                    <a:pt x="18" y="176"/>
                  </a:cubicBezTo>
                  <a:cubicBezTo>
                    <a:pt x="18" y="175"/>
                    <a:pt x="18" y="174"/>
                    <a:pt x="18" y="174"/>
                  </a:cubicBezTo>
                  <a:close/>
                  <a:moveTo>
                    <a:pt x="22" y="174"/>
                  </a:moveTo>
                  <a:cubicBezTo>
                    <a:pt x="23" y="174"/>
                    <a:pt x="24" y="174"/>
                    <a:pt x="26" y="174"/>
                  </a:cubicBezTo>
                  <a:cubicBezTo>
                    <a:pt x="26" y="174"/>
                    <a:pt x="26" y="175"/>
                    <a:pt x="26" y="176"/>
                  </a:cubicBezTo>
                  <a:cubicBezTo>
                    <a:pt x="24" y="176"/>
                    <a:pt x="23" y="176"/>
                    <a:pt x="22" y="176"/>
                  </a:cubicBezTo>
                  <a:cubicBezTo>
                    <a:pt x="22" y="175"/>
                    <a:pt x="22" y="174"/>
                    <a:pt x="22" y="174"/>
                  </a:cubicBezTo>
                  <a:close/>
                  <a:moveTo>
                    <a:pt x="10" y="179"/>
                  </a:moveTo>
                  <a:cubicBezTo>
                    <a:pt x="11" y="179"/>
                    <a:pt x="12" y="179"/>
                    <a:pt x="13" y="179"/>
                  </a:cubicBezTo>
                  <a:cubicBezTo>
                    <a:pt x="13" y="180"/>
                    <a:pt x="13" y="181"/>
                    <a:pt x="13" y="182"/>
                  </a:cubicBezTo>
                  <a:cubicBezTo>
                    <a:pt x="12" y="182"/>
                    <a:pt x="11" y="182"/>
                    <a:pt x="10" y="182"/>
                  </a:cubicBezTo>
                  <a:cubicBezTo>
                    <a:pt x="10" y="181"/>
                    <a:pt x="10" y="180"/>
                    <a:pt x="10" y="179"/>
                  </a:cubicBezTo>
                  <a:close/>
                  <a:moveTo>
                    <a:pt x="6" y="179"/>
                  </a:moveTo>
                  <a:cubicBezTo>
                    <a:pt x="7" y="179"/>
                    <a:pt x="8" y="179"/>
                    <a:pt x="9" y="179"/>
                  </a:cubicBezTo>
                  <a:cubicBezTo>
                    <a:pt x="9" y="180"/>
                    <a:pt x="9" y="181"/>
                    <a:pt x="9" y="182"/>
                  </a:cubicBezTo>
                  <a:cubicBezTo>
                    <a:pt x="8" y="182"/>
                    <a:pt x="7" y="182"/>
                    <a:pt x="6" y="182"/>
                  </a:cubicBezTo>
                  <a:cubicBezTo>
                    <a:pt x="6" y="181"/>
                    <a:pt x="6" y="180"/>
                    <a:pt x="6" y="179"/>
                  </a:cubicBezTo>
                  <a:close/>
                  <a:moveTo>
                    <a:pt x="14" y="179"/>
                  </a:moveTo>
                  <a:cubicBezTo>
                    <a:pt x="15" y="179"/>
                    <a:pt x="16" y="179"/>
                    <a:pt x="17" y="179"/>
                  </a:cubicBezTo>
                  <a:cubicBezTo>
                    <a:pt x="17" y="180"/>
                    <a:pt x="17" y="181"/>
                    <a:pt x="17" y="182"/>
                  </a:cubicBezTo>
                  <a:cubicBezTo>
                    <a:pt x="16" y="182"/>
                    <a:pt x="15" y="182"/>
                    <a:pt x="14" y="182"/>
                  </a:cubicBezTo>
                  <a:cubicBezTo>
                    <a:pt x="14" y="181"/>
                    <a:pt x="14" y="180"/>
                    <a:pt x="14" y="179"/>
                  </a:cubicBezTo>
                  <a:close/>
                  <a:moveTo>
                    <a:pt x="22" y="179"/>
                  </a:moveTo>
                  <a:cubicBezTo>
                    <a:pt x="23" y="179"/>
                    <a:pt x="24" y="179"/>
                    <a:pt x="26" y="179"/>
                  </a:cubicBezTo>
                  <a:cubicBezTo>
                    <a:pt x="26" y="180"/>
                    <a:pt x="26" y="181"/>
                    <a:pt x="26" y="182"/>
                  </a:cubicBezTo>
                  <a:cubicBezTo>
                    <a:pt x="24" y="182"/>
                    <a:pt x="23" y="182"/>
                    <a:pt x="22" y="182"/>
                  </a:cubicBezTo>
                  <a:cubicBezTo>
                    <a:pt x="22" y="181"/>
                    <a:pt x="22" y="180"/>
                    <a:pt x="22" y="179"/>
                  </a:cubicBezTo>
                  <a:close/>
                  <a:moveTo>
                    <a:pt x="10" y="185"/>
                  </a:moveTo>
                  <a:cubicBezTo>
                    <a:pt x="11" y="185"/>
                    <a:pt x="12" y="185"/>
                    <a:pt x="13" y="185"/>
                  </a:cubicBezTo>
                  <a:cubicBezTo>
                    <a:pt x="13" y="186"/>
                    <a:pt x="13" y="187"/>
                    <a:pt x="13" y="187"/>
                  </a:cubicBezTo>
                  <a:cubicBezTo>
                    <a:pt x="12" y="187"/>
                    <a:pt x="11" y="187"/>
                    <a:pt x="10" y="187"/>
                  </a:cubicBezTo>
                  <a:cubicBezTo>
                    <a:pt x="10" y="187"/>
                    <a:pt x="10" y="186"/>
                    <a:pt x="10" y="185"/>
                  </a:cubicBezTo>
                  <a:close/>
                  <a:moveTo>
                    <a:pt x="6" y="185"/>
                  </a:moveTo>
                  <a:cubicBezTo>
                    <a:pt x="7" y="185"/>
                    <a:pt x="8" y="185"/>
                    <a:pt x="9" y="185"/>
                  </a:cubicBezTo>
                  <a:cubicBezTo>
                    <a:pt x="9" y="186"/>
                    <a:pt x="9" y="187"/>
                    <a:pt x="9" y="187"/>
                  </a:cubicBezTo>
                  <a:cubicBezTo>
                    <a:pt x="8" y="187"/>
                    <a:pt x="7" y="187"/>
                    <a:pt x="6" y="187"/>
                  </a:cubicBezTo>
                  <a:cubicBezTo>
                    <a:pt x="6" y="187"/>
                    <a:pt x="6" y="186"/>
                    <a:pt x="6" y="185"/>
                  </a:cubicBezTo>
                  <a:close/>
                  <a:moveTo>
                    <a:pt x="18" y="185"/>
                  </a:moveTo>
                  <a:cubicBezTo>
                    <a:pt x="19" y="185"/>
                    <a:pt x="20" y="185"/>
                    <a:pt x="21" y="185"/>
                  </a:cubicBezTo>
                  <a:cubicBezTo>
                    <a:pt x="21" y="186"/>
                    <a:pt x="21" y="187"/>
                    <a:pt x="21" y="187"/>
                  </a:cubicBezTo>
                  <a:cubicBezTo>
                    <a:pt x="20" y="187"/>
                    <a:pt x="19" y="187"/>
                    <a:pt x="18" y="187"/>
                  </a:cubicBezTo>
                  <a:cubicBezTo>
                    <a:pt x="18" y="187"/>
                    <a:pt x="18" y="186"/>
                    <a:pt x="18" y="185"/>
                  </a:cubicBezTo>
                  <a:close/>
                  <a:moveTo>
                    <a:pt x="22" y="185"/>
                  </a:moveTo>
                  <a:cubicBezTo>
                    <a:pt x="23" y="185"/>
                    <a:pt x="24" y="185"/>
                    <a:pt x="26" y="185"/>
                  </a:cubicBezTo>
                  <a:cubicBezTo>
                    <a:pt x="26" y="186"/>
                    <a:pt x="26" y="187"/>
                    <a:pt x="26" y="187"/>
                  </a:cubicBezTo>
                  <a:cubicBezTo>
                    <a:pt x="24" y="187"/>
                    <a:pt x="23" y="187"/>
                    <a:pt x="22" y="187"/>
                  </a:cubicBezTo>
                  <a:cubicBezTo>
                    <a:pt x="22" y="187"/>
                    <a:pt x="22" y="186"/>
                    <a:pt x="22" y="185"/>
                  </a:cubicBezTo>
                  <a:close/>
                  <a:moveTo>
                    <a:pt x="6" y="191"/>
                  </a:moveTo>
                  <a:cubicBezTo>
                    <a:pt x="7" y="191"/>
                    <a:pt x="8" y="191"/>
                    <a:pt x="9" y="191"/>
                  </a:cubicBezTo>
                  <a:cubicBezTo>
                    <a:pt x="9" y="192"/>
                    <a:pt x="9" y="193"/>
                    <a:pt x="9" y="193"/>
                  </a:cubicBezTo>
                  <a:cubicBezTo>
                    <a:pt x="8" y="193"/>
                    <a:pt x="7" y="193"/>
                    <a:pt x="6" y="193"/>
                  </a:cubicBezTo>
                  <a:cubicBezTo>
                    <a:pt x="6" y="193"/>
                    <a:pt x="6" y="192"/>
                    <a:pt x="6" y="191"/>
                  </a:cubicBezTo>
                  <a:close/>
                  <a:moveTo>
                    <a:pt x="14" y="191"/>
                  </a:moveTo>
                  <a:cubicBezTo>
                    <a:pt x="15" y="191"/>
                    <a:pt x="16" y="191"/>
                    <a:pt x="17" y="191"/>
                  </a:cubicBezTo>
                  <a:cubicBezTo>
                    <a:pt x="17" y="192"/>
                    <a:pt x="17" y="193"/>
                    <a:pt x="17" y="193"/>
                  </a:cubicBezTo>
                  <a:cubicBezTo>
                    <a:pt x="16" y="193"/>
                    <a:pt x="15" y="193"/>
                    <a:pt x="14" y="193"/>
                  </a:cubicBezTo>
                  <a:cubicBezTo>
                    <a:pt x="14" y="193"/>
                    <a:pt x="14" y="192"/>
                    <a:pt x="14" y="191"/>
                  </a:cubicBezTo>
                  <a:close/>
                  <a:moveTo>
                    <a:pt x="6" y="74"/>
                  </a:moveTo>
                  <a:cubicBezTo>
                    <a:pt x="9" y="74"/>
                    <a:pt x="9" y="74"/>
                    <a:pt x="9" y="74"/>
                  </a:cubicBezTo>
                  <a:cubicBezTo>
                    <a:pt x="9" y="77"/>
                    <a:pt x="9" y="77"/>
                    <a:pt x="9" y="77"/>
                  </a:cubicBezTo>
                  <a:cubicBezTo>
                    <a:pt x="6" y="77"/>
                    <a:pt x="6" y="77"/>
                    <a:pt x="6" y="77"/>
                  </a:cubicBezTo>
                  <a:cubicBezTo>
                    <a:pt x="6" y="74"/>
                    <a:pt x="6" y="74"/>
                    <a:pt x="6" y="74"/>
                  </a:cubicBezTo>
                  <a:close/>
                  <a:moveTo>
                    <a:pt x="14" y="74"/>
                  </a:moveTo>
                  <a:cubicBezTo>
                    <a:pt x="15" y="74"/>
                    <a:pt x="16" y="74"/>
                    <a:pt x="17" y="74"/>
                  </a:cubicBezTo>
                  <a:cubicBezTo>
                    <a:pt x="17" y="75"/>
                    <a:pt x="17" y="76"/>
                    <a:pt x="17" y="77"/>
                  </a:cubicBezTo>
                  <a:cubicBezTo>
                    <a:pt x="16" y="77"/>
                    <a:pt x="15" y="77"/>
                    <a:pt x="14" y="77"/>
                  </a:cubicBezTo>
                  <a:cubicBezTo>
                    <a:pt x="14" y="76"/>
                    <a:pt x="14" y="75"/>
                    <a:pt x="14" y="74"/>
                  </a:cubicBezTo>
                  <a:close/>
                  <a:moveTo>
                    <a:pt x="18" y="74"/>
                  </a:moveTo>
                  <a:cubicBezTo>
                    <a:pt x="19" y="74"/>
                    <a:pt x="20" y="74"/>
                    <a:pt x="21" y="74"/>
                  </a:cubicBezTo>
                  <a:cubicBezTo>
                    <a:pt x="21" y="75"/>
                    <a:pt x="21" y="76"/>
                    <a:pt x="21" y="77"/>
                  </a:cubicBezTo>
                  <a:cubicBezTo>
                    <a:pt x="20" y="77"/>
                    <a:pt x="19" y="77"/>
                    <a:pt x="18" y="77"/>
                  </a:cubicBezTo>
                  <a:cubicBezTo>
                    <a:pt x="18" y="76"/>
                    <a:pt x="18" y="75"/>
                    <a:pt x="1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5" name="Freeform 2609"/>
            <p:cNvSpPr>
              <a:spLocks noEditPoints="1"/>
            </p:cNvSpPr>
            <p:nvPr/>
          </p:nvSpPr>
          <p:spPr bwMode="auto">
            <a:xfrm>
              <a:off x="-2203449" y="682625"/>
              <a:ext cx="312738" cy="473075"/>
            </a:xfrm>
            <a:custGeom>
              <a:avLst/>
              <a:gdLst>
                <a:gd name="T0" fmla="*/ 13 w 96"/>
                <a:gd name="T1" fmla="*/ 22 h 145"/>
                <a:gd name="T2" fmla="*/ 25 w 96"/>
                <a:gd name="T3" fmla="*/ 17 h 145"/>
                <a:gd name="T4" fmla="*/ 55 w 96"/>
                <a:gd name="T5" fmla="*/ 20 h 145"/>
                <a:gd name="T6" fmla="*/ 84 w 96"/>
                <a:gd name="T7" fmla="*/ 20 h 145"/>
                <a:gd name="T8" fmla="*/ 17 w 96"/>
                <a:gd name="T9" fmla="*/ 42 h 145"/>
                <a:gd name="T10" fmla="*/ 13 w 96"/>
                <a:gd name="T11" fmla="*/ 62 h 145"/>
                <a:gd name="T12" fmla="*/ 13 w 96"/>
                <a:gd name="T13" fmla="*/ 106 h 145"/>
                <a:gd name="T14" fmla="*/ 79 w 96"/>
                <a:gd name="T15" fmla="*/ 124 h 145"/>
                <a:gd name="T16" fmla="*/ 23 w 96"/>
                <a:gd name="T17" fmla="*/ 119 h 145"/>
                <a:gd name="T18" fmla="*/ 47 w 96"/>
                <a:gd name="T19" fmla="*/ 116 h 145"/>
                <a:gd name="T20" fmla="*/ 61 w 96"/>
                <a:gd name="T21" fmla="*/ 116 h 145"/>
                <a:gd name="T22" fmla="*/ 25 w 96"/>
                <a:gd name="T23" fmla="*/ 111 h 145"/>
                <a:gd name="T24" fmla="*/ 61 w 96"/>
                <a:gd name="T25" fmla="*/ 114 h 145"/>
                <a:gd name="T26" fmla="*/ 11 w 96"/>
                <a:gd name="T27" fmla="*/ 109 h 145"/>
                <a:gd name="T28" fmla="*/ 35 w 96"/>
                <a:gd name="T29" fmla="*/ 106 h 145"/>
                <a:gd name="T30" fmla="*/ 49 w 96"/>
                <a:gd name="T31" fmla="*/ 106 h 145"/>
                <a:gd name="T32" fmla="*/ 25 w 96"/>
                <a:gd name="T33" fmla="*/ 101 h 145"/>
                <a:gd name="T34" fmla="*/ 49 w 96"/>
                <a:gd name="T35" fmla="*/ 104 h 145"/>
                <a:gd name="T36" fmla="*/ 84 w 96"/>
                <a:gd name="T37" fmla="*/ 104 h 145"/>
                <a:gd name="T38" fmla="*/ 29 w 96"/>
                <a:gd name="T39" fmla="*/ 96 h 145"/>
                <a:gd name="T40" fmla="*/ 43 w 96"/>
                <a:gd name="T41" fmla="*/ 96 h 145"/>
                <a:gd name="T42" fmla="*/ 79 w 96"/>
                <a:gd name="T43" fmla="*/ 96 h 145"/>
                <a:gd name="T44" fmla="*/ 19 w 96"/>
                <a:gd name="T45" fmla="*/ 94 h 145"/>
                <a:gd name="T46" fmla="*/ 47 w 96"/>
                <a:gd name="T47" fmla="*/ 94 h 145"/>
                <a:gd name="T48" fmla="*/ 72 w 96"/>
                <a:gd name="T49" fmla="*/ 91 h 145"/>
                <a:gd name="T50" fmla="*/ 31 w 96"/>
                <a:gd name="T51" fmla="*/ 86 h 145"/>
                <a:gd name="T52" fmla="*/ 55 w 96"/>
                <a:gd name="T53" fmla="*/ 86 h 145"/>
                <a:gd name="T54" fmla="*/ 79 w 96"/>
                <a:gd name="T55" fmla="*/ 89 h 145"/>
                <a:gd name="T56" fmla="*/ 29 w 96"/>
                <a:gd name="T57" fmla="*/ 84 h 145"/>
                <a:gd name="T58" fmla="*/ 53 w 96"/>
                <a:gd name="T59" fmla="*/ 81 h 145"/>
                <a:gd name="T60" fmla="*/ 67 w 96"/>
                <a:gd name="T61" fmla="*/ 81 h 145"/>
                <a:gd name="T62" fmla="*/ 19 w 96"/>
                <a:gd name="T63" fmla="*/ 77 h 145"/>
                <a:gd name="T64" fmla="*/ 37 w 96"/>
                <a:gd name="T65" fmla="*/ 79 h 145"/>
                <a:gd name="T66" fmla="*/ 78 w 96"/>
                <a:gd name="T67" fmla="*/ 79 h 145"/>
                <a:gd name="T68" fmla="*/ 29 w 96"/>
                <a:gd name="T69" fmla="*/ 72 h 145"/>
                <a:gd name="T70" fmla="*/ 49 w 96"/>
                <a:gd name="T71" fmla="*/ 72 h 145"/>
                <a:gd name="T72" fmla="*/ 73 w 96"/>
                <a:gd name="T73" fmla="*/ 72 h 145"/>
                <a:gd name="T74" fmla="*/ 79 w 96"/>
                <a:gd name="T75" fmla="*/ 69 h 145"/>
                <a:gd name="T76" fmla="*/ 29 w 96"/>
                <a:gd name="T77" fmla="*/ 65 h 145"/>
                <a:gd name="T78" fmla="*/ 53 w 96"/>
                <a:gd name="T79" fmla="*/ 62 h 145"/>
                <a:gd name="T80" fmla="*/ 67 w 96"/>
                <a:gd name="T81" fmla="*/ 62 h 145"/>
                <a:gd name="T82" fmla="*/ 19 w 96"/>
                <a:gd name="T83" fmla="*/ 57 h 145"/>
                <a:gd name="T84" fmla="*/ 43 w 96"/>
                <a:gd name="T85" fmla="*/ 60 h 145"/>
                <a:gd name="T86" fmla="*/ 72 w 96"/>
                <a:gd name="T87" fmla="*/ 60 h 145"/>
                <a:gd name="T88" fmla="*/ 41 w 96"/>
                <a:gd name="T89" fmla="*/ 52 h 145"/>
                <a:gd name="T90" fmla="*/ 61 w 96"/>
                <a:gd name="T91" fmla="*/ 52 h 145"/>
                <a:gd name="T92" fmla="*/ 37 w 96"/>
                <a:gd name="T93" fmla="*/ 47 h 145"/>
                <a:gd name="T94" fmla="*/ 67 w 96"/>
                <a:gd name="T95" fmla="*/ 50 h 145"/>
                <a:gd name="T96" fmla="*/ 90 w 96"/>
                <a:gd name="T97" fmla="*/ 50 h 145"/>
                <a:gd name="T98" fmla="*/ 29 w 96"/>
                <a:gd name="T99" fmla="*/ 42 h 145"/>
                <a:gd name="T100" fmla="*/ 61 w 96"/>
                <a:gd name="T101" fmla="*/ 42 h 145"/>
                <a:gd name="T102" fmla="*/ 86 w 96"/>
                <a:gd name="T103" fmla="*/ 42 h 145"/>
                <a:gd name="T104" fmla="*/ 73 w 96"/>
                <a:gd name="T105" fmla="*/ 40 h 145"/>
                <a:gd name="T106" fmla="*/ 41 w 96"/>
                <a:gd name="T107" fmla="*/ 35 h 145"/>
                <a:gd name="T108" fmla="*/ 78 w 96"/>
                <a:gd name="T109" fmla="*/ 32 h 145"/>
                <a:gd name="T110" fmla="*/ 7 w 96"/>
                <a:gd name="T111" fmla="*/ 27 h 145"/>
                <a:gd name="T112" fmla="*/ 61 w 96"/>
                <a:gd name="T113" fmla="*/ 27 h 145"/>
                <a:gd name="T114" fmla="*/ 86 w 96"/>
                <a:gd name="T115" fmla="*/ 30 h 145"/>
                <a:gd name="T116" fmla="*/ 29 w 96"/>
                <a:gd name="T117" fmla="*/ 25 h 145"/>
                <a:gd name="T118" fmla="*/ 66 w 96"/>
                <a:gd name="T119" fmla="*/ 2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45">
                  <a:moveTo>
                    <a:pt x="96" y="145"/>
                  </a:moveTo>
                  <a:cubicBezTo>
                    <a:pt x="0" y="145"/>
                    <a:pt x="0" y="145"/>
                    <a:pt x="0" y="145"/>
                  </a:cubicBezTo>
                  <a:cubicBezTo>
                    <a:pt x="0" y="0"/>
                    <a:pt x="0" y="0"/>
                    <a:pt x="0" y="0"/>
                  </a:cubicBezTo>
                  <a:cubicBezTo>
                    <a:pt x="50" y="12"/>
                    <a:pt x="50" y="12"/>
                    <a:pt x="50" y="12"/>
                  </a:cubicBezTo>
                  <a:cubicBezTo>
                    <a:pt x="96" y="0"/>
                    <a:pt x="96" y="0"/>
                    <a:pt x="96" y="0"/>
                  </a:cubicBezTo>
                  <a:cubicBezTo>
                    <a:pt x="96" y="145"/>
                    <a:pt x="96" y="145"/>
                    <a:pt x="96" y="145"/>
                  </a:cubicBezTo>
                  <a:close/>
                  <a:moveTo>
                    <a:pt x="86" y="22"/>
                  </a:moveTo>
                  <a:cubicBezTo>
                    <a:pt x="86" y="23"/>
                    <a:pt x="86" y="24"/>
                    <a:pt x="86" y="25"/>
                  </a:cubicBezTo>
                  <a:cubicBezTo>
                    <a:pt x="87" y="25"/>
                    <a:pt x="88" y="25"/>
                    <a:pt x="90" y="25"/>
                  </a:cubicBezTo>
                  <a:cubicBezTo>
                    <a:pt x="90" y="24"/>
                    <a:pt x="90" y="23"/>
                    <a:pt x="90" y="22"/>
                  </a:cubicBezTo>
                  <a:cubicBezTo>
                    <a:pt x="88" y="22"/>
                    <a:pt x="87" y="22"/>
                    <a:pt x="86" y="22"/>
                  </a:cubicBezTo>
                  <a:close/>
                  <a:moveTo>
                    <a:pt x="13" y="22"/>
                  </a:moveTo>
                  <a:cubicBezTo>
                    <a:pt x="13" y="23"/>
                    <a:pt x="13" y="24"/>
                    <a:pt x="13" y="25"/>
                  </a:cubicBezTo>
                  <a:cubicBezTo>
                    <a:pt x="14" y="25"/>
                    <a:pt x="16" y="25"/>
                    <a:pt x="17" y="25"/>
                  </a:cubicBezTo>
                  <a:cubicBezTo>
                    <a:pt x="17" y="24"/>
                    <a:pt x="17" y="23"/>
                    <a:pt x="17" y="22"/>
                  </a:cubicBezTo>
                  <a:cubicBezTo>
                    <a:pt x="16" y="22"/>
                    <a:pt x="14" y="22"/>
                    <a:pt x="13" y="22"/>
                  </a:cubicBezTo>
                  <a:close/>
                  <a:moveTo>
                    <a:pt x="13" y="17"/>
                  </a:moveTo>
                  <a:cubicBezTo>
                    <a:pt x="13" y="18"/>
                    <a:pt x="13" y="19"/>
                    <a:pt x="13" y="20"/>
                  </a:cubicBezTo>
                  <a:cubicBezTo>
                    <a:pt x="14" y="20"/>
                    <a:pt x="16" y="20"/>
                    <a:pt x="17" y="20"/>
                  </a:cubicBezTo>
                  <a:cubicBezTo>
                    <a:pt x="17" y="19"/>
                    <a:pt x="17" y="18"/>
                    <a:pt x="17" y="17"/>
                  </a:cubicBezTo>
                  <a:cubicBezTo>
                    <a:pt x="16" y="17"/>
                    <a:pt x="14" y="17"/>
                    <a:pt x="13" y="17"/>
                  </a:cubicBezTo>
                  <a:close/>
                  <a:moveTo>
                    <a:pt x="7" y="17"/>
                  </a:moveTo>
                  <a:cubicBezTo>
                    <a:pt x="7" y="20"/>
                    <a:pt x="7" y="20"/>
                    <a:pt x="7" y="20"/>
                  </a:cubicBezTo>
                  <a:cubicBezTo>
                    <a:pt x="11" y="20"/>
                    <a:pt x="11" y="20"/>
                    <a:pt x="11" y="20"/>
                  </a:cubicBezTo>
                  <a:cubicBezTo>
                    <a:pt x="11" y="17"/>
                    <a:pt x="11" y="17"/>
                    <a:pt x="11" y="17"/>
                  </a:cubicBezTo>
                  <a:cubicBezTo>
                    <a:pt x="7" y="17"/>
                    <a:pt x="7" y="17"/>
                    <a:pt x="7" y="17"/>
                  </a:cubicBezTo>
                  <a:close/>
                  <a:moveTo>
                    <a:pt x="19" y="17"/>
                  </a:moveTo>
                  <a:cubicBezTo>
                    <a:pt x="19" y="18"/>
                    <a:pt x="19" y="19"/>
                    <a:pt x="19" y="20"/>
                  </a:cubicBezTo>
                  <a:cubicBezTo>
                    <a:pt x="20" y="20"/>
                    <a:pt x="22" y="20"/>
                    <a:pt x="23" y="20"/>
                  </a:cubicBezTo>
                  <a:cubicBezTo>
                    <a:pt x="23" y="19"/>
                    <a:pt x="23" y="18"/>
                    <a:pt x="23" y="17"/>
                  </a:cubicBezTo>
                  <a:cubicBezTo>
                    <a:pt x="22" y="17"/>
                    <a:pt x="20" y="17"/>
                    <a:pt x="19" y="17"/>
                  </a:cubicBezTo>
                  <a:close/>
                  <a:moveTo>
                    <a:pt x="25" y="17"/>
                  </a:moveTo>
                  <a:cubicBezTo>
                    <a:pt x="25" y="18"/>
                    <a:pt x="25" y="19"/>
                    <a:pt x="25" y="20"/>
                  </a:cubicBezTo>
                  <a:cubicBezTo>
                    <a:pt x="26" y="20"/>
                    <a:pt x="28" y="20"/>
                    <a:pt x="29" y="20"/>
                  </a:cubicBezTo>
                  <a:cubicBezTo>
                    <a:pt x="29" y="19"/>
                    <a:pt x="29" y="18"/>
                    <a:pt x="29" y="17"/>
                  </a:cubicBezTo>
                  <a:cubicBezTo>
                    <a:pt x="28" y="17"/>
                    <a:pt x="26" y="17"/>
                    <a:pt x="25" y="17"/>
                  </a:cubicBezTo>
                  <a:close/>
                  <a:moveTo>
                    <a:pt x="31" y="17"/>
                  </a:moveTo>
                  <a:cubicBezTo>
                    <a:pt x="31" y="18"/>
                    <a:pt x="31" y="19"/>
                    <a:pt x="31" y="20"/>
                  </a:cubicBezTo>
                  <a:cubicBezTo>
                    <a:pt x="32" y="20"/>
                    <a:pt x="34" y="20"/>
                    <a:pt x="35" y="20"/>
                  </a:cubicBezTo>
                  <a:cubicBezTo>
                    <a:pt x="35" y="19"/>
                    <a:pt x="35" y="18"/>
                    <a:pt x="35" y="17"/>
                  </a:cubicBezTo>
                  <a:cubicBezTo>
                    <a:pt x="34" y="17"/>
                    <a:pt x="32" y="17"/>
                    <a:pt x="31" y="17"/>
                  </a:cubicBezTo>
                  <a:close/>
                  <a:moveTo>
                    <a:pt x="37" y="17"/>
                  </a:moveTo>
                  <a:cubicBezTo>
                    <a:pt x="37" y="18"/>
                    <a:pt x="37" y="19"/>
                    <a:pt x="37" y="20"/>
                  </a:cubicBezTo>
                  <a:cubicBezTo>
                    <a:pt x="38" y="20"/>
                    <a:pt x="40" y="20"/>
                    <a:pt x="41" y="20"/>
                  </a:cubicBezTo>
                  <a:cubicBezTo>
                    <a:pt x="41" y="19"/>
                    <a:pt x="41" y="18"/>
                    <a:pt x="41" y="17"/>
                  </a:cubicBezTo>
                  <a:cubicBezTo>
                    <a:pt x="40" y="17"/>
                    <a:pt x="38" y="17"/>
                    <a:pt x="37" y="17"/>
                  </a:cubicBezTo>
                  <a:close/>
                  <a:moveTo>
                    <a:pt x="55" y="17"/>
                  </a:moveTo>
                  <a:cubicBezTo>
                    <a:pt x="55" y="18"/>
                    <a:pt x="55" y="19"/>
                    <a:pt x="55" y="20"/>
                  </a:cubicBezTo>
                  <a:cubicBezTo>
                    <a:pt x="57" y="20"/>
                    <a:pt x="58" y="20"/>
                    <a:pt x="60" y="20"/>
                  </a:cubicBezTo>
                  <a:cubicBezTo>
                    <a:pt x="60" y="19"/>
                    <a:pt x="60" y="18"/>
                    <a:pt x="60" y="17"/>
                  </a:cubicBezTo>
                  <a:cubicBezTo>
                    <a:pt x="58" y="17"/>
                    <a:pt x="57" y="17"/>
                    <a:pt x="55" y="17"/>
                  </a:cubicBezTo>
                  <a:close/>
                  <a:moveTo>
                    <a:pt x="61" y="17"/>
                  </a:moveTo>
                  <a:cubicBezTo>
                    <a:pt x="61" y="18"/>
                    <a:pt x="61" y="19"/>
                    <a:pt x="61" y="20"/>
                  </a:cubicBezTo>
                  <a:cubicBezTo>
                    <a:pt x="63" y="20"/>
                    <a:pt x="64" y="20"/>
                    <a:pt x="66" y="20"/>
                  </a:cubicBezTo>
                  <a:cubicBezTo>
                    <a:pt x="66" y="19"/>
                    <a:pt x="66" y="18"/>
                    <a:pt x="66" y="17"/>
                  </a:cubicBezTo>
                  <a:cubicBezTo>
                    <a:pt x="64" y="17"/>
                    <a:pt x="63" y="17"/>
                    <a:pt x="61" y="17"/>
                  </a:cubicBezTo>
                  <a:close/>
                  <a:moveTo>
                    <a:pt x="73" y="17"/>
                  </a:moveTo>
                  <a:cubicBezTo>
                    <a:pt x="73" y="18"/>
                    <a:pt x="73" y="19"/>
                    <a:pt x="73" y="20"/>
                  </a:cubicBezTo>
                  <a:cubicBezTo>
                    <a:pt x="75" y="20"/>
                    <a:pt x="76" y="20"/>
                    <a:pt x="78" y="20"/>
                  </a:cubicBezTo>
                  <a:cubicBezTo>
                    <a:pt x="78" y="19"/>
                    <a:pt x="78" y="18"/>
                    <a:pt x="78" y="17"/>
                  </a:cubicBezTo>
                  <a:cubicBezTo>
                    <a:pt x="76" y="17"/>
                    <a:pt x="75" y="17"/>
                    <a:pt x="73" y="17"/>
                  </a:cubicBezTo>
                  <a:close/>
                  <a:moveTo>
                    <a:pt x="79" y="17"/>
                  </a:moveTo>
                  <a:cubicBezTo>
                    <a:pt x="79" y="18"/>
                    <a:pt x="79" y="19"/>
                    <a:pt x="79" y="20"/>
                  </a:cubicBezTo>
                  <a:cubicBezTo>
                    <a:pt x="81" y="20"/>
                    <a:pt x="82" y="20"/>
                    <a:pt x="84" y="20"/>
                  </a:cubicBezTo>
                  <a:cubicBezTo>
                    <a:pt x="84" y="19"/>
                    <a:pt x="84" y="18"/>
                    <a:pt x="84" y="17"/>
                  </a:cubicBezTo>
                  <a:cubicBezTo>
                    <a:pt x="82" y="17"/>
                    <a:pt x="81" y="17"/>
                    <a:pt x="79" y="17"/>
                  </a:cubicBezTo>
                  <a:close/>
                  <a:moveTo>
                    <a:pt x="86" y="17"/>
                  </a:moveTo>
                  <a:cubicBezTo>
                    <a:pt x="86" y="20"/>
                    <a:pt x="86" y="20"/>
                    <a:pt x="86" y="20"/>
                  </a:cubicBezTo>
                  <a:cubicBezTo>
                    <a:pt x="90" y="20"/>
                    <a:pt x="90" y="20"/>
                    <a:pt x="90" y="20"/>
                  </a:cubicBezTo>
                  <a:cubicBezTo>
                    <a:pt x="90" y="17"/>
                    <a:pt x="90" y="17"/>
                    <a:pt x="90" y="17"/>
                  </a:cubicBezTo>
                  <a:cubicBezTo>
                    <a:pt x="86" y="17"/>
                    <a:pt x="86" y="17"/>
                    <a:pt x="86" y="17"/>
                  </a:cubicBezTo>
                  <a:close/>
                  <a:moveTo>
                    <a:pt x="13" y="27"/>
                  </a:moveTo>
                  <a:cubicBezTo>
                    <a:pt x="13" y="28"/>
                    <a:pt x="13" y="29"/>
                    <a:pt x="13" y="30"/>
                  </a:cubicBezTo>
                  <a:cubicBezTo>
                    <a:pt x="14" y="30"/>
                    <a:pt x="16" y="30"/>
                    <a:pt x="17" y="30"/>
                  </a:cubicBezTo>
                  <a:cubicBezTo>
                    <a:pt x="17" y="29"/>
                    <a:pt x="17" y="28"/>
                    <a:pt x="17" y="27"/>
                  </a:cubicBezTo>
                  <a:cubicBezTo>
                    <a:pt x="16" y="27"/>
                    <a:pt x="14" y="27"/>
                    <a:pt x="13" y="27"/>
                  </a:cubicBezTo>
                  <a:close/>
                  <a:moveTo>
                    <a:pt x="13" y="42"/>
                  </a:moveTo>
                  <a:cubicBezTo>
                    <a:pt x="13" y="43"/>
                    <a:pt x="13" y="44"/>
                    <a:pt x="13" y="45"/>
                  </a:cubicBezTo>
                  <a:cubicBezTo>
                    <a:pt x="14" y="45"/>
                    <a:pt x="16" y="45"/>
                    <a:pt x="17" y="45"/>
                  </a:cubicBezTo>
                  <a:cubicBezTo>
                    <a:pt x="17" y="44"/>
                    <a:pt x="17" y="43"/>
                    <a:pt x="17" y="42"/>
                  </a:cubicBezTo>
                  <a:cubicBezTo>
                    <a:pt x="16" y="42"/>
                    <a:pt x="14" y="42"/>
                    <a:pt x="13" y="42"/>
                  </a:cubicBezTo>
                  <a:close/>
                  <a:moveTo>
                    <a:pt x="13" y="47"/>
                  </a:moveTo>
                  <a:cubicBezTo>
                    <a:pt x="13" y="48"/>
                    <a:pt x="13" y="49"/>
                    <a:pt x="13" y="50"/>
                  </a:cubicBezTo>
                  <a:cubicBezTo>
                    <a:pt x="14" y="50"/>
                    <a:pt x="16" y="50"/>
                    <a:pt x="17" y="50"/>
                  </a:cubicBezTo>
                  <a:cubicBezTo>
                    <a:pt x="17" y="49"/>
                    <a:pt x="17" y="48"/>
                    <a:pt x="17" y="47"/>
                  </a:cubicBezTo>
                  <a:cubicBezTo>
                    <a:pt x="16" y="47"/>
                    <a:pt x="14" y="47"/>
                    <a:pt x="13" y="47"/>
                  </a:cubicBezTo>
                  <a:close/>
                  <a:moveTo>
                    <a:pt x="13" y="52"/>
                  </a:moveTo>
                  <a:cubicBezTo>
                    <a:pt x="13" y="53"/>
                    <a:pt x="13" y="54"/>
                    <a:pt x="13" y="55"/>
                  </a:cubicBezTo>
                  <a:cubicBezTo>
                    <a:pt x="14" y="55"/>
                    <a:pt x="16" y="55"/>
                    <a:pt x="17" y="55"/>
                  </a:cubicBezTo>
                  <a:cubicBezTo>
                    <a:pt x="17" y="54"/>
                    <a:pt x="17" y="53"/>
                    <a:pt x="17" y="52"/>
                  </a:cubicBezTo>
                  <a:cubicBezTo>
                    <a:pt x="16" y="52"/>
                    <a:pt x="14" y="52"/>
                    <a:pt x="13" y="52"/>
                  </a:cubicBezTo>
                  <a:close/>
                  <a:moveTo>
                    <a:pt x="13" y="62"/>
                  </a:moveTo>
                  <a:cubicBezTo>
                    <a:pt x="13" y="63"/>
                    <a:pt x="13" y="64"/>
                    <a:pt x="13" y="65"/>
                  </a:cubicBezTo>
                  <a:cubicBezTo>
                    <a:pt x="14" y="65"/>
                    <a:pt x="16" y="65"/>
                    <a:pt x="17" y="65"/>
                  </a:cubicBezTo>
                  <a:cubicBezTo>
                    <a:pt x="17" y="64"/>
                    <a:pt x="17" y="63"/>
                    <a:pt x="17" y="62"/>
                  </a:cubicBezTo>
                  <a:cubicBezTo>
                    <a:pt x="16" y="62"/>
                    <a:pt x="14" y="62"/>
                    <a:pt x="13" y="62"/>
                  </a:cubicBezTo>
                  <a:close/>
                  <a:moveTo>
                    <a:pt x="13" y="77"/>
                  </a:moveTo>
                  <a:cubicBezTo>
                    <a:pt x="13" y="77"/>
                    <a:pt x="13" y="78"/>
                    <a:pt x="13" y="79"/>
                  </a:cubicBezTo>
                  <a:cubicBezTo>
                    <a:pt x="14" y="79"/>
                    <a:pt x="16" y="79"/>
                    <a:pt x="17" y="79"/>
                  </a:cubicBezTo>
                  <a:cubicBezTo>
                    <a:pt x="17" y="78"/>
                    <a:pt x="17" y="77"/>
                    <a:pt x="17" y="77"/>
                  </a:cubicBezTo>
                  <a:cubicBezTo>
                    <a:pt x="16" y="77"/>
                    <a:pt x="14" y="77"/>
                    <a:pt x="13" y="77"/>
                  </a:cubicBezTo>
                  <a:close/>
                  <a:moveTo>
                    <a:pt x="13" y="91"/>
                  </a:moveTo>
                  <a:cubicBezTo>
                    <a:pt x="13" y="92"/>
                    <a:pt x="13" y="93"/>
                    <a:pt x="13" y="94"/>
                  </a:cubicBezTo>
                  <a:cubicBezTo>
                    <a:pt x="14" y="94"/>
                    <a:pt x="16" y="94"/>
                    <a:pt x="17" y="94"/>
                  </a:cubicBezTo>
                  <a:cubicBezTo>
                    <a:pt x="17" y="93"/>
                    <a:pt x="17" y="92"/>
                    <a:pt x="17" y="91"/>
                  </a:cubicBezTo>
                  <a:cubicBezTo>
                    <a:pt x="16" y="91"/>
                    <a:pt x="14" y="91"/>
                    <a:pt x="13" y="91"/>
                  </a:cubicBezTo>
                  <a:close/>
                  <a:moveTo>
                    <a:pt x="13" y="101"/>
                  </a:moveTo>
                  <a:cubicBezTo>
                    <a:pt x="13" y="102"/>
                    <a:pt x="13" y="103"/>
                    <a:pt x="13" y="104"/>
                  </a:cubicBezTo>
                  <a:cubicBezTo>
                    <a:pt x="14" y="104"/>
                    <a:pt x="16" y="104"/>
                    <a:pt x="17" y="104"/>
                  </a:cubicBezTo>
                  <a:cubicBezTo>
                    <a:pt x="17" y="103"/>
                    <a:pt x="17" y="102"/>
                    <a:pt x="17" y="101"/>
                  </a:cubicBezTo>
                  <a:cubicBezTo>
                    <a:pt x="16" y="101"/>
                    <a:pt x="14" y="101"/>
                    <a:pt x="13" y="101"/>
                  </a:cubicBezTo>
                  <a:close/>
                  <a:moveTo>
                    <a:pt x="13" y="106"/>
                  </a:moveTo>
                  <a:cubicBezTo>
                    <a:pt x="13" y="107"/>
                    <a:pt x="13" y="108"/>
                    <a:pt x="13" y="109"/>
                  </a:cubicBezTo>
                  <a:cubicBezTo>
                    <a:pt x="14" y="109"/>
                    <a:pt x="16" y="109"/>
                    <a:pt x="17" y="109"/>
                  </a:cubicBezTo>
                  <a:cubicBezTo>
                    <a:pt x="17" y="108"/>
                    <a:pt x="17" y="107"/>
                    <a:pt x="17" y="106"/>
                  </a:cubicBezTo>
                  <a:cubicBezTo>
                    <a:pt x="16" y="106"/>
                    <a:pt x="14" y="106"/>
                    <a:pt x="13" y="106"/>
                  </a:cubicBezTo>
                  <a:close/>
                  <a:moveTo>
                    <a:pt x="13" y="111"/>
                  </a:moveTo>
                  <a:cubicBezTo>
                    <a:pt x="13" y="112"/>
                    <a:pt x="13" y="113"/>
                    <a:pt x="13" y="114"/>
                  </a:cubicBezTo>
                  <a:cubicBezTo>
                    <a:pt x="14" y="114"/>
                    <a:pt x="16" y="114"/>
                    <a:pt x="17" y="114"/>
                  </a:cubicBezTo>
                  <a:cubicBezTo>
                    <a:pt x="17" y="113"/>
                    <a:pt x="17" y="112"/>
                    <a:pt x="17" y="111"/>
                  </a:cubicBezTo>
                  <a:cubicBezTo>
                    <a:pt x="16" y="111"/>
                    <a:pt x="14" y="111"/>
                    <a:pt x="13" y="111"/>
                  </a:cubicBezTo>
                  <a:close/>
                  <a:moveTo>
                    <a:pt x="13" y="116"/>
                  </a:moveTo>
                  <a:cubicBezTo>
                    <a:pt x="13" y="117"/>
                    <a:pt x="13" y="118"/>
                    <a:pt x="13" y="119"/>
                  </a:cubicBezTo>
                  <a:cubicBezTo>
                    <a:pt x="14" y="119"/>
                    <a:pt x="16" y="119"/>
                    <a:pt x="17" y="119"/>
                  </a:cubicBezTo>
                  <a:cubicBezTo>
                    <a:pt x="17" y="118"/>
                    <a:pt x="17" y="117"/>
                    <a:pt x="17" y="116"/>
                  </a:cubicBezTo>
                  <a:cubicBezTo>
                    <a:pt x="16" y="116"/>
                    <a:pt x="14" y="116"/>
                    <a:pt x="13" y="116"/>
                  </a:cubicBezTo>
                  <a:close/>
                  <a:moveTo>
                    <a:pt x="79" y="121"/>
                  </a:moveTo>
                  <a:cubicBezTo>
                    <a:pt x="79" y="122"/>
                    <a:pt x="79" y="123"/>
                    <a:pt x="79" y="124"/>
                  </a:cubicBezTo>
                  <a:cubicBezTo>
                    <a:pt x="81" y="124"/>
                    <a:pt x="82" y="124"/>
                    <a:pt x="84" y="124"/>
                  </a:cubicBezTo>
                  <a:cubicBezTo>
                    <a:pt x="84" y="123"/>
                    <a:pt x="84" y="122"/>
                    <a:pt x="84" y="121"/>
                  </a:cubicBezTo>
                  <a:cubicBezTo>
                    <a:pt x="82" y="121"/>
                    <a:pt x="81" y="121"/>
                    <a:pt x="79" y="121"/>
                  </a:cubicBezTo>
                  <a:close/>
                  <a:moveTo>
                    <a:pt x="86" y="121"/>
                  </a:moveTo>
                  <a:cubicBezTo>
                    <a:pt x="86" y="124"/>
                    <a:pt x="86" y="124"/>
                    <a:pt x="86" y="124"/>
                  </a:cubicBezTo>
                  <a:cubicBezTo>
                    <a:pt x="90" y="124"/>
                    <a:pt x="90" y="124"/>
                    <a:pt x="90" y="124"/>
                  </a:cubicBezTo>
                  <a:cubicBezTo>
                    <a:pt x="90" y="121"/>
                    <a:pt x="90" y="121"/>
                    <a:pt x="90" y="121"/>
                  </a:cubicBezTo>
                  <a:cubicBezTo>
                    <a:pt x="86" y="121"/>
                    <a:pt x="86" y="121"/>
                    <a:pt x="86" y="121"/>
                  </a:cubicBezTo>
                  <a:close/>
                  <a:moveTo>
                    <a:pt x="7" y="116"/>
                  </a:moveTo>
                  <a:cubicBezTo>
                    <a:pt x="7" y="117"/>
                    <a:pt x="7" y="118"/>
                    <a:pt x="7" y="119"/>
                  </a:cubicBezTo>
                  <a:cubicBezTo>
                    <a:pt x="8" y="119"/>
                    <a:pt x="10" y="119"/>
                    <a:pt x="11" y="119"/>
                  </a:cubicBezTo>
                  <a:cubicBezTo>
                    <a:pt x="11" y="118"/>
                    <a:pt x="11" y="117"/>
                    <a:pt x="11" y="116"/>
                  </a:cubicBezTo>
                  <a:cubicBezTo>
                    <a:pt x="10" y="116"/>
                    <a:pt x="8" y="116"/>
                    <a:pt x="7" y="116"/>
                  </a:cubicBezTo>
                  <a:close/>
                  <a:moveTo>
                    <a:pt x="19" y="116"/>
                  </a:moveTo>
                  <a:cubicBezTo>
                    <a:pt x="19" y="117"/>
                    <a:pt x="19" y="118"/>
                    <a:pt x="19" y="119"/>
                  </a:cubicBezTo>
                  <a:cubicBezTo>
                    <a:pt x="20" y="119"/>
                    <a:pt x="22" y="119"/>
                    <a:pt x="23" y="119"/>
                  </a:cubicBezTo>
                  <a:cubicBezTo>
                    <a:pt x="23" y="118"/>
                    <a:pt x="23" y="117"/>
                    <a:pt x="23" y="116"/>
                  </a:cubicBezTo>
                  <a:cubicBezTo>
                    <a:pt x="22" y="116"/>
                    <a:pt x="20" y="116"/>
                    <a:pt x="19" y="116"/>
                  </a:cubicBezTo>
                  <a:close/>
                  <a:moveTo>
                    <a:pt x="25" y="116"/>
                  </a:moveTo>
                  <a:cubicBezTo>
                    <a:pt x="25" y="117"/>
                    <a:pt x="25" y="118"/>
                    <a:pt x="25" y="119"/>
                  </a:cubicBezTo>
                  <a:cubicBezTo>
                    <a:pt x="26" y="119"/>
                    <a:pt x="28" y="119"/>
                    <a:pt x="29" y="119"/>
                  </a:cubicBezTo>
                  <a:cubicBezTo>
                    <a:pt x="29" y="118"/>
                    <a:pt x="29" y="117"/>
                    <a:pt x="29" y="116"/>
                  </a:cubicBezTo>
                  <a:cubicBezTo>
                    <a:pt x="28" y="116"/>
                    <a:pt x="26" y="116"/>
                    <a:pt x="25" y="116"/>
                  </a:cubicBezTo>
                  <a:close/>
                  <a:moveTo>
                    <a:pt x="37" y="116"/>
                  </a:moveTo>
                  <a:cubicBezTo>
                    <a:pt x="37" y="117"/>
                    <a:pt x="37" y="118"/>
                    <a:pt x="37" y="119"/>
                  </a:cubicBezTo>
                  <a:cubicBezTo>
                    <a:pt x="38" y="119"/>
                    <a:pt x="40" y="119"/>
                    <a:pt x="41" y="119"/>
                  </a:cubicBezTo>
                  <a:cubicBezTo>
                    <a:pt x="41" y="118"/>
                    <a:pt x="41" y="117"/>
                    <a:pt x="41" y="116"/>
                  </a:cubicBezTo>
                  <a:cubicBezTo>
                    <a:pt x="40" y="116"/>
                    <a:pt x="38" y="116"/>
                    <a:pt x="37" y="116"/>
                  </a:cubicBezTo>
                  <a:close/>
                  <a:moveTo>
                    <a:pt x="43" y="116"/>
                  </a:moveTo>
                  <a:cubicBezTo>
                    <a:pt x="43" y="117"/>
                    <a:pt x="43" y="118"/>
                    <a:pt x="43" y="119"/>
                  </a:cubicBezTo>
                  <a:cubicBezTo>
                    <a:pt x="45" y="119"/>
                    <a:pt x="46" y="119"/>
                    <a:pt x="47" y="119"/>
                  </a:cubicBezTo>
                  <a:cubicBezTo>
                    <a:pt x="47" y="118"/>
                    <a:pt x="47" y="117"/>
                    <a:pt x="47" y="116"/>
                  </a:cubicBezTo>
                  <a:cubicBezTo>
                    <a:pt x="46" y="116"/>
                    <a:pt x="45" y="116"/>
                    <a:pt x="43" y="116"/>
                  </a:cubicBezTo>
                  <a:close/>
                  <a:moveTo>
                    <a:pt x="49" y="116"/>
                  </a:moveTo>
                  <a:cubicBezTo>
                    <a:pt x="49" y="117"/>
                    <a:pt x="49" y="118"/>
                    <a:pt x="49" y="119"/>
                  </a:cubicBezTo>
                  <a:cubicBezTo>
                    <a:pt x="51" y="119"/>
                    <a:pt x="52" y="119"/>
                    <a:pt x="53" y="119"/>
                  </a:cubicBezTo>
                  <a:cubicBezTo>
                    <a:pt x="53" y="118"/>
                    <a:pt x="53" y="117"/>
                    <a:pt x="53" y="116"/>
                  </a:cubicBezTo>
                  <a:cubicBezTo>
                    <a:pt x="52" y="116"/>
                    <a:pt x="51" y="116"/>
                    <a:pt x="49" y="116"/>
                  </a:cubicBezTo>
                  <a:close/>
                  <a:moveTo>
                    <a:pt x="55" y="116"/>
                  </a:moveTo>
                  <a:cubicBezTo>
                    <a:pt x="55" y="117"/>
                    <a:pt x="55" y="118"/>
                    <a:pt x="55" y="119"/>
                  </a:cubicBezTo>
                  <a:cubicBezTo>
                    <a:pt x="57" y="119"/>
                    <a:pt x="58" y="119"/>
                    <a:pt x="60" y="119"/>
                  </a:cubicBezTo>
                  <a:cubicBezTo>
                    <a:pt x="60" y="118"/>
                    <a:pt x="60" y="117"/>
                    <a:pt x="60" y="116"/>
                  </a:cubicBezTo>
                  <a:cubicBezTo>
                    <a:pt x="58" y="116"/>
                    <a:pt x="57" y="116"/>
                    <a:pt x="55" y="116"/>
                  </a:cubicBezTo>
                  <a:close/>
                  <a:moveTo>
                    <a:pt x="61" y="116"/>
                  </a:moveTo>
                  <a:cubicBezTo>
                    <a:pt x="61" y="117"/>
                    <a:pt x="61" y="118"/>
                    <a:pt x="61" y="119"/>
                  </a:cubicBezTo>
                  <a:cubicBezTo>
                    <a:pt x="63" y="119"/>
                    <a:pt x="64" y="119"/>
                    <a:pt x="66" y="119"/>
                  </a:cubicBezTo>
                  <a:cubicBezTo>
                    <a:pt x="66" y="118"/>
                    <a:pt x="66" y="117"/>
                    <a:pt x="66" y="116"/>
                  </a:cubicBezTo>
                  <a:cubicBezTo>
                    <a:pt x="64" y="116"/>
                    <a:pt x="63" y="116"/>
                    <a:pt x="61" y="116"/>
                  </a:cubicBezTo>
                  <a:close/>
                  <a:moveTo>
                    <a:pt x="79" y="116"/>
                  </a:moveTo>
                  <a:cubicBezTo>
                    <a:pt x="79" y="117"/>
                    <a:pt x="79" y="118"/>
                    <a:pt x="79" y="119"/>
                  </a:cubicBezTo>
                  <a:cubicBezTo>
                    <a:pt x="81" y="119"/>
                    <a:pt x="82" y="119"/>
                    <a:pt x="84" y="119"/>
                  </a:cubicBezTo>
                  <a:cubicBezTo>
                    <a:pt x="84" y="118"/>
                    <a:pt x="84" y="117"/>
                    <a:pt x="84" y="116"/>
                  </a:cubicBezTo>
                  <a:cubicBezTo>
                    <a:pt x="82" y="116"/>
                    <a:pt x="81" y="116"/>
                    <a:pt x="79" y="116"/>
                  </a:cubicBezTo>
                  <a:close/>
                  <a:moveTo>
                    <a:pt x="86" y="116"/>
                  </a:moveTo>
                  <a:cubicBezTo>
                    <a:pt x="86" y="117"/>
                    <a:pt x="86" y="118"/>
                    <a:pt x="86" y="119"/>
                  </a:cubicBezTo>
                  <a:cubicBezTo>
                    <a:pt x="87" y="119"/>
                    <a:pt x="88" y="119"/>
                    <a:pt x="90" y="119"/>
                  </a:cubicBezTo>
                  <a:cubicBezTo>
                    <a:pt x="90" y="118"/>
                    <a:pt x="90" y="117"/>
                    <a:pt x="90" y="116"/>
                  </a:cubicBezTo>
                  <a:cubicBezTo>
                    <a:pt x="88" y="116"/>
                    <a:pt x="87" y="116"/>
                    <a:pt x="86" y="116"/>
                  </a:cubicBezTo>
                  <a:close/>
                  <a:moveTo>
                    <a:pt x="19" y="111"/>
                  </a:moveTo>
                  <a:cubicBezTo>
                    <a:pt x="19" y="112"/>
                    <a:pt x="19" y="113"/>
                    <a:pt x="19" y="114"/>
                  </a:cubicBezTo>
                  <a:cubicBezTo>
                    <a:pt x="20" y="114"/>
                    <a:pt x="22" y="114"/>
                    <a:pt x="23" y="114"/>
                  </a:cubicBezTo>
                  <a:cubicBezTo>
                    <a:pt x="23" y="113"/>
                    <a:pt x="23" y="112"/>
                    <a:pt x="23" y="111"/>
                  </a:cubicBezTo>
                  <a:cubicBezTo>
                    <a:pt x="22" y="111"/>
                    <a:pt x="20" y="111"/>
                    <a:pt x="19" y="111"/>
                  </a:cubicBezTo>
                  <a:close/>
                  <a:moveTo>
                    <a:pt x="25" y="111"/>
                  </a:moveTo>
                  <a:cubicBezTo>
                    <a:pt x="25" y="112"/>
                    <a:pt x="25" y="113"/>
                    <a:pt x="25" y="114"/>
                  </a:cubicBezTo>
                  <a:cubicBezTo>
                    <a:pt x="26" y="114"/>
                    <a:pt x="28" y="114"/>
                    <a:pt x="29" y="114"/>
                  </a:cubicBezTo>
                  <a:cubicBezTo>
                    <a:pt x="29" y="113"/>
                    <a:pt x="29" y="112"/>
                    <a:pt x="29" y="111"/>
                  </a:cubicBezTo>
                  <a:cubicBezTo>
                    <a:pt x="28" y="111"/>
                    <a:pt x="26" y="111"/>
                    <a:pt x="25" y="111"/>
                  </a:cubicBezTo>
                  <a:close/>
                  <a:moveTo>
                    <a:pt x="37" y="111"/>
                  </a:moveTo>
                  <a:cubicBezTo>
                    <a:pt x="37" y="112"/>
                    <a:pt x="37" y="113"/>
                    <a:pt x="37" y="114"/>
                  </a:cubicBezTo>
                  <a:cubicBezTo>
                    <a:pt x="38" y="114"/>
                    <a:pt x="40" y="114"/>
                    <a:pt x="41" y="114"/>
                  </a:cubicBezTo>
                  <a:cubicBezTo>
                    <a:pt x="41" y="113"/>
                    <a:pt x="41" y="112"/>
                    <a:pt x="41" y="111"/>
                  </a:cubicBezTo>
                  <a:cubicBezTo>
                    <a:pt x="40" y="111"/>
                    <a:pt x="38" y="111"/>
                    <a:pt x="37" y="111"/>
                  </a:cubicBezTo>
                  <a:close/>
                  <a:moveTo>
                    <a:pt x="55" y="111"/>
                  </a:moveTo>
                  <a:cubicBezTo>
                    <a:pt x="55" y="112"/>
                    <a:pt x="55" y="113"/>
                    <a:pt x="55" y="114"/>
                  </a:cubicBezTo>
                  <a:cubicBezTo>
                    <a:pt x="57" y="114"/>
                    <a:pt x="58" y="114"/>
                    <a:pt x="60" y="114"/>
                  </a:cubicBezTo>
                  <a:cubicBezTo>
                    <a:pt x="60" y="113"/>
                    <a:pt x="60" y="112"/>
                    <a:pt x="60" y="111"/>
                  </a:cubicBezTo>
                  <a:cubicBezTo>
                    <a:pt x="58" y="111"/>
                    <a:pt x="57" y="111"/>
                    <a:pt x="55" y="111"/>
                  </a:cubicBezTo>
                  <a:close/>
                  <a:moveTo>
                    <a:pt x="61" y="111"/>
                  </a:moveTo>
                  <a:cubicBezTo>
                    <a:pt x="61" y="112"/>
                    <a:pt x="61" y="113"/>
                    <a:pt x="61" y="114"/>
                  </a:cubicBezTo>
                  <a:cubicBezTo>
                    <a:pt x="63" y="114"/>
                    <a:pt x="64" y="114"/>
                    <a:pt x="66" y="114"/>
                  </a:cubicBezTo>
                  <a:cubicBezTo>
                    <a:pt x="66" y="113"/>
                    <a:pt x="66" y="112"/>
                    <a:pt x="66" y="111"/>
                  </a:cubicBezTo>
                  <a:cubicBezTo>
                    <a:pt x="64" y="111"/>
                    <a:pt x="63" y="111"/>
                    <a:pt x="61" y="111"/>
                  </a:cubicBezTo>
                  <a:close/>
                  <a:moveTo>
                    <a:pt x="79" y="111"/>
                  </a:moveTo>
                  <a:cubicBezTo>
                    <a:pt x="79" y="112"/>
                    <a:pt x="79" y="113"/>
                    <a:pt x="79" y="114"/>
                  </a:cubicBezTo>
                  <a:cubicBezTo>
                    <a:pt x="81" y="114"/>
                    <a:pt x="82" y="114"/>
                    <a:pt x="84" y="114"/>
                  </a:cubicBezTo>
                  <a:cubicBezTo>
                    <a:pt x="84" y="113"/>
                    <a:pt x="84" y="112"/>
                    <a:pt x="84" y="111"/>
                  </a:cubicBezTo>
                  <a:cubicBezTo>
                    <a:pt x="82" y="111"/>
                    <a:pt x="81" y="111"/>
                    <a:pt x="79" y="111"/>
                  </a:cubicBezTo>
                  <a:close/>
                  <a:moveTo>
                    <a:pt x="86" y="111"/>
                  </a:moveTo>
                  <a:cubicBezTo>
                    <a:pt x="86" y="112"/>
                    <a:pt x="86" y="113"/>
                    <a:pt x="86" y="114"/>
                  </a:cubicBezTo>
                  <a:cubicBezTo>
                    <a:pt x="87" y="114"/>
                    <a:pt x="88" y="114"/>
                    <a:pt x="90" y="114"/>
                  </a:cubicBezTo>
                  <a:cubicBezTo>
                    <a:pt x="90" y="113"/>
                    <a:pt x="90" y="112"/>
                    <a:pt x="90" y="111"/>
                  </a:cubicBezTo>
                  <a:cubicBezTo>
                    <a:pt x="88" y="111"/>
                    <a:pt x="87" y="111"/>
                    <a:pt x="86" y="111"/>
                  </a:cubicBezTo>
                  <a:close/>
                  <a:moveTo>
                    <a:pt x="7" y="106"/>
                  </a:moveTo>
                  <a:cubicBezTo>
                    <a:pt x="7" y="107"/>
                    <a:pt x="7" y="108"/>
                    <a:pt x="7" y="109"/>
                  </a:cubicBezTo>
                  <a:cubicBezTo>
                    <a:pt x="8" y="109"/>
                    <a:pt x="10" y="109"/>
                    <a:pt x="11" y="109"/>
                  </a:cubicBezTo>
                  <a:cubicBezTo>
                    <a:pt x="11" y="108"/>
                    <a:pt x="11" y="107"/>
                    <a:pt x="11" y="106"/>
                  </a:cubicBezTo>
                  <a:cubicBezTo>
                    <a:pt x="10" y="106"/>
                    <a:pt x="8" y="106"/>
                    <a:pt x="7" y="106"/>
                  </a:cubicBezTo>
                  <a:close/>
                  <a:moveTo>
                    <a:pt x="19" y="106"/>
                  </a:moveTo>
                  <a:cubicBezTo>
                    <a:pt x="19" y="107"/>
                    <a:pt x="19" y="108"/>
                    <a:pt x="19" y="109"/>
                  </a:cubicBezTo>
                  <a:cubicBezTo>
                    <a:pt x="20" y="109"/>
                    <a:pt x="22" y="109"/>
                    <a:pt x="23" y="109"/>
                  </a:cubicBezTo>
                  <a:cubicBezTo>
                    <a:pt x="23" y="108"/>
                    <a:pt x="23" y="107"/>
                    <a:pt x="23" y="106"/>
                  </a:cubicBezTo>
                  <a:cubicBezTo>
                    <a:pt x="22" y="106"/>
                    <a:pt x="20" y="106"/>
                    <a:pt x="19" y="106"/>
                  </a:cubicBezTo>
                  <a:close/>
                  <a:moveTo>
                    <a:pt x="25" y="106"/>
                  </a:moveTo>
                  <a:cubicBezTo>
                    <a:pt x="25" y="107"/>
                    <a:pt x="25" y="108"/>
                    <a:pt x="25" y="109"/>
                  </a:cubicBezTo>
                  <a:cubicBezTo>
                    <a:pt x="26" y="109"/>
                    <a:pt x="28" y="109"/>
                    <a:pt x="29" y="109"/>
                  </a:cubicBezTo>
                  <a:cubicBezTo>
                    <a:pt x="29" y="108"/>
                    <a:pt x="29" y="107"/>
                    <a:pt x="29" y="106"/>
                  </a:cubicBezTo>
                  <a:cubicBezTo>
                    <a:pt x="28" y="106"/>
                    <a:pt x="26" y="106"/>
                    <a:pt x="25" y="106"/>
                  </a:cubicBezTo>
                  <a:close/>
                  <a:moveTo>
                    <a:pt x="31" y="106"/>
                  </a:moveTo>
                  <a:cubicBezTo>
                    <a:pt x="31" y="107"/>
                    <a:pt x="31" y="108"/>
                    <a:pt x="31" y="109"/>
                  </a:cubicBezTo>
                  <a:cubicBezTo>
                    <a:pt x="32" y="109"/>
                    <a:pt x="34" y="109"/>
                    <a:pt x="35" y="109"/>
                  </a:cubicBezTo>
                  <a:cubicBezTo>
                    <a:pt x="35" y="108"/>
                    <a:pt x="35" y="107"/>
                    <a:pt x="35" y="106"/>
                  </a:cubicBezTo>
                  <a:cubicBezTo>
                    <a:pt x="34" y="106"/>
                    <a:pt x="32" y="106"/>
                    <a:pt x="31" y="106"/>
                  </a:cubicBezTo>
                  <a:close/>
                  <a:moveTo>
                    <a:pt x="37" y="106"/>
                  </a:moveTo>
                  <a:cubicBezTo>
                    <a:pt x="37" y="107"/>
                    <a:pt x="37" y="108"/>
                    <a:pt x="37" y="109"/>
                  </a:cubicBezTo>
                  <a:cubicBezTo>
                    <a:pt x="38" y="109"/>
                    <a:pt x="40" y="109"/>
                    <a:pt x="41" y="109"/>
                  </a:cubicBezTo>
                  <a:cubicBezTo>
                    <a:pt x="41" y="108"/>
                    <a:pt x="41" y="107"/>
                    <a:pt x="41" y="106"/>
                  </a:cubicBezTo>
                  <a:cubicBezTo>
                    <a:pt x="40" y="106"/>
                    <a:pt x="38" y="106"/>
                    <a:pt x="37" y="106"/>
                  </a:cubicBezTo>
                  <a:close/>
                  <a:moveTo>
                    <a:pt x="43" y="106"/>
                  </a:moveTo>
                  <a:cubicBezTo>
                    <a:pt x="43" y="107"/>
                    <a:pt x="43" y="108"/>
                    <a:pt x="43" y="109"/>
                  </a:cubicBezTo>
                  <a:cubicBezTo>
                    <a:pt x="45" y="109"/>
                    <a:pt x="46" y="109"/>
                    <a:pt x="47" y="109"/>
                  </a:cubicBezTo>
                  <a:cubicBezTo>
                    <a:pt x="47" y="108"/>
                    <a:pt x="47" y="107"/>
                    <a:pt x="47" y="106"/>
                  </a:cubicBezTo>
                  <a:cubicBezTo>
                    <a:pt x="46" y="106"/>
                    <a:pt x="45" y="106"/>
                    <a:pt x="43" y="106"/>
                  </a:cubicBezTo>
                  <a:close/>
                  <a:moveTo>
                    <a:pt x="49" y="106"/>
                  </a:moveTo>
                  <a:cubicBezTo>
                    <a:pt x="49" y="107"/>
                    <a:pt x="49" y="108"/>
                    <a:pt x="49" y="109"/>
                  </a:cubicBezTo>
                  <a:cubicBezTo>
                    <a:pt x="51" y="109"/>
                    <a:pt x="52" y="109"/>
                    <a:pt x="53" y="109"/>
                  </a:cubicBezTo>
                  <a:cubicBezTo>
                    <a:pt x="53" y="108"/>
                    <a:pt x="53" y="107"/>
                    <a:pt x="53" y="106"/>
                  </a:cubicBezTo>
                  <a:cubicBezTo>
                    <a:pt x="52" y="106"/>
                    <a:pt x="51" y="106"/>
                    <a:pt x="49" y="106"/>
                  </a:cubicBezTo>
                  <a:close/>
                  <a:moveTo>
                    <a:pt x="61" y="106"/>
                  </a:moveTo>
                  <a:cubicBezTo>
                    <a:pt x="61" y="107"/>
                    <a:pt x="61" y="108"/>
                    <a:pt x="61" y="109"/>
                  </a:cubicBezTo>
                  <a:cubicBezTo>
                    <a:pt x="63" y="109"/>
                    <a:pt x="64" y="109"/>
                    <a:pt x="66" y="109"/>
                  </a:cubicBezTo>
                  <a:cubicBezTo>
                    <a:pt x="66" y="108"/>
                    <a:pt x="66" y="107"/>
                    <a:pt x="66" y="106"/>
                  </a:cubicBezTo>
                  <a:cubicBezTo>
                    <a:pt x="64" y="106"/>
                    <a:pt x="63" y="106"/>
                    <a:pt x="61" y="106"/>
                  </a:cubicBezTo>
                  <a:close/>
                  <a:moveTo>
                    <a:pt x="86" y="106"/>
                  </a:moveTo>
                  <a:cubicBezTo>
                    <a:pt x="86" y="107"/>
                    <a:pt x="86" y="108"/>
                    <a:pt x="86" y="109"/>
                  </a:cubicBezTo>
                  <a:cubicBezTo>
                    <a:pt x="87" y="109"/>
                    <a:pt x="88" y="109"/>
                    <a:pt x="90" y="109"/>
                  </a:cubicBezTo>
                  <a:cubicBezTo>
                    <a:pt x="90" y="108"/>
                    <a:pt x="90" y="107"/>
                    <a:pt x="90" y="106"/>
                  </a:cubicBezTo>
                  <a:cubicBezTo>
                    <a:pt x="88" y="106"/>
                    <a:pt x="87" y="106"/>
                    <a:pt x="86" y="106"/>
                  </a:cubicBezTo>
                  <a:close/>
                  <a:moveTo>
                    <a:pt x="7" y="101"/>
                  </a:moveTo>
                  <a:cubicBezTo>
                    <a:pt x="7" y="102"/>
                    <a:pt x="7" y="103"/>
                    <a:pt x="7" y="104"/>
                  </a:cubicBezTo>
                  <a:cubicBezTo>
                    <a:pt x="8" y="104"/>
                    <a:pt x="10" y="104"/>
                    <a:pt x="11" y="104"/>
                  </a:cubicBezTo>
                  <a:cubicBezTo>
                    <a:pt x="11" y="103"/>
                    <a:pt x="11" y="102"/>
                    <a:pt x="11" y="101"/>
                  </a:cubicBezTo>
                  <a:cubicBezTo>
                    <a:pt x="10" y="101"/>
                    <a:pt x="8" y="101"/>
                    <a:pt x="7" y="101"/>
                  </a:cubicBezTo>
                  <a:close/>
                  <a:moveTo>
                    <a:pt x="25" y="101"/>
                  </a:moveTo>
                  <a:cubicBezTo>
                    <a:pt x="25" y="102"/>
                    <a:pt x="25" y="103"/>
                    <a:pt x="25" y="104"/>
                  </a:cubicBezTo>
                  <a:cubicBezTo>
                    <a:pt x="26" y="104"/>
                    <a:pt x="28" y="104"/>
                    <a:pt x="29" y="104"/>
                  </a:cubicBezTo>
                  <a:cubicBezTo>
                    <a:pt x="29" y="103"/>
                    <a:pt x="29" y="102"/>
                    <a:pt x="29" y="101"/>
                  </a:cubicBezTo>
                  <a:cubicBezTo>
                    <a:pt x="28" y="101"/>
                    <a:pt x="26" y="101"/>
                    <a:pt x="25" y="101"/>
                  </a:cubicBezTo>
                  <a:close/>
                  <a:moveTo>
                    <a:pt x="31" y="101"/>
                  </a:moveTo>
                  <a:cubicBezTo>
                    <a:pt x="31" y="102"/>
                    <a:pt x="31" y="103"/>
                    <a:pt x="31" y="104"/>
                  </a:cubicBezTo>
                  <a:cubicBezTo>
                    <a:pt x="32" y="104"/>
                    <a:pt x="34" y="104"/>
                    <a:pt x="35" y="104"/>
                  </a:cubicBezTo>
                  <a:cubicBezTo>
                    <a:pt x="35" y="103"/>
                    <a:pt x="35" y="102"/>
                    <a:pt x="35" y="101"/>
                  </a:cubicBezTo>
                  <a:cubicBezTo>
                    <a:pt x="34" y="101"/>
                    <a:pt x="32" y="101"/>
                    <a:pt x="31" y="101"/>
                  </a:cubicBezTo>
                  <a:close/>
                  <a:moveTo>
                    <a:pt x="43" y="101"/>
                  </a:moveTo>
                  <a:cubicBezTo>
                    <a:pt x="43" y="102"/>
                    <a:pt x="43" y="103"/>
                    <a:pt x="43" y="104"/>
                  </a:cubicBezTo>
                  <a:cubicBezTo>
                    <a:pt x="45" y="104"/>
                    <a:pt x="46" y="104"/>
                    <a:pt x="47" y="104"/>
                  </a:cubicBezTo>
                  <a:cubicBezTo>
                    <a:pt x="47" y="103"/>
                    <a:pt x="47" y="102"/>
                    <a:pt x="47" y="101"/>
                  </a:cubicBezTo>
                  <a:cubicBezTo>
                    <a:pt x="46" y="101"/>
                    <a:pt x="45" y="101"/>
                    <a:pt x="43" y="101"/>
                  </a:cubicBezTo>
                  <a:close/>
                  <a:moveTo>
                    <a:pt x="49" y="101"/>
                  </a:moveTo>
                  <a:cubicBezTo>
                    <a:pt x="49" y="102"/>
                    <a:pt x="49" y="103"/>
                    <a:pt x="49" y="104"/>
                  </a:cubicBezTo>
                  <a:cubicBezTo>
                    <a:pt x="51" y="104"/>
                    <a:pt x="52" y="104"/>
                    <a:pt x="53" y="104"/>
                  </a:cubicBezTo>
                  <a:cubicBezTo>
                    <a:pt x="53" y="103"/>
                    <a:pt x="53" y="102"/>
                    <a:pt x="53" y="101"/>
                  </a:cubicBezTo>
                  <a:cubicBezTo>
                    <a:pt x="52" y="101"/>
                    <a:pt x="51" y="101"/>
                    <a:pt x="49" y="101"/>
                  </a:cubicBezTo>
                  <a:close/>
                  <a:moveTo>
                    <a:pt x="55" y="101"/>
                  </a:moveTo>
                  <a:cubicBezTo>
                    <a:pt x="55" y="102"/>
                    <a:pt x="55" y="103"/>
                    <a:pt x="55" y="104"/>
                  </a:cubicBezTo>
                  <a:cubicBezTo>
                    <a:pt x="57" y="104"/>
                    <a:pt x="58" y="104"/>
                    <a:pt x="60" y="104"/>
                  </a:cubicBezTo>
                  <a:cubicBezTo>
                    <a:pt x="60" y="103"/>
                    <a:pt x="60" y="102"/>
                    <a:pt x="60" y="101"/>
                  </a:cubicBezTo>
                  <a:cubicBezTo>
                    <a:pt x="58" y="101"/>
                    <a:pt x="57" y="101"/>
                    <a:pt x="55" y="101"/>
                  </a:cubicBezTo>
                  <a:close/>
                  <a:moveTo>
                    <a:pt x="61" y="101"/>
                  </a:moveTo>
                  <a:cubicBezTo>
                    <a:pt x="61" y="102"/>
                    <a:pt x="61" y="103"/>
                    <a:pt x="61" y="104"/>
                  </a:cubicBezTo>
                  <a:cubicBezTo>
                    <a:pt x="63" y="104"/>
                    <a:pt x="64" y="104"/>
                    <a:pt x="66" y="104"/>
                  </a:cubicBezTo>
                  <a:cubicBezTo>
                    <a:pt x="66" y="103"/>
                    <a:pt x="66" y="102"/>
                    <a:pt x="66" y="101"/>
                  </a:cubicBezTo>
                  <a:cubicBezTo>
                    <a:pt x="64" y="101"/>
                    <a:pt x="63" y="101"/>
                    <a:pt x="61" y="101"/>
                  </a:cubicBezTo>
                  <a:close/>
                  <a:moveTo>
                    <a:pt x="79" y="101"/>
                  </a:moveTo>
                  <a:cubicBezTo>
                    <a:pt x="79" y="102"/>
                    <a:pt x="79" y="103"/>
                    <a:pt x="79" y="104"/>
                  </a:cubicBezTo>
                  <a:cubicBezTo>
                    <a:pt x="81" y="104"/>
                    <a:pt x="82" y="104"/>
                    <a:pt x="84" y="104"/>
                  </a:cubicBezTo>
                  <a:cubicBezTo>
                    <a:pt x="84" y="103"/>
                    <a:pt x="84" y="102"/>
                    <a:pt x="84" y="101"/>
                  </a:cubicBezTo>
                  <a:cubicBezTo>
                    <a:pt x="82" y="101"/>
                    <a:pt x="81" y="101"/>
                    <a:pt x="79" y="101"/>
                  </a:cubicBezTo>
                  <a:close/>
                  <a:moveTo>
                    <a:pt x="86" y="101"/>
                  </a:moveTo>
                  <a:cubicBezTo>
                    <a:pt x="86" y="102"/>
                    <a:pt x="86" y="103"/>
                    <a:pt x="86" y="104"/>
                  </a:cubicBezTo>
                  <a:cubicBezTo>
                    <a:pt x="87" y="104"/>
                    <a:pt x="88" y="104"/>
                    <a:pt x="90" y="104"/>
                  </a:cubicBezTo>
                  <a:cubicBezTo>
                    <a:pt x="90" y="103"/>
                    <a:pt x="90" y="102"/>
                    <a:pt x="90" y="101"/>
                  </a:cubicBezTo>
                  <a:cubicBezTo>
                    <a:pt x="88" y="101"/>
                    <a:pt x="87" y="101"/>
                    <a:pt x="86" y="101"/>
                  </a:cubicBezTo>
                  <a:close/>
                  <a:moveTo>
                    <a:pt x="7" y="96"/>
                  </a:moveTo>
                  <a:cubicBezTo>
                    <a:pt x="7" y="97"/>
                    <a:pt x="7" y="98"/>
                    <a:pt x="7" y="99"/>
                  </a:cubicBezTo>
                  <a:cubicBezTo>
                    <a:pt x="8" y="99"/>
                    <a:pt x="10" y="99"/>
                    <a:pt x="11" y="99"/>
                  </a:cubicBezTo>
                  <a:cubicBezTo>
                    <a:pt x="11" y="98"/>
                    <a:pt x="11" y="97"/>
                    <a:pt x="11" y="96"/>
                  </a:cubicBezTo>
                  <a:cubicBezTo>
                    <a:pt x="10" y="96"/>
                    <a:pt x="8" y="96"/>
                    <a:pt x="7" y="96"/>
                  </a:cubicBezTo>
                  <a:close/>
                  <a:moveTo>
                    <a:pt x="25" y="96"/>
                  </a:moveTo>
                  <a:cubicBezTo>
                    <a:pt x="25" y="97"/>
                    <a:pt x="25" y="98"/>
                    <a:pt x="25" y="99"/>
                  </a:cubicBezTo>
                  <a:cubicBezTo>
                    <a:pt x="26" y="99"/>
                    <a:pt x="28" y="99"/>
                    <a:pt x="29" y="99"/>
                  </a:cubicBezTo>
                  <a:cubicBezTo>
                    <a:pt x="29" y="98"/>
                    <a:pt x="29" y="97"/>
                    <a:pt x="29" y="96"/>
                  </a:cubicBezTo>
                  <a:cubicBezTo>
                    <a:pt x="28" y="96"/>
                    <a:pt x="26" y="96"/>
                    <a:pt x="25" y="96"/>
                  </a:cubicBezTo>
                  <a:close/>
                  <a:moveTo>
                    <a:pt x="31" y="96"/>
                  </a:moveTo>
                  <a:cubicBezTo>
                    <a:pt x="31" y="97"/>
                    <a:pt x="31" y="98"/>
                    <a:pt x="31" y="99"/>
                  </a:cubicBezTo>
                  <a:cubicBezTo>
                    <a:pt x="32" y="99"/>
                    <a:pt x="34" y="99"/>
                    <a:pt x="35" y="99"/>
                  </a:cubicBezTo>
                  <a:cubicBezTo>
                    <a:pt x="35" y="98"/>
                    <a:pt x="35" y="97"/>
                    <a:pt x="35" y="96"/>
                  </a:cubicBezTo>
                  <a:cubicBezTo>
                    <a:pt x="34" y="96"/>
                    <a:pt x="32" y="96"/>
                    <a:pt x="31" y="96"/>
                  </a:cubicBezTo>
                  <a:close/>
                  <a:moveTo>
                    <a:pt x="37" y="96"/>
                  </a:moveTo>
                  <a:cubicBezTo>
                    <a:pt x="37" y="97"/>
                    <a:pt x="37" y="98"/>
                    <a:pt x="37" y="99"/>
                  </a:cubicBezTo>
                  <a:cubicBezTo>
                    <a:pt x="38" y="99"/>
                    <a:pt x="40" y="99"/>
                    <a:pt x="41" y="99"/>
                  </a:cubicBezTo>
                  <a:cubicBezTo>
                    <a:pt x="41" y="98"/>
                    <a:pt x="41" y="97"/>
                    <a:pt x="41" y="96"/>
                  </a:cubicBezTo>
                  <a:cubicBezTo>
                    <a:pt x="40" y="96"/>
                    <a:pt x="38" y="96"/>
                    <a:pt x="37" y="96"/>
                  </a:cubicBezTo>
                  <a:close/>
                  <a:moveTo>
                    <a:pt x="43" y="96"/>
                  </a:moveTo>
                  <a:cubicBezTo>
                    <a:pt x="43" y="97"/>
                    <a:pt x="43" y="98"/>
                    <a:pt x="43" y="99"/>
                  </a:cubicBezTo>
                  <a:cubicBezTo>
                    <a:pt x="45" y="99"/>
                    <a:pt x="46" y="99"/>
                    <a:pt x="47" y="99"/>
                  </a:cubicBezTo>
                  <a:cubicBezTo>
                    <a:pt x="47" y="98"/>
                    <a:pt x="47" y="97"/>
                    <a:pt x="47" y="96"/>
                  </a:cubicBezTo>
                  <a:cubicBezTo>
                    <a:pt x="46" y="96"/>
                    <a:pt x="45" y="96"/>
                    <a:pt x="43" y="96"/>
                  </a:cubicBezTo>
                  <a:close/>
                  <a:moveTo>
                    <a:pt x="49" y="96"/>
                  </a:moveTo>
                  <a:cubicBezTo>
                    <a:pt x="49" y="97"/>
                    <a:pt x="49" y="98"/>
                    <a:pt x="49" y="99"/>
                  </a:cubicBezTo>
                  <a:cubicBezTo>
                    <a:pt x="51" y="99"/>
                    <a:pt x="52" y="99"/>
                    <a:pt x="53" y="99"/>
                  </a:cubicBezTo>
                  <a:cubicBezTo>
                    <a:pt x="53" y="98"/>
                    <a:pt x="53" y="97"/>
                    <a:pt x="53" y="96"/>
                  </a:cubicBezTo>
                  <a:cubicBezTo>
                    <a:pt x="52" y="96"/>
                    <a:pt x="51" y="96"/>
                    <a:pt x="49" y="96"/>
                  </a:cubicBezTo>
                  <a:close/>
                  <a:moveTo>
                    <a:pt x="61" y="96"/>
                  </a:moveTo>
                  <a:cubicBezTo>
                    <a:pt x="61" y="97"/>
                    <a:pt x="61" y="98"/>
                    <a:pt x="61" y="99"/>
                  </a:cubicBezTo>
                  <a:cubicBezTo>
                    <a:pt x="63" y="99"/>
                    <a:pt x="64" y="99"/>
                    <a:pt x="66" y="99"/>
                  </a:cubicBezTo>
                  <a:cubicBezTo>
                    <a:pt x="66" y="98"/>
                    <a:pt x="66" y="97"/>
                    <a:pt x="66" y="96"/>
                  </a:cubicBezTo>
                  <a:cubicBezTo>
                    <a:pt x="64" y="96"/>
                    <a:pt x="63" y="96"/>
                    <a:pt x="61" y="96"/>
                  </a:cubicBezTo>
                  <a:close/>
                  <a:moveTo>
                    <a:pt x="73" y="96"/>
                  </a:moveTo>
                  <a:cubicBezTo>
                    <a:pt x="73" y="97"/>
                    <a:pt x="73" y="98"/>
                    <a:pt x="73" y="99"/>
                  </a:cubicBezTo>
                  <a:cubicBezTo>
                    <a:pt x="75" y="99"/>
                    <a:pt x="76" y="99"/>
                    <a:pt x="78" y="99"/>
                  </a:cubicBezTo>
                  <a:cubicBezTo>
                    <a:pt x="78" y="98"/>
                    <a:pt x="78" y="97"/>
                    <a:pt x="78" y="96"/>
                  </a:cubicBezTo>
                  <a:cubicBezTo>
                    <a:pt x="76" y="96"/>
                    <a:pt x="75" y="96"/>
                    <a:pt x="73" y="96"/>
                  </a:cubicBezTo>
                  <a:close/>
                  <a:moveTo>
                    <a:pt x="79" y="96"/>
                  </a:moveTo>
                  <a:cubicBezTo>
                    <a:pt x="79" y="97"/>
                    <a:pt x="79" y="98"/>
                    <a:pt x="79" y="99"/>
                  </a:cubicBezTo>
                  <a:cubicBezTo>
                    <a:pt x="81" y="99"/>
                    <a:pt x="82" y="99"/>
                    <a:pt x="84" y="99"/>
                  </a:cubicBezTo>
                  <a:cubicBezTo>
                    <a:pt x="84" y="98"/>
                    <a:pt x="84" y="97"/>
                    <a:pt x="84" y="96"/>
                  </a:cubicBezTo>
                  <a:cubicBezTo>
                    <a:pt x="82" y="96"/>
                    <a:pt x="81" y="96"/>
                    <a:pt x="79" y="96"/>
                  </a:cubicBezTo>
                  <a:close/>
                  <a:moveTo>
                    <a:pt x="86" y="96"/>
                  </a:moveTo>
                  <a:cubicBezTo>
                    <a:pt x="86" y="97"/>
                    <a:pt x="86" y="98"/>
                    <a:pt x="86" y="99"/>
                  </a:cubicBezTo>
                  <a:cubicBezTo>
                    <a:pt x="87" y="99"/>
                    <a:pt x="88" y="99"/>
                    <a:pt x="90" y="99"/>
                  </a:cubicBezTo>
                  <a:cubicBezTo>
                    <a:pt x="90" y="98"/>
                    <a:pt x="90" y="97"/>
                    <a:pt x="90" y="96"/>
                  </a:cubicBezTo>
                  <a:cubicBezTo>
                    <a:pt x="88" y="96"/>
                    <a:pt x="87" y="96"/>
                    <a:pt x="86" y="96"/>
                  </a:cubicBezTo>
                  <a:close/>
                  <a:moveTo>
                    <a:pt x="7" y="91"/>
                  </a:moveTo>
                  <a:cubicBezTo>
                    <a:pt x="7" y="92"/>
                    <a:pt x="7" y="93"/>
                    <a:pt x="7" y="94"/>
                  </a:cubicBezTo>
                  <a:cubicBezTo>
                    <a:pt x="8" y="94"/>
                    <a:pt x="10" y="94"/>
                    <a:pt x="11" y="94"/>
                  </a:cubicBezTo>
                  <a:cubicBezTo>
                    <a:pt x="11" y="93"/>
                    <a:pt x="11" y="92"/>
                    <a:pt x="11" y="91"/>
                  </a:cubicBezTo>
                  <a:cubicBezTo>
                    <a:pt x="10" y="91"/>
                    <a:pt x="8" y="91"/>
                    <a:pt x="7" y="91"/>
                  </a:cubicBezTo>
                  <a:close/>
                  <a:moveTo>
                    <a:pt x="19" y="91"/>
                  </a:moveTo>
                  <a:cubicBezTo>
                    <a:pt x="19" y="92"/>
                    <a:pt x="19" y="93"/>
                    <a:pt x="19" y="94"/>
                  </a:cubicBezTo>
                  <a:cubicBezTo>
                    <a:pt x="20" y="94"/>
                    <a:pt x="22" y="94"/>
                    <a:pt x="23" y="94"/>
                  </a:cubicBezTo>
                  <a:cubicBezTo>
                    <a:pt x="23" y="93"/>
                    <a:pt x="23" y="92"/>
                    <a:pt x="23" y="91"/>
                  </a:cubicBezTo>
                  <a:cubicBezTo>
                    <a:pt x="22" y="91"/>
                    <a:pt x="20" y="91"/>
                    <a:pt x="19" y="91"/>
                  </a:cubicBezTo>
                  <a:close/>
                  <a:moveTo>
                    <a:pt x="31" y="91"/>
                  </a:moveTo>
                  <a:cubicBezTo>
                    <a:pt x="31" y="92"/>
                    <a:pt x="31" y="93"/>
                    <a:pt x="31" y="94"/>
                  </a:cubicBezTo>
                  <a:cubicBezTo>
                    <a:pt x="32" y="94"/>
                    <a:pt x="34" y="94"/>
                    <a:pt x="35" y="94"/>
                  </a:cubicBezTo>
                  <a:cubicBezTo>
                    <a:pt x="35" y="93"/>
                    <a:pt x="35" y="92"/>
                    <a:pt x="35" y="91"/>
                  </a:cubicBezTo>
                  <a:cubicBezTo>
                    <a:pt x="34" y="91"/>
                    <a:pt x="32" y="91"/>
                    <a:pt x="31" y="91"/>
                  </a:cubicBezTo>
                  <a:close/>
                  <a:moveTo>
                    <a:pt x="37" y="91"/>
                  </a:moveTo>
                  <a:cubicBezTo>
                    <a:pt x="37" y="92"/>
                    <a:pt x="37" y="93"/>
                    <a:pt x="37" y="94"/>
                  </a:cubicBezTo>
                  <a:cubicBezTo>
                    <a:pt x="38" y="94"/>
                    <a:pt x="40" y="94"/>
                    <a:pt x="41" y="94"/>
                  </a:cubicBezTo>
                  <a:cubicBezTo>
                    <a:pt x="41" y="93"/>
                    <a:pt x="41" y="92"/>
                    <a:pt x="41" y="91"/>
                  </a:cubicBezTo>
                  <a:cubicBezTo>
                    <a:pt x="40" y="91"/>
                    <a:pt x="38" y="91"/>
                    <a:pt x="37" y="91"/>
                  </a:cubicBezTo>
                  <a:close/>
                  <a:moveTo>
                    <a:pt x="43" y="91"/>
                  </a:moveTo>
                  <a:cubicBezTo>
                    <a:pt x="43" y="92"/>
                    <a:pt x="43" y="93"/>
                    <a:pt x="43" y="94"/>
                  </a:cubicBezTo>
                  <a:cubicBezTo>
                    <a:pt x="45" y="94"/>
                    <a:pt x="46" y="94"/>
                    <a:pt x="47" y="94"/>
                  </a:cubicBezTo>
                  <a:cubicBezTo>
                    <a:pt x="47" y="93"/>
                    <a:pt x="47" y="92"/>
                    <a:pt x="47" y="91"/>
                  </a:cubicBezTo>
                  <a:cubicBezTo>
                    <a:pt x="46" y="91"/>
                    <a:pt x="45" y="91"/>
                    <a:pt x="43" y="91"/>
                  </a:cubicBezTo>
                  <a:close/>
                  <a:moveTo>
                    <a:pt x="55" y="91"/>
                  </a:moveTo>
                  <a:cubicBezTo>
                    <a:pt x="55" y="92"/>
                    <a:pt x="55" y="93"/>
                    <a:pt x="55" y="94"/>
                  </a:cubicBezTo>
                  <a:cubicBezTo>
                    <a:pt x="57" y="94"/>
                    <a:pt x="58" y="94"/>
                    <a:pt x="60" y="94"/>
                  </a:cubicBezTo>
                  <a:cubicBezTo>
                    <a:pt x="60" y="93"/>
                    <a:pt x="60" y="92"/>
                    <a:pt x="60" y="91"/>
                  </a:cubicBezTo>
                  <a:cubicBezTo>
                    <a:pt x="58" y="91"/>
                    <a:pt x="57" y="91"/>
                    <a:pt x="55" y="91"/>
                  </a:cubicBezTo>
                  <a:close/>
                  <a:moveTo>
                    <a:pt x="61" y="91"/>
                  </a:moveTo>
                  <a:cubicBezTo>
                    <a:pt x="61" y="92"/>
                    <a:pt x="61" y="93"/>
                    <a:pt x="61" y="94"/>
                  </a:cubicBezTo>
                  <a:cubicBezTo>
                    <a:pt x="63" y="94"/>
                    <a:pt x="64" y="94"/>
                    <a:pt x="66" y="94"/>
                  </a:cubicBezTo>
                  <a:cubicBezTo>
                    <a:pt x="66" y="93"/>
                    <a:pt x="66" y="92"/>
                    <a:pt x="66" y="91"/>
                  </a:cubicBezTo>
                  <a:cubicBezTo>
                    <a:pt x="64" y="91"/>
                    <a:pt x="63" y="91"/>
                    <a:pt x="61" y="91"/>
                  </a:cubicBezTo>
                  <a:close/>
                  <a:moveTo>
                    <a:pt x="67" y="91"/>
                  </a:moveTo>
                  <a:cubicBezTo>
                    <a:pt x="67" y="92"/>
                    <a:pt x="67" y="93"/>
                    <a:pt x="67" y="94"/>
                  </a:cubicBezTo>
                  <a:cubicBezTo>
                    <a:pt x="69" y="94"/>
                    <a:pt x="70" y="94"/>
                    <a:pt x="72" y="94"/>
                  </a:cubicBezTo>
                  <a:cubicBezTo>
                    <a:pt x="72" y="93"/>
                    <a:pt x="72" y="92"/>
                    <a:pt x="72" y="91"/>
                  </a:cubicBezTo>
                  <a:cubicBezTo>
                    <a:pt x="70" y="91"/>
                    <a:pt x="69" y="91"/>
                    <a:pt x="67" y="91"/>
                  </a:cubicBezTo>
                  <a:close/>
                  <a:moveTo>
                    <a:pt x="19" y="86"/>
                  </a:moveTo>
                  <a:cubicBezTo>
                    <a:pt x="19" y="87"/>
                    <a:pt x="19" y="88"/>
                    <a:pt x="19" y="89"/>
                  </a:cubicBezTo>
                  <a:cubicBezTo>
                    <a:pt x="20" y="89"/>
                    <a:pt x="22" y="89"/>
                    <a:pt x="23" y="89"/>
                  </a:cubicBezTo>
                  <a:cubicBezTo>
                    <a:pt x="23" y="88"/>
                    <a:pt x="23" y="87"/>
                    <a:pt x="23" y="86"/>
                  </a:cubicBezTo>
                  <a:cubicBezTo>
                    <a:pt x="22" y="86"/>
                    <a:pt x="20" y="86"/>
                    <a:pt x="19" y="86"/>
                  </a:cubicBezTo>
                  <a:close/>
                  <a:moveTo>
                    <a:pt x="25" y="86"/>
                  </a:moveTo>
                  <a:cubicBezTo>
                    <a:pt x="25" y="87"/>
                    <a:pt x="25" y="88"/>
                    <a:pt x="25" y="89"/>
                  </a:cubicBezTo>
                  <a:cubicBezTo>
                    <a:pt x="26" y="89"/>
                    <a:pt x="28" y="89"/>
                    <a:pt x="29" y="89"/>
                  </a:cubicBezTo>
                  <a:cubicBezTo>
                    <a:pt x="29" y="88"/>
                    <a:pt x="29" y="87"/>
                    <a:pt x="29" y="86"/>
                  </a:cubicBezTo>
                  <a:cubicBezTo>
                    <a:pt x="28" y="86"/>
                    <a:pt x="26" y="86"/>
                    <a:pt x="25" y="86"/>
                  </a:cubicBezTo>
                  <a:close/>
                  <a:moveTo>
                    <a:pt x="31" y="86"/>
                  </a:moveTo>
                  <a:cubicBezTo>
                    <a:pt x="31" y="87"/>
                    <a:pt x="31" y="88"/>
                    <a:pt x="31" y="89"/>
                  </a:cubicBezTo>
                  <a:cubicBezTo>
                    <a:pt x="32" y="89"/>
                    <a:pt x="34" y="89"/>
                    <a:pt x="35" y="89"/>
                  </a:cubicBezTo>
                  <a:cubicBezTo>
                    <a:pt x="35" y="88"/>
                    <a:pt x="35" y="87"/>
                    <a:pt x="35" y="86"/>
                  </a:cubicBezTo>
                  <a:cubicBezTo>
                    <a:pt x="34" y="86"/>
                    <a:pt x="32" y="86"/>
                    <a:pt x="31" y="86"/>
                  </a:cubicBezTo>
                  <a:close/>
                  <a:moveTo>
                    <a:pt x="37" y="86"/>
                  </a:moveTo>
                  <a:cubicBezTo>
                    <a:pt x="37" y="87"/>
                    <a:pt x="37" y="88"/>
                    <a:pt x="37" y="89"/>
                  </a:cubicBezTo>
                  <a:cubicBezTo>
                    <a:pt x="38" y="89"/>
                    <a:pt x="40" y="89"/>
                    <a:pt x="41" y="89"/>
                  </a:cubicBezTo>
                  <a:cubicBezTo>
                    <a:pt x="41" y="88"/>
                    <a:pt x="41" y="87"/>
                    <a:pt x="41" y="86"/>
                  </a:cubicBezTo>
                  <a:cubicBezTo>
                    <a:pt x="40" y="86"/>
                    <a:pt x="38" y="86"/>
                    <a:pt x="37" y="86"/>
                  </a:cubicBezTo>
                  <a:close/>
                  <a:moveTo>
                    <a:pt x="43" y="86"/>
                  </a:moveTo>
                  <a:cubicBezTo>
                    <a:pt x="43" y="87"/>
                    <a:pt x="43" y="88"/>
                    <a:pt x="43" y="89"/>
                  </a:cubicBezTo>
                  <a:cubicBezTo>
                    <a:pt x="45" y="89"/>
                    <a:pt x="46" y="89"/>
                    <a:pt x="47" y="89"/>
                  </a:cubicBezTo>
                  <a:cubicBezTo>
                    <a:pt x="47" y="88"/>
                    <a:pt x="47" y="87"/>
                    <a:pt x="47" y="86"/>
                  </a:cubicBezTo>
                  <a:cubicBezTo>
                    <a:pt x="46" y="86"/>
                    <a:pt x="45" y="86"/>
                    <a:pt x="43" y="86"/>
                  </a:cubicBezTo>
                  <a:close/>
                  <a:moveTo>
                    <a:pt x="49" y="86"/>
                  </a:moveTo>
                  <a:cubicBezTo>
                    <a:pt x="49" y="87"/>
                    <a:pt x="49" y="88"/>
                    <a:pt x="49" y="89"/>
                  </a:cubicBezTo>
                  <a:cubicBezTo>
                    <a:pt x="51" y="89"/>
                    <a:pt x="52" y="89"/>
                    <a:pt x="53" y="89"/>
                  </a:cubicBezTo>
                  <a:cubicBezTo>
                    <a:pt x="53" y="88"/>
                    <a:pt x="53" y="87"/>
                    <a:pt x="53" y="86"/>
                  </a:cubicBezTo>
                  <a:cubicBezTo>
                    <a:pt x="52" y="86"/>
                    <a:pt x="51" y="86"/>
                    <a:pt x="49" y="86"/>
                  </a:cubicBezTo>
                  <a:close/>
                  <a:moveTo>
                    <a:pt x="55" y="86"/>
                  </a:moveTo>
                  <a:cubicBezTo>
                    <a:pt x="55" y="87"/>
                    <a:pt x="55" y="88"/>
                    <a:pt x="55" y="89"/>
                  </a:cubicBezTo>
                  <a:cubicBezTo>
                    <a:pt x="57" y="89"/>
                    <a:pt x="58" y="89"/>
                    <a:pt x="60" y="89"/>
                  </a:cubicBezTo>
                  <a:cubicBezTo>
                    <a:pt x="60" y="88"/>
                    <a:pt x="60" y="87"/>
                    <a:pt x="60" y="86"/>
                  </a:cubicBezTo>
                  <a:cubicBezTo>
                    <a:pt x="58" y="86"/>
                    <a:pt x="57" y="86"/>
                    <a:pt x="55" y="86"/>
                  </a:cubicBezTo>
                  <a:close/>
                  <a:moveTo>
                    <a:pt x="67" y="86"/>
                  </a:moveTo>
                  <a:cubicBezTo>
                    <a:pt x="67" y="87"/>
                    <a:pt x="67" y="88"/>
                    <a:pt x="67" y="89"/>
                  </a:cubicBezTo>
                  <a:cubicBezTo>
                    <a:pt x="69" y="89"/>
                    <a:pt x="70" y="89"/>
                    <a:pt x="72" y="89"/>
                  </a:cubicBezTo>
                  <a:cubicBezTo>
                    <a:pt x="72" y="88"/>
                    <a:pt x="72" y="87"/>
                    <a:pt x="72" y="86"/>
                  </a:cubicBezTo>
                  <a:cubicBezTo>
                    <a:pt x="70" y="86"/>
                    <a:pt x="69" y="86"/>
                    <a:pt x="67" y="86"/>
                  </a:cubicBezTo>
                  <a:close/>
                  <a:moveTo>
                    <a:pt x="73" y="86"/>
                  </a:moveTo>
                  <a:cubicBezTo>
                    <a:pt x="73" y="87"/>
                    <a:pt x="73" y="88"/>
                    <a:pt x="73" y="89"/>
                  </a:cubicBezTo>
                  <a:cubicBezTo>
                    <a:pt x="75" y="89"/>
                    <a:pt x="76" y="89"/>
                    <a:pt x="78" y="89"/>
                  </a:cubicBezTo>
                  <a:cubicBezTo>
                    <a:pt x="78" y="88"/>
                    <a:pt x="78" y="87"/>
                    <a:pt x="78" y="86"/>
                  </a:cubicBezTo>
                  <a:cubicBezTo>
                    <a:pt x="76" y="86"/>
                    <a:pt x="75" y="86"/>
                    <a:pt x="73" y="86"/>
                  </a:cubicBezTo>
                  <a:close/>
                  <a:moveTo>
                    <a:pt x="79" y="86"/>
                  </a:moveTo>
                  <a:cubicBezTo>
                    <a:pt x="79" y="87"/>
                    <a:pt x="79" y="88"/>
                    <a:pt x="79" y="89"/>
                  </a:cubicBezTo>
                  <a:cubicBezTo>
                    <a:pt x="81" y="89"/>
                    <a:pt x="82" y="89"/>
                    <a:pt x="84" y="89"/>
                  </a:cubicBezTo>
                  <a:cubicBezTo>
                    <a:pt x="84" y="88"/>
                    <a:pt x="84" y="87"/>
                    <a:pt x="84" y="86"/>
                  </a:cubicBezTo>
                  <a:cubicBezTo>
                    <a:pt x="82" y="86"/>
                    <a:pt x="81" y="86"/>
                    <a:pt x="79" y="86"/>
                  </a:cubicBezTo>
                  <a:close/>
                  <a:moveTo>
                    <a:pt x="7" y="81"/>
                  </a:moveTo>
                  <a:cubicBezTo>
                    <a:pt x="7" y="82"/>
                    <a:pt x="7" y="83"/>
                    <a:pt x="7" y="84"/>
                  </a:cubicBezTo>
                  <a:cubicBezTo>
                    <a:pt x="8" y="84"/>
                    <a:pt x="10" y="84"/>
                    <a:pt x="11" y="84"/>
                  </a:cubicBezTo>
                  <a:cubicBezTo>
                    <a:pt x="11" y="83"/>
                    <a:pt x="11" y="82"/>
                    <a:pt x="11" y="81"/>
                  </a:cubicBezTo>
                  <a:cubicBezTo>
                    <a:pt x="10" y="81"/>
                    <a:pt x="8" y="81"/>
                    <a:pt x="7" y="81"/>
                  </a:cubicBezTo>
                  <a:close/>
                  <a:moveTo>
                    <a:pt x="19" y="81"/>
                  </a:moveTo>
                  <a:cubicBezTo>
                    <a:pt x="19" y="82"/>
                    <a:pt x="19" y="83"/>
                    <a:pt x="19" y="84"/>
                  </a:cubicBezTo>
                  <a:cubicBezTo>
                    <a:pt x="20" y="84"/>
                    <a:pt x="22" y="84"/>
                    <a:pt x="23" y="84"/>
                  </a:cubicBezTo>
                  <a:cubicBezTo>
                    <a:pt x="23" y="83"/>
                    <a:pt x="23" y="82"/>
                    <a:pt x="23" y="81"/>
                  </a:cubicBezTo>
                  <a:cubicBezTo>
                    <a:pt x="22" y="81"/>
                    <a:pt x="20" y="81"/>
                    <a:pt x="19" y="81"/>
                  </a:cubicBezTo>
                  <a:close/>
                  <a:moveTo>
                    <a:pt x="25" y="81"/>
                  </a:moveTo>
                  <a:cubicBezTo>
                    <a:pt x="25" y="82"/>
                    <a:pt x="25" y="83"/>
                    <a:pt x="25" y="84"/>
                  </a:cubicBezTo>
                  <a:cubicBezTo>
                    <a:pt x="26" y="84"/>
                    <a:pt x="28" y="84"/>
                    <a:pt x="29" y="84"/>
                  </a:cubicBezTo>
                  <a:cubicBezTo>
                    <a:pt x="29" y="83"/>
                    <a:pt x="29" y="82"/>
                    <a:pt x="29" y="81"/>
                  </a:cubicBezTo>
                  <a:cubicBezTo>
                    <a:pt x="28" y="81"/>
                    <a:pt x="26" y="81"/>
                    <a:pt x="25" y="81"/>
                  </a:cubicBezTo>
                  <a:close/>
                  <a:moveTo>
                    <a:pt x="31" y="81"/>
                  </a:moveTo>
                  <a:cubicBezTo>
                    <a:pt x="31" y="82"/>
                    <a:pt x="31" y="83"/>
                    <a:pt x="31" y="84"/>
                  </a:cubicBezTo>
                  <a:cubicBezTo>
                    <a:pt x="32" y="84"/>
                    <a:pt x="34" y="84"/>
                    <a:pt x="35" y="84"/>
                  </a:cubicBezTo>
                  <a:cubicBezTo>
                    <a:pt x="35" y="83"/>
                    <a:pt x="35" y="82"/>
                    <a:pt x="35" y="81"/>
                  </a:cubicBezTo>
                  <a:cubicBezTo>
                    <a:pt x="34" y="81"/>
                    <a:pt x="32" y="81"/>
                    <a:pt x="31" y="81"/>
                  </a:cubicBezTo>
                  <a:close/>
                  <a:moveTo>
                    <a:pt x="37" y="81"/>
                  </a:moveTo>
                  <a:cubicBezTo>
                    <a:pt x="37" y="82"/>
                    <a:pt x="37" y="83"/>
                    <a:pt x="37" y="84"/>
                  </a:cubicBezTo>
                  <a:cubicBezTo>
                    <a:pt x="38" y="84"/>
                    <a:pt x="40" y="84"/>
                    <a:pt x="41" y="84"/>
                  </a:cubicBezTo>
                  <a:cubicBezTo>
                    <a:pt x="41" y="83"/>
                    <a:pt x="41" y="82"/>
                    <a:pt x="41" y="81"/>
                  </a:cubicBezTo>
                  <a:cubicBezTo>
                    <a:pt x="40" y="81"/>
                    <a:pt x="38" y="81"/>
                    <a:pt x="37" y="81"/>
                  </a:cubicBezTo>
                  <a:close/>
                  <a:moveTo>
                    <a:pt x="49" y="81"/>
                  </a:moveTo>
                  <a:cubicBezTo>
                    <a:pt x="49" y="82"/>
                    <a:pt x="49" y="83"/>
                    <a:pt x="49" y="84"/>
                  </a:cubicBezTo>
                  <a:cubicBezTo>
                    <a:pt x="51" y="84"/>
                    <a:pt x="52" y="84"/>
                    <a:pt x="53" y="84"/>
                  </a:cubicBezTo>
                  <a:cubicBezTo>
                    <a:pt x="53" y="83"/>
                    <a:pt x="53" y="82"/>
                    <a:pt x="53" y="81"/>
                  </a:cubicBezTo>
                  <a:cubicBezTo>
                    <a:pt x="52" y="81"/>
                    <a:pt x="51" y="81"/>
                    <a:pt x="49" y="81"/>
                  </a:cubicBezTo>
                  <a:close/>
                  <a:moveTo>
                    <a:pt x="55" y="81"/>
                  </a:moveTo>
                  <a:cubicBezTo>
                    <a:pt x="55" y="82"/>
                    <a:pt x="55" y="83"/>
                    <a:pt x="55" y="84"/>
                  </a:cubicBezTo>
                  <a:cubicBezTo>
                    <a:pt x="57" y="84"/>
                    <a:pt x="58" y="84"/>
                    <a:pt x="60" y="84"/>
                  </a:cubicBezTo>
                  <a:cubicBezTo>
                    <a:pt x="60" y="83"/>
                    <a:pt x="60" y="82"/>
                    <a:pt x="60" y="81"/>
                  </a:cubicBezTo>
                  <a:cubicBezTo>
                    <a:pt x="58" y="81"/>
                    <a:pt x="57" y="81"/>
                    <a:pt x="55" y="81"/>
                  </a:cubicBezTo>
                  <a:close/>
                  <a:moveTo>
                    <a:pt x="61" y="81"/>
                  </a:moveTo>
                  <a:cubicBezTo>
                    <a:pt x="61" y="82"/>
                    <a:pt x="61" y="83"/>
                    <a:pt x="61" y="84"/>
                  </a:cubicBezTo>
                  <a:cubicBezTo>
                    <a:pt x="63" y="84"/>
                    <a:pt x="64" y="84"/>
                    <a:pt x="66" y="84"/>
                  </a:cubicBezTo>
                  <a:cubicBezTo>
                    <a:pt x="66" y="83"/>
                    <a:pt x="66" y="82"/>
                    <a:pt x="66" y="81"/>
                  </a:cubicBezTo>
                  <a:cubicBezTo>
                    <a:pt x="64" y="81"/>
                    <a:pt x="63" y="81"/>
                    <a:pt x="61" y="81"/>
                  </a:cubicBezTo>
                  <a:close/>
                  <a:moveTo>
                    <a:pt x="67" y="81"/>
                  </a:moveTo>
                  <a:cubicBezTo>
                    <a:pt x="67" y="82"/>
                    <a:pt x="67" y="83"/>
                    <a:pt x="67" y="84"/>
                  </a:cubicBezTo>
                  <a:cubicBezTo>
                    <a:pt x="69" y="84"/>
                    <a:pt x="70" y="84"/>
                    <a:pt x="72" y="84"/>
                  </a:cubicBezTo>
                  <a:cubicBezTo>
                    <a:pt x="72" y="83"/>
                    <a:pt x="72" y="82"/>
                    <a:pt x="72" y="81"/>
                  </a:cubicBezTo>
                  <a:cubicBezTo>
                    <a:pt x="70" y="81"/>
                    <a:pt x="69" y="81"/>
                    <a:pt x="67" y="81"/>
                  </a:cubicBezTo>
                  <a:close/>
                  <a:moveTo>
                    <a:pt x="73" y="81"/>
                  </a:moveTo>
                  <a:cubicBezTo>
                    <a:pt x="73" y="82"/>
                    <a:pt x="73" y="83"/>
                    <a:pt x="73" y="84"/>
                  </a:cubicBezTo>
                  <a:cubicBezTo>
                    <a:pt x="75" y="84"/>
                    <a:pt x="76" y="84"/>
                    <a:pt x="78" y="84"/>
                  </a:cubicBezTo>
                  <a:cubicBezTo>
                    <a:pt x="78" y="83"/>
                    <a:pt x="78" y="82"/>
                    <a:pt x="78" y="81"/>
                  </a:cubicBezTo>
                  <a:cubicBezTo>
                    <a:pt x="76" y="81"/>
                    <a:pt x="75" y="81"/>
                    <a:pt x="73" y="81"/>
                  </a:cubicBezTo>
                  <a:close/>
                  <a:moveTo>
                    <a:pt x="79" y="81"/>
                  </a:moveTo>
                  <a:cubicBezTo>
                    <a:pt x="79" y="82"/>
                    <a:pt x="79" y="83"/>
                    <a:pt x="79" y="84"/>
                  </a:cubicBezTo>
                  <a:cubicBezTo>
                    <a:pt x="81" y="84"/>
                    <a:pt x="82" y="84"/>
                    <a:pt x="84" y="84"/>
                  </a:cubicBezTo>
                  <a:cubicBezTo>
                    <a:pt x="84" y="83"/>
                    <a:pt x="84" y="82"/>
                    <a:pt x="84" y="81"/>
                  </a:cubicBezTo>
                  <a:cubicBezTo>
                    <a:pt x="82" y="81"/>
                    <a:pt x="81" y="81"/>
                    <a:pt x="79" y="81"/>
                  </a:cubicBezTo>
                  <a:close/>
                  <a:moveTo>
                    <a:pt x="7" y="77"/>
                  </a:moveTo>
                  <a:cubicBezTo>
                    <a:pt x="7" y="77"/>
                    <a:pt x="7" y="78"/>
                    <a:pt x="7" y="79"/>
                  </a:cubicBezTo>
                  <a:cubicBezTo>
                    <a:pt x="8" y="79"/>
                    <a:pt x="10" y="79"/>
                    <a:pt x="11" y="79"/>
                  </a:cubicBezTo>
                  <a:cubicBezTo>
                    <a:pt x="11" y="78"/>
                    <a:pt x="11" y="77"/>
                    <a:pt x="11" y="77"/>
                  </a:cubicBezTo>
                  <a:cubicBezTo>
                    <a:pt x="10" y="77"/>
                    <a:pt x="8" y="77"/>
                    <a:pt x="7" y="77"/>
                  </a:cubicBezTo>
                  <a:close/>
                  <a:moveTo>
                    <a:pt x="19" y="77"/>
                  </a:moveTo>
                  <a:cubicBezTo>
                    <a:pt x="19" y="77"/>
                    <a:pt x="19" y="78"/>
                    <a:pt x="19" y="79"/>
                  </a:cubicBezTo>
                  <a:cubicBezTo>
                    <a:pt x="20" y="79"/>
                    <a:pt x="22" y="79"/>
                    <a:pt x="23" y="79"/>
                  </a:cubicBezTo>
                  <a:cubicBezTo>
                    <a:pt x="23" y="78"/>
                    <a:pt x="23" y="77"/>
                    <a:pt x="23" y="77"/>
                  </a:cubicBezTo>
                  <a:cubicBezTo>
                    <a:pt x="22" y="77"/>
                    <a:pt x="20" y="77"/>
                    <a:pt x="19" y="77"/>
                  </a:cubicBezTo>
                  <a:close/>
                  <a:moveTo>
                    <a:pt x="25" y="77"/>
                  </a:moveTo>
                  <a:cubicBezTo>
                    <a:pt x="25" y="77"/>
                    <a:pt x="25" y="78"/>
                    <a:pt x="25" y="79"/>
                  </a:cubicBezTo>
                  <a:cubicBezTo>
                    <a:pt x="26" y="79"/>
                    <a:pt x="28" y="79"/>
                    <a:pt x="29" y="79"/>
                  </a:cubicBezTo>
                  <a:cubicBezTo>
                    <a:pt x="29" y="78"/>
                    <a:pt x="29" y="77"/>
                    <a:pt x="29" y="77"/>
                  </a:cubicBezTo>
                  <a:cubicBezTo>
                    <a:pt x="28" y="77"/>
                    <a:pt x="26" y="77"/>
                    <a:pt x="25" y="77"/>
                  </a:cubicBezTo>
                  <a:close/>
                  <a:moveTo>
                    <a:pt x="31" y="77"/>
                  </a:moveTo>
                  <a:cubicBezTo>
                    <a:pt x="31" y="77"/>
                    <a:pt x="31" y="78"/>
                    <a:pt x="31" y="79"/>
                  </a:cubicBezTo>
                  <a:cubicBezTo>
                    <a:pt x="32" y="79"/>
                    <a:pt x="34" y="79"/>
                    <a:pt x="35" y="79"/>
                  </a:cubicBezTo>
                  <a:cubicBezTo>
                    <a:pt x="35" y="78"/>
                    <a:pt x="35" y="77"/>
                    <a:pt x="35" y="77"/>
                  </a:cubicBezTo>
                  <a:cubicBezTo>
                    <a:pt x="34" y="77"/>
                    <a:pt x="32" y="77"/>
                    <a:pt x="31" y="77"/>
                  </a:cubicBezTo>
                  <a:close/>
                  <a:moveTo>
                    <a:pt x="37" y="77"/>
                  </a:moveTo>
                  <a:cubicBezTo>
                    <a:pt x="37" y="77"/>
                    <a:pt x="37" y="78"/>
                    <a:pt x="37" y="79"/>
                  </a:cubicBezTo>
                  <a:cubicBezTo>
                    <a:pt x="38" y="79"/>
                    <a:pt x="40" y="79"/>
                    <a:pt x="41" y="79"/>
                  </a:cubicBezTo>
                  <a:cubicBezTo>
                    <a:pt x="41" y="78"/>
                    <a:pt x="41" y="77"/>
                    <a:pt x="41" y="77"/>
                  </a:cubicBezTo>
                  <a:cubicBezTo>
                    <a:pt x="40" y="77"/>
                    <a:pt x="38" y="77"/>
                    <a:pt x="37" y="77"/>
                  </a:cubicBezTo>
                  <a:close/>
                  <a:moveTo>
                    <a:pt x="43" y="77"/>
                  </a:moveTo>
                  <a:cubicBezTo>
                    <a:pt x="43" y="77"/>
                    <a:pt x="43" y="78"/>
                    <a:pt x="43" y="79"/>
                  </a:cubicBezTo>
                  <a:cubicBezTo>
                    <a:pt x="45" y="79"/>
                    <a:pt x="46" y="79"/>
                    <a:pt x="47" y="79"/>
                  </a:cubicBezTo>
                  <a:cubicBezTo>
                    <a:pt x="47" y="78"/>
                    <a:pt x="47" y="77"/>
                    <a:pt x="47" y="77"/>
                  </a:cubicBezTo>
                  <a:cubicBezTo>
                    <a:pt x="46" y="77"/>
                    <a:pt x="45" y="77"/>
                    <a:pt x="43" y="77"/>
                  </a:cubicBezTo>
                  <a:close/>
                  <a:moveTo>
                    <a:pt x="67" y="77"/>
                  </a:moveTo>
                  <a:cubicBezTo>
                    <a:pt x="67" y="77"/>
                    <a:pt x="67" y="78"/>
                    <a:pt x="67" y="79"/>
                  </a:cubicBezTo>
                  <a:cubicBezTo>
                    <a:pt x="69" y="79"/>
                    <a:pt x="70" y="79"/>
                    <a:pt x="72" y="79"/>
                  </a:cubicBezTo>
                  <a:cubicBezTo>
                    <a:pt x="72" y="78"/>
                    <a:pt x="72" y="77"/>
                    <a:pt x="72" y="77"/>
                  </a:cubicBezTo>
                  <a:cubicBezTo>
                    <a:pt x="70" y="77"/>
                    <a:pt x="69" y="77"/>
                    <a:pt x="67" y="77"/>
                  </a:cubicBezTo>
                  <a:close/>
                  <a:moveTo>
                    <a:pt x="73" y="77"/>
                  </a:moveTo>
                  <a:cubicBezTo>
                    <a:pt x="73" y="77"/>
                    <a:pt x="73" y="78"/>
                    <a:pt x="73" y="79"/>
                  </a:cubicBezTo>
                  <a:cubicBezTo>
                    <a:pt x="75" y="79"/>
                    <a:pt x="76" y="79"/>
                    <a:pt x="78" y="79"/>
                  </a:cubicBezTo>
                  <a:cubicBezTo>
                    <a:pt x="78" y="78"/>
                    <a:pt x="78" y="77"/>
                    <a:pt x="78" y="77"/>
                  </a:cubicBezTo>
                  <a:cubicBezTo>
                    <a:pt x="76" y="77"/>
                    <a:pt x="75" y="77"/>
                    <a:pt x="73" y="77"/>
                  </a:cubicBezTo>
                  <a:close/>
                  <a:moveTo>
                    <a:pt x="7" y="72"/>
                  </a:moveTo>
                  <a:cubicBezTo>
                    <a:pt x="7" y="73"/>
                    <a:pt x="7" y="73"/>
                    <a:pt x="7" y="74"/>
                  </a:cubicBezTo>
                  <a:cubicBezTo>
                    <a:pt x="8" y="74"/>
                    <a:pt x="10" y="74"/>
                    <a:pt x="11" y="74"/>
                  </a:cubicBezTo>
                  <a:cubicBezTo>
                    <a:pt x="11" y="73"/>
                    <a:pt x="11" y="73"/>
                    <a:pt x="11" y="72"/>
                  </a:cubicBezTo>
                  <a:cubicBezTo>
                    <a:pt x="10" y="72"/>
                    <a:pt x="8" y="72"/>
                    <a:pt x="7" y="72"/>
                  </a:cubicBezTo>
                  <a:close/>
                  <a:moveTo>
                    <a:pt x="19" y="72"/>
                  </a:moveTo>
                  <a:cubicBezTo>
                    <a:pt x="19" y="73"/>
                    <a:pt x="19" y="73"/>
                    <a:pt x="19" y="74"/>
                  </a:cubicBezTo>
                  <a:cubicBezTo>
                    <a:pt x="20" y="74"/>
                    <a:pt x="22" y="74"/>
                    <a:pt x="23" y="74"/>
                  </a:cubicBezTo>
                  <a:cubicBezTo>
                    <a:pt x="23" y="73"/>
                    <a:pt x="23" y="73"/>
                    <a:pt x="23" y="72"/>
                  </a:cubicBezTo>
                  <a:cubicBezTo>
                    <a:pt x="22" y="72"/>
                    <a:pt x="20" y="72"/>
                    <a:pt x="19" y="72"/>
                  </a:cubicBezTo>
                  <a:close/>
                  <a:moveTo>
                    <a:pt x="25" y="72"/>
                  </a:moveTo>
                  <a:cubicBezTo>
                    <a:pt x="25" y="73"/>
                    <a:pt x="25" y="73"/>
                    <a:pt x="25" y="74"/>
                  </a:cubicBezTo>
                  <a:cubicBezTo>
                    <a:pt x="26" y="74"/>
                    <a:pt x="28" y="74"/>
                    <a:pt x="29" y="74"/>
                  </a:cubicBezTo>
                  <a:cubicBezTo>
                    <a:pt x="29" y="73"/>
                    <a:pt x="29" y="73"/>
                    <a:pt x="29" y="72"/>
                  </a:cubicBezTo>
                  <a:cubicBezTo>
                    <a:pt x="28" y="72"/>
                    <a:pt x="26" y="72"/>
                    <a:pt x="25" y="72"/>
                  </a:cubicBezTo>
                  <a:close/>
                  <a:moveTo>
                    <a:pt x="37" y="72"/>
                  </a:moveTo>
                  <a:cubicBezTo>
                    <a:pt x="37" y="73"/>
                    <a:pt x="37" y="73"/>
                    <a:pt x="37" y="74"/>
                  </a:cubicBezTo>
                  <a:cubicBezTo>
                    <a:pt x="38" y="74"/>
                    <a:pt x="40" y="74"/>
                    <a:pt x="41" y="74"/>
                  </a:cubicBezTo>
                  <a:cubicBezTo>
                    <a:pt x="41" y="73"/>
                    <a:pt x="41" y="73"/>
                    <a:pt x="41" y="72"/>
                  </a:cubicBezTo>
                  <a:cubicBezTo>
                    <a:pt x="40" y="72"/>
                    <a:pt x="38" y="72"/>
                    <a:pt x="37" y="72"/>
                  </a:cubicBezTo>
                  <a:close/>
                  <a:moveTo>
                    <a:pt x="43" y="72"/>
                  </a:moveTo>
                  <a:cubicBezTo>
                    <a:pt x="43" y="73"/>
                    <a:pt x="43" y="73"/>
                    <a:pt x="43" y="74"/>
                  </a:cubicBezTo>
                  <a:cubicBezTo>
                    <a:pt x="45" y="74"/>
                    <a:pt x="46" y="74"/>
                    <a:pt x="47" y="74"/>
                  </a:cubicBezTo>
                  <a:cubicBezTo>
                    <a:pt x="47" y="73"/>
                    <a:pt x="47" y="73"/>
                    <a:pt x="47" y="72"/>
                  </a:cubicBezTo>
                  <a:cubicBezTo>
                    <a:pt x="46" y="72"/>
                    <a:pt x="45" y="72"/>
                    <a:pt x="43" y="72"/>
                  </a:cubicBezTo>
                  <a:close/>
                  <a:moveTo>
                    <a:pt x="49" y="72"/>
                  </a:moveTo>
                  <a:cubicBezTo>
                    <a:pt x="49" y="73"/>
                    <a:pt x="49" y="73"/>
                    <a:pt x="49" y="74"/>
                  </a:cubicBezTo>
                  <a:cubicBezTo>
                    <a:pt x="51" y="74"/>
                    <a:pt x="52" y="74"/>
                    <a:pt x="53" y="74"/>
                  </a:cubicBezTo>
                  <a:cubicBezTo>
                    <a:pt x="53" y="73"/>
                    <a:pt x="53" y="73"/>
                    <a:pt x="53" y="72"/>
                  </a:cubicBezTo>
                  <a:cubicBezTo>
                    <a:pt x="52" y="72"/>
                    <a:pt x="51" y="72"/>
                    <a:pt x="49" y="72"/>
                  </a:cubicBezTo>
                  <a:close/>
                  <a:moveTo>
                    <a:pt x="55" y="72"/>
                  </a:moveTo>
                  <a:cubicBezTo>
                    <a:pt x="55" y="73"/>
                    <a:pt x="55" y="73"/>
                    <a:pt x="55" y="74"/>
                  </a:cubicBezTo>
                  <a:cubicBezTo>
                    <a:pt x="57" y="74"/>
                    <a:pt x="58" y="74"/>
                    <a:pt x="60" y="74"/>
                  </a:cubicBezTo>
                  <a:cubicBezTo>
                    <a:pt x="60" y="73"/>
                    <a:pt x="60" y="73"/>
                    <a:pt x="60" y="72"/>
                  </a:cubicBezTo>
                  <a:cubicBezTo>
                    <a:pt x="58" y="72"/>
                    <a:pt x="57" y="72"/>
                    <a:pt x="55" y="72"/>
                  </a:cubicBezTo>
                  <a:close/>
                  <a:moveTo>
                    <a:pt x="61" y="72"/>
                  </a:moveTo>
                  <a:cubicBezTo>
                    <a:pt x="61" y="73"/>
                    <a:pt x="61" y="73"/>
                    <a:pt x="61" y="74"/>
                  </a:cubicBezTo>
                  <a:cubicBezTo>
                    <a:pt x="63" y="74"/>
                    <a:pt x="64" y="74"/>
                    <a:pt x="66" y="74"/>
                  </a:cubicBezTo>
                  <a:cubicBezTo>
                    <a:pt x="66" y="73"/>
                    <a:pt x="66" y="73"/>
                    <a:pt x="66" y="72"/>
                  </a:cubicBezTo>
                  <a:cubicBezTo>
                    <a:pt x="64" y="72"/>
                    <a:pt x="63" y="72"/>
                    <a:pt x="61" y="72"/>
                  </a:cubicBezTo>
                  <a:close/>
                  <a:moveTo>
                    <a:pt x="67" y="72"/>
                  </a:moveTo>
                  <a:cubicBezTo>
                    <a:pt x="67" y="73"/>
                    <a:pt x="67" y="73"/>
                    <a:pt x="67" y="74"/>
                  </a:cubicBezTo>
                  <a:cubicBezTo>
                    <a:pt x="69" y="74"/>
                    <a:pt x="70" y="74"/>
                    <a:pt x="72" y="74"/>
                  </a:cubicBezTo>
                  <a:cubicBezTo>
                    <a:pt x="72" y="73"/>
                    <a:pt x="72" y="73"/>
                    <a:pt x="72" y="72"/>
                  </a:cubicBezTo>
                  <a:cubicBezTo>
                    <a:pt x="70" y="72"/>
                    <a:pt x="69" y="72"/>
                    <a:pt x="67" y="72"/>
                  </a:cubicBezTo>
                  <a:close/>
                  <a:moveTo>
                    <a:pt x="73" y="72"/>
                  </a:moveTo>
                  <a:cubicBezTo>
                    <a:pt x="73" y="73"/>
                    <a:pt x="73" y="73"/>
                    <a:pt x="73" y="74"/>
                  </a:cubicBezTo>
                  <a:cubicBezTo>
                    <a:pt x="75" y="74"/>
                    <a:pt x="76" y="74"/>
                    <a:pt x="78" y="74"/>
                  </a:cubicBezTo>
                  <a:cubicBezTo>
                    <a:pt x="78" y="73"/>
                    <a:pt x="78" y="73"/>
                    <a:pt x="78" y="72"/>
                  </a:cubicBezTo>
                  <a:cubicBezTo>
                    <a:pt x="76" y="72"/>
                    <a:pt x="75" y="72"/>
                    <a:pt x="73" y="72"/>
                  </a:cubicBezTo>
                  <a:close/>
                  <a:moveTo>
                    <a:pt x="79" y="72"/>
                  </a:moveTo>
                  <a:cubicBezTo>
                    <a:pt x="79" y="73"/>
                    <a:pt x="79" y="73"/>
                    <a:pt x="79" y="74"/>
                  </a:cubicBezTo>
                  <a:cubicBezTo>
                    <a:pt x="81" y="74"/>
                    <a:pt x="82" y="74"/>
                    <a:pt x="84" y="74"/>
                  </a:cubicBezTo>
                  <a:cubicBezTo>
                    <a:pt x="84" y="73"/>
                    <a:pt x="84" y="73"/>
                    <a:pt x="84" y="72"/>
                  </a:cubicBezTo>
                  <a:cubicBezTo>
                    <a:pt x="82" y="72"/>
                    <a:pt x="81" y="72"/>
                    <a:pt x="79" y="72"/>
                  </a:cubicBezTo>
                  <a:close/>
                  <a:moveTo>
                    <a:pt x="73" y="67"/>
                  </a:moveTo>
                  <a:cubicBezTo>
                    <a:pt x="73" y="68"/>
                    <a:pt x="73" y="69"/>
                    <a:pt x="73" y="69"/>
                  </a:cubicBezTo>
                  <a:cubicBezTo>
                    <a:pt x="75" y="69"/>
                    <a:pt x="76" y="69"/>
                    <a:pt x="78" y="69"/>
                  </a:cubicBezTo>
                  <a:cubicBezTo>
                    <a:pt x="78" y="69"/>
                    <a:pt x="78" y="68"/>
                    <a:pt x="78" y="67"/>
                  </a:cubicBezTo>
                  <a:cubicBezTo>
                    <a:pt x="76" y="67"/>
                    <a:pt x="75" y="67"/>
                    <a:pt x="73" y="67"/>
                  </a:cubicBezTo>
                  <a:close/>
                  <a:moveTo>
                    <a:pt x="79" y="67"/>
                  </a:moveTo>
                  <a:cubicBezTo>
                    <a:pt x="79" y="68"/>
                    <a:pt x="79" y="69"/>
                    <a:pt x="79" y="69"/>
                  </a:cubicBezTo>
                  <a:cubicBezTo>
                    <a:pt x="81" y="69"/>
                    <a:pt x="82" y="69"/>
                    <a:pt x="84" y="69"/>
                  </a:cubicBezTo>
                  <a:cubicBezTo>
                    <a:pt x="84" y="69"/>
                    <a:pt x="84" y="68"/>
                    <a:pt x="84" y="67"/>
                  </a:cubicBezTo>
                  <a:cubicBezTo>
                    <a:pt x="82" y="67"/>
                    <a:pt x="81" y="67"/>
                    <a:pt x="79" y="67"/>
                  </a:cubicBezTo>
                  <a:close/>
                  <a:moveTo>
                    <a:pt x="86" y="67"/>
                  </a:moveTo>
                  <a:cubicBezTo>
                    <a:pt x="86" y="68"/>
                    <a:pt x="86" y="69"/>
                    <a:pt x="86" y="69"/>
                  </a:cubicBezTo>
                  <a:cubicBezTo>
                    <a:pt x="87" y="69"/>
                    <a:pt x="88" y="69"/>
                    <a:pt x="90" y="69"/>
                  </a:cubicBezTo>
                  <a:cubicBezTo>
                    <a:pt x="90" y="69"/>
                    <a:pt x="90" y="68"/>
                    <a:pt x="90" y="67"/>
                  </a:cubicBezTo>
                  <a:cubicBezTo>
                    <a:pt x="88" y="67"/>
                    <a:pt x="87" y="67"/>
                    <a:pt x="86" y="67"/>
                  </a:cubicBezTo>
                  <a:close/>
                  <a:moveTo>
                    <a:pt x="7" y="62"/>
                  </a:moveTo>
                  <a:cubicBezTo>
                    <a:pt x="7" y="63"/>
                    <a:pt x="7" y="64"/>
                    <a:pt x="7" y="65"/>
                  </a:cubicBezTo>
                  <a:cubicBezTo>
                    <a:pt x="8" y="65"/>
                    <a:pt x="10" y="65"/>
                    <a:pt x="11" y="65"/>
                  </a:cubicBezTo>
                  <a:cubicBezTo>
                    <a:pt x="11" y="64"/>
                    <a:pt x="11" y="63"/>
                    <a:pt x="11" y="62"/>
                  </a:cubicBezTo>
                  <a:cubicBezTo>
                    <a:pt x="10" y="62"/>
                    <a:pt x="8" y="62"/>
                    <a:pt x="7" y="62"/>
                  </a:cubicBezTo>
                  <a:close/>
                  <a:moveTo>
                    <a:pt x="25" y="62"/>
                  </a:moveTo>
                  <a:cubicBezTo>
                    <a:pt x="25" y="63"/>
                    <a:pt x="25" y="64"/>
                    <a:pt x="25" y="65"/>
                  </a:cubicBezTo>
                  <a:cubicBezTo>
                    <a:pt x="26" y="65"/>
                    <a:pt x="28" y="65"/>
                    <a:pt x="29" y="65"/>
                  </a:cubicBezTo>
                  <a:cubicBezTo>
                    <a:pt x="29" y="64"/>
                    <a:pt x="29" y="63"/>
                    <a:pt x="29" y="62"/>
                  </a:cubicBezTo>
                  <a:cubicBezTo>
                    <a:pt x="28" y="62"/>
                    <a:pt x="26" y="62"/>
                    <a:pt x="25" y="62"/>
                  </a:cubicBezTo>
                  <a:close/>
                  <a:moveTo>
                    <a:pt x="37" y="62"/>
                  </a:moveTo>
                  <a:cubicBezTo>
                    <a:pt x="37" y="63"/>
                    <a:pt x="37" y="64"/>
                    <a:pt x="37" y="65"/>
                  </a:cubicBezTo>
                  <a:cubicBezTo>
                    <a:pt x="38" y="65"/>
                    <a:pt x="40" y="65"/>
                    <a:pt x="41" y="65"/>
                  </a:cubicBezTo>
                  <a:cubicBezTo>
                    <a:pt x="41" y="64"/>
                    <a:pt x="41" y="63"/>
                    <a:pt x="41" y="62"/>
                  </a:cubicBezTo>
                  <a:cubicBezTo>
                    <a:pt x="40" y="62"/>
                    <a:pt x="38" y="62"/>
                    <a:pt x="37" y="62"/>
                  </a:cubicBezTo>
                  <a:close/>
                  <a:moveTo>
                    <a:pt x="43" y="62"/>
                  </a:moveTo>
                  <a:cubicBezTo>
                    <a:pt x="43" y="63"/>
                    <a:pt x="43" y="64"/>
                    <a:pt x="43" y="65"/>
                  </a:cubicBezTo>
                  <a:cubicBezTo>
                    <a:pt x="45" y="65"/>
                    <a:pt x="46" y="65"/>
                    <a:pt x="47" y="65"/>
                  </a:cubicBezTo>
                  <a:cubicBezTo>
                    <a:pt x="47" y="64"/>
                    <a:pt x="47" y="63"/>
                    <a:pt x="47" y="62"/>
                  </a:cubicBezTo>
                  <a:cubicBezTo>
                    <a:pt x="46" y="62"/>
                    <a:pt x="45" y="62"/>
                    <a:pt x="43" y="62"/>
                  </a:cubicBezTo>
                  <a:close/>
                  <a:moveTo>
                    <a:pt x="49" y="62"/>
                  </a:moveTo>
                  <a:cubicBezTo>
                    <a:pt x="49" y="63"/>
                    <a:pt x="49" y="64"/>
                    <a:pt x="49" y="65"/>
                  </a:cubicBezTo>
                  <a:cubicBezTo>
                    <a:pt x="51" y="65"/>
                    <a:pt x="52" y="65"/>
                    <a:pt x="53" y="65"/>
                  </a:cubicBezTo>
                  <a:cubicBezTo>
                    <a:pt x="53" y="64"/>
                    <a:pt x="53" y="63"/>
                    <a:pt x="53" y="62"/>
                  </a:cubicBezTo>
                  <a:cubicBezTo>
                    <a:pt x="52" y="62"/>
                    <a:pt x="51" y="62"/>
                    <a:pt x="49" y="62"/>
                  </a:cubicBezTo>
                  <a:close/>
                  <a:moveTo>
                    <a:pt x="55" y="62"/>
                  </a:moveTo>
                  <a:cubicBezTo>
                    <a:pt x="55" y="63"/>
                    <a:pt x="55" y="64"/>
                    <a:pt x="55" y="65"/>
                  </a:cubicBezTo>
                  <a:cubicBezTo>
                    <a:pt x="57" y="65"/>
                    <a:pt x="58" y="65"/>
                    <a:pt x="60" y="65"/>
                  </a:cubicBezTo>
                  <a:cubicBezTo>
                    <a:pt x="60" y="64"/>
                    <a:pt x="60" y="63"/>
                    <a:pt x="60" y="62"/>
                  </a:cubicBezTo>
                  <a:cubicBezTo>
                    <a:pt x="58" y="62"/>
                    <a:pt x="57" y="62"/>
                    <a:pt x="55" y="62"/>
                  </a:cubicBezTo>
                  <a:close/>
                  <a:moveTo>
                    <a:pt x="61" y="62"/>
                  </a:moveTo>
                  <a:cubicBezTo>
                    <a:pt x="61" y="63"/>
                    <a:pt x="61" y="64"/>
                    <a:pt x="61" y="65"/>
                  </a:cubicBezTo>
                  <a:cubicBezTo>
                    <a:pt x="63" y="65"/>
                    <a:pt x="64" y="65"/>
                    <a:pt x="66" y="65"/>
                  </a:cubicBezTo>
                  <a:cubicBezTo>
                    <a:pt x="66" y="64"/>
                    <a:pt x="66" y="63"/>
                    <a:pt x="66" y="62"/>
                  </a:cubicBezTo>
                  <a:cubicBezTo>
                    <a:pt x="64" y="62"/>
                    <a:pt x="63" y="62"/>
                    <a:pt x="61" y="62"/>
                  </a:cubicBezTo>
                  <a:close/>
                  <a:moveTo>
                    <a:pt x="67" y="62"/>
                  </a:moveTo>
                  <a:cubicBezTo>
                    <a:pt x="67" y="63"/>
                    <a:pt x="67" y="64"/>
                    <a:pt x="67" y="65"/>
                  </a:cubicBezTo>
                  <a:cubicBezTo>
                    <a:pt x="69" y="65"/>
                    <a:pt x="70" y="65"/>
                    <a:pt x="72" y="65"/>
                  </a:cubicBezTo>
                  <a:cubicBezTo>
                    <a:pt x="72" y="64"/>
                    <a:pt x="72" y="63"/>
                    <a:pt x="72" y="62"/>
                  </a:cubicBezTo>
                  <a:cubicBezTo>
                    <a:pt x="70" y="62"/>
                    <a:pt x="69" y="62"/>
                    <a:pt x="67" y="62"/>
                  </a:cubicBezTo>
                  <a:close/>
                  <a:moveTo>
                    <a:pt x="73" y="62"/>
                  </a:moveTo>
                  <a:cubicBezTo>
                    <a:pt x="73" y="63"/>
                    <a:pt x="73" y="64"/>
                    <a:pt x="73" y="65"/>
                  </a:cubicBezTo>
                  <a:cubicBezTo>
                    <a:pt x="75" y="65"/>
                    <a:pt x="76" y="65"/>
                    <a:pt x="78" y="65"/>
                  </a:cubicBezTo>
                  <a:cubicBezTo>
                    <a:pt x="78" y="64"/>
                    <a:pt x="78" y="63"/>
                    <a:pt x="78" y="62"/>
                  </a:cubicBezTo>
                  <a:cubicBezTo>
                    <a:pt x="76" y="62"/>
                    <a:pt x="75" y="62"/>
                    <a:pt x="73" y="62"/>
                  </a:cubicBezTo>
                  <a:close/>
                  <a:moveTo>
                    <a:pt x="79" y="62"/>
                  </a:moveTo>
                  <a:cubicBezTo>
                    <a:pt x="79" y="63"/>
                    <a:pt x="79" y="64"/>
                    <a:pt x="79" y="65"/>
                  </a:cubicBezTo>
                  <a:cubicBezTo>
                    <a:pt x="81" y="65"/>
                    <a:pt x="82" y="65"/>
                    <a:pt x="84" y="65"/>
                  </a:cubicBezTo>
                  <a:cubicBezTo>
                    <a:pt x="84" y="64"/>
                    <a:pt x="84" y="63"/>
                    <a:pt x="84" y="62"/>
                  </a:cubicBezTo>
                  <a:cubicBezTo>
                    <a:pt x="82" y="62"/>
                    <a:pt x="81" y="62"/>
                    <a:pt x="79" y="62"/>
                  </a:cubicBezTo>
                  <a:close/>
                  <a:moveTo>
                    <a:pt x="86" y="62"/>
                  </a:moveTo>
                  <a:cubicBezTo>
                    <a:pt x="86" y="63"/>
                    <a:pt x="86" y="64"/>
                    <a:pt x="86" y="65"/>
                  </a:cubicBezTo>
                  <a:cubicBezTo>
                    <a:pt x="87" y="65"/>
                    <a:pt x="88" y="65"/>
                    <a:pt x="90" y="65"/>
                  </a:cubicBezTo>
                  <a:cubicBezTo>
                    <a:pt x="90" y="64"/>
                    <a:pt x="90" y="63"/>
                    <a:pt x="90" y="62"/>
                  </a:cubicBezTo>
                  <a:cubicBezTo>
                    <a:pt x="88" y="62"/>
                    <a:pt x="87" y="62"/>
                    <a:pt x="86" y="62"/>
                  </a:cubicBezTo>
                  <a:close/>
                  <a:moveTo>
                    <a:pt x="19" y="57"/>
                  </a:moveTo>
                  <a:cubicBezTo>
                    <a:pt x="19" y="58"/>
                    <a:pt x="19" y="59"/>
                    <a:pt x="19" y="60"/>
                  </a:cubicBezTo>
                  <a:cubicBezTo>
                    <a:pt x="20" y="60"/>
                    <a:pt x="22" y="60"/>
                    <a:pt x="23" y="60"/>
                  </a:cubicBezTo>
                  <a:cubicBezTo>
                    <a:pt x="23" y="59"/>
                    <a:pt x="23" y="58"/>
                    <a:pt x="23" y="57"/>
                  </a:cubicBezTo>
                  <a:cubicBezTo>
                    <a:pt x="22" y="57"/>
                    <a:pt x="20" y="57"/>
                    <a:pt x="19" y="57"/>
                  </a:cubicBezTo>
                  <a:close/>
                  <a:moveTo>
                    <a:pt x="25" y="57"/>
                  </a:moveTo>
                  <a:cubicBezTo>
                    <a:pt x="25" y="58"/>
                    <a:pt x="25" y="59"/>
                    <a:pt x="25" y="60"/>
                  </a:cubicBezTo>
                  <a:cubicBezTo>
                    <a:pt x="26" y="60"/>
                    <a:pt x="28" y="60"/>
                    <a:pt x="29" y="60"/>
                  </a:cubicBezTo>
                  <a:cubicBezTo>
                    <a:pt x="29" y="59"/>
                    <a:pt x="29" y="58"/>
                    <a:pt x="29" y="57"/>
                  </a:cubicBezTo>
                  <a:cubicBezTo>
                    <a:pt x="28" y="57"/>
                    <a:pt x="26" y="57"/>
                    <a:pt x="25" y="57"/>
                  </a:cubicBezTo>
                  <a:close/>
                  <a:moveTo>
                    <a:pt x="37" y="57"/>
                  </a:moveTo>
                  <a:cubicBezTo>
                    <a:pt x="37" y="58"/>
                    <a:pt x="37" y="59"/>
                    <a:pt x="37" y="60"/>
                  </a:cubicBezTo>
                  <a:cubicBezTo>
                    <a:pt x="38" y="60"/>
                    <a:pt x="40" y="60"/>
                    <a:pt x="41" y="60"/>
                  </a:cubicBezTo>
                  <a:cubicBezTo>
                    <a:pt x="41" y="59"/>
                    <a:pt x="41" y="58"/>
                    <a:pt x="41" y="57"/>
                  </a:cubicBezTo>
                  <a:cubicBezTo>
                    <a:pt x="40" y="57"/>
                    <a:pt x="38" y="57"/>
                    <a:pt x="37" y="57"/>
                  </a:cubicBezTo>
                  <a:close/>
                  <a:moveTo>
                    <a:pt x="43" y="57"/>
                  </a:moveTo>
                  <a:cubicBezTo>
                    <a:pt x="43" y="58"/>
                    <a:pt x="43" y="59"/>
                    <a:pt x="43" y="60"/>
                  </a:cubicBezTo>
                  <a:cubicBezTo>
                    <a:pt x="45" y="60"/>
                    <a:pt x="46" y="60"/>
                    <a:pt x="47" y="60"/>
                  </a:cubicBezTo>
                  <a:cubicBezTo>
                    <a:pt x="47" y="59"/>
                    <a:pt x="47" y="58"/>
                    <a:pt x="47" y="57"/>
                  </a:cubicBezTo>
                  <a:cubicBezTo>
                    <a:pt x="46" y="57"/>
                    <a:pt x="45" y="57"/>
                    <a:pt x="43" y="57"/>
                  </a:cubicBezTo>
                  <a:close/>
                  <a:moveTo>
                    <a:pt x="49" y="57"/>
                  </a:moveTo>
                  <a:cubicBezTo>
                    <a:pt x="49" y="58"/>
                    <a:pt x="49" y="59"/>
                    <a:pt x="49" y="60"/>
                  </a:cubicBezTo>
                  <a:cubicBezTo>
                    <a:pt x="51" y="60"/>
                    <a:pt x="52" y="60"/>
                    <a:pt x="53" y="60"/>
                  </a:cubicBezTo>
                  <a:cubicBezTo>
                    <a:pt x="53" y="59"/>
                    <a:pt x="53" y="58"/>
                    <a:pt x="53" y="57"/>
                  </a:cubicBezTo>
                  <a:cubicBezTo>
                    <a:pt x="52" y="57"/>
                    <a:pt x="51" y="57"/>
                    <a:pt x="49" y="57"/>
                  </a:cubicBezTo>
                  <a:close/>
                  <a:moveTo>
                    <a:pt x="55" y="57"/>
                  </a:moveTo>
                  <a:cubicBezTo>
                    <a:pt x="55" y="58"/>
                    <a:pt x="55" y="59"/>
                    <a:pt x="55" y="60"/>
                  </a:cubicBezTo>
                  <a:cubicBezTo>
                    <a:pt x="57" y="60"/>
                    <a:pt x="58" y="60"/>
                    <a:pt x="60" y="60"/>
                  </a:cubicBezTo>
                  <a:cubicBezTo>
                    <a:pt x="60" y="59"/>
                    <a:pt x="60" y="58"/>
                    <a:pt x="60" y="57"/>
                  </a:cubicBezTo>
                  <a:cubicBezTo>
                    <a:pt x="58" y="57"/>
                    <a:pt x="57" y="57"/>
                    <a:pt x="55" y="57"/>
                  </a:cubicBezTo>
                  <a:close/>
                  <a:moveTo>
                    <a:pt x="67" y="57"/>
                  </a:moveTo>
                  <a:cubicBezTo>
                    <a:pt x="67" y="58"/>
                    <a:pt x="67" y="59"/>
                    <a:pt x="67" y="60"/>
                  </a:cubicBezTo>
                  <a:cubicBezTo>
                    <a:pt x="69" y="60"/>
                    <a:pt x="70" y="60"/>
                    <a:pt x="72" y="60"/>
                  </a:cubicBezTo>
                  <a:cubicBezTo>
                    <a:pt x="72" y="59"/>
                    <a:pt x="72" y="58"/>
                    <a:pt x="72" y="57"/>
                  </a:cubicBezTo>
                  <a:cubicBezTo>
                    <a:pt x="70" y="57"/>
                    <a:pt x="69" y="57"/>
                    <a:pt x="67" y="57"/>
                  </a:cubicBezTo>
                  <a:close/>
                  <a:moveTo>
                    <a:pt x="19" y="52"/>
                  </a:moveTo>
                  <a:cubicBezTo>
                    <a:pt x="19" y="53"/>
                    <a:pt x="19" y="54"/>
                    <a:pt x="19" y="55"/>
                  </a:cubicBezTo>
                  <a:cubicBezTo>
                    <a:pt x="20" y="55"/>
                    <a:pt x="22" y="55"/>
                    <a:pt x="23" y="55"/>
                  </a:cubicBezTo>
                  <a:cubicBezTo>
                    <a:pt x="23" y="54"/>
                    <a:pt x="23" y="53"/>
                    <a:pt x="23" y="52"/>
                  </a:cubicBezTo>
                  <a:cubicBezTo>
                    <a:pt x="22" y="52"/>
                    <a:pt x="20" y="52"/>
                    <a:pt x="19" y="52"/>
                  </a:cubicBezTo>
                  <a:close/>
                  <a:moveTo>
                    <a:pt x="31" y="52"/>
                  </a:moveTo>
                  <a:cubicBezTo>
                    <a:pt x="31" y="53"/>
                    <a:pt x="31" y="54"/>
                    <a:pt x="31" y="55"/>
                  </a:cubicBezTo>
                  <a:cubicBezTo>
                    <a:pt x="32" y="55"/>
                    <a:pt x="34" y="55"/>
                    <a:pt x="35" y="55"/>
                  </a:cubicBezTo>
                  <a:cubicBezTo>
                    <a:pt x="35" y="54"/>
                    <a:pt x="35" y="53"/>
                    <a:pt x="35" y="52"/>
                  </a:cubicBezTo>
                  <a:cubicBezTo>
                    <a:pt x="34" y="52"/>
                    <a:pt x="32" y="52"/>
                    <a:pt x="31" y="52"/>
                  </a:cubicBezTo>
                  <a:close/>
                  <a:moveTo>
                    <a:pt x="37" y="52"/>
                  </a:moveTo>
                  <a:cubicBezTo>
                    <a:pt x="37" y="53"/>
                    <a:pt x="37" y="54"/>
                    <a:pt x="37" y="55"/>
                  </a:cubicBezTo>
                  <a:cubicBezTo>
                    <a:pt x="38" y="55"/>
                    <a:pt x="40" y="55"/>
                    <a:pt x="41" y="55"/>
                  </a:cubicBezTo>
                  <a:cubicBezTo>
                    <a:pt x="41" y="54"/>
                    <a:pt x="41" y="53"/>
                    <a:pt x="41" y="52"/>
                  </a:cubicBezTo>
                  <a:cubicBezTo>
                    <a:pt x="40" y="52"/>
                    <a:pt x="38" y="52"/>
                    <a:pt x="37" y="52"/>
                  </a:cubicBezTo>
                  <a:close/>
                  <a:moveTo>
                    <a:pt x="43" y="52"/>
                  </a:moveTo>
                  <a:cubicBezTo>
                    <a:pt x="43" y="53"/>
                    <a:pt x="43" y="54"/>
                    <a:pt x="43" y="55"/>
                  </a:cubicBezTo>
                  <a:cubicBezTo>
                    <a:pt x="45" y="55"/>
                    <a:pt x="46" y="55"/>
                    <a:pt x="47" y="55"/>
                  </a:cubicBezTo>
                  <a:cubicBezTo>
                    <a:pt x="47" y="54"/>
                    <a:pt x="47" y="53"/>
                    <a:pt x="47" y="52"/>
                  </a:cubicBezTo>
                  <a:cubicBezTo>
                    <a:pt x="46" y="52"/>
                    <a:pt x="45" y="52"/>
                    <a:pt x="43" y="52"/>
                  </a:cubicBezTo>
                  <a:close/>
                  <a:moveTo>
                    <a:pt x="49" y="52"/>
                  </a:moveTo>
                  <a:cubicBezTo>
                    <a:pt x="49" y="53"/>
                    <a:pt x="49" y="54"/>
                    <a:pt x="49" y="55"/>
                  </a:cubicBezTo>
                  <a:cubicBezTo>
                    <a:pt x="51" y="55"/>
                    <a:pt x="52" y="55"/>
                    <a:pt x="53" y="55"/>
                  </a:cubicBezTo>
                  <a:cubicBezTo>
                    <a:pt x="53" y="54"/>
                    <a:pt x="53" y="53"/>
                    <a:pt x="53" y="52"/>
                  </a:cubicBezTo>
                  <a:cubicBezTo>
                    <a:pt x="52" y="52"/>
                    <a:pt x="51" y="52"/>
                    <a:pt x="49" y="52"/>
                  </a:cubicBezTo>
                  <a:close/>
                  <a:moveTo>
                    <a:pt x="61" y="52"/>
                  </a:moveTo>
                  <a:cubicBezTo>
                    <a:pt x="61" y="53"/>
                    <a:pt x="61" y="54"/>
                    <a:pt x="61" y="55"/>
                  </a:cubicBezTo>
                  <a:cubicBezTo>
                    <a:pt x="63" y="55"/>
                    <a:pt x="64" y="55"/>
                    <a:pt x="66" y="55"/>
                  </a:cubicBezTo>
                  <a:cubicBezTo>
                    <a:pt x="66" y="54"/>
                    <a:pt x="66" y="53"/>
                    <a:pt x="66" y="52"/>
                  </a:cubicBezTo>
                  <a:cubicBezTo>
                    <a:pt x="64" y="52"/>
                    <a:pt x="63" y="52"/>
                    <a:pt x="61" y="52"/>
                  </a:cubicBezTo>
                  <a:close/>
                  <a:moveTo>
                    <a:pt x="67" y="52"/>
                  </a:moveTo>
                  <a:cubicBezTo>
                    <a:pt x="67" y="53"/>
                    <a:pt x="67" y="54"/>
                    <a:pt x="67" y="55"/>
                  </a:cubicBezTo>
                  <a:cubicBezTo>
                    <a:pt x="69" y="55"/>
                    <a:pt x="70" y="55"/>
                    <a:pt x="72" y="55"/>
                  </a:cubicBezTo>
                  <a:cubicBezTo>
                    <a:pt x="72" y="54"/>
                    <a:pt x="72" y="53"/>
                    <a:pt x="72" y="52"/>
                  </a:cubicBezTo>
                  <a:cubicBezTo>
                    <a:pt x="70" y="52"/>
                    <a:pt x="69" y="52"/>
                    <a:pt x="67" y="52"/>
                  </a:cubicBezTo>
                  <a:close/>
                  <a:moveTo>
                    <a:pt x="7" y="47"/>
                  </a:moveTo>
                  <a:cubicBezTo>
                    <a:pt x="7" y="48"/>
                    <a:pt x="7" y="49"/>
                    <a:pt x="7" y="50"/>
                  </a:cubicBezTo>
                  <a:cubicBezTo>
                    <a:pt x="8" y="50"/>
                    <a:pt x="10" y="50"/>
                    <a:pt x="11" y="50"/>
                  </a:cubicBezTo>
                  <a:cubicBezTo>
                    <a:pt x="11" y="49"/>
                    <a:pt x="11" y="48"/>
                    <a:pt x="11" y="47"/>
                  </a:cubicBezTo>
                  <a:cubicBezTo>
                    <a:pt x="10" y="47"/>
                    <a:pt x="8" y="47"/>
                    <a:pt x="7" y="47"/>
                  </a:cubicBezTo>
                  <a:close/>
                  <a:moveTo>
                    <a:pt x="25" y="47"/>
                  </a:moveTo>
                  <a:cubicBezTo>
                    <a:pt x="25" y="48"/>
                    <a:pt x="25" y="49"/>
                    <a:pt x="25" y="50"/>
                  </a:cubicBezTo>
                  <a:cubicBezTo>
                    <a:pt x="26" y="50"/>
                    <a:pt x="28" y="50"/>
                    <a:pt x="29" y="50"/>
                  </a:cubicBezTo>
                  <a:cubicBezTo>
                    <a:pt x="29" y="49"/>
                    <a:pt x="29" y="48"/>
                    <a:pt x="29" y="47"/>
                  </a:cubicBezTo>
                  <a:cubicBezTo>
                    <a:pt x="28" y="47"/>
                    <a:pt x="26" y="47"/>
                    <a:pt x="25" y="47"/>
                  </a:cubicBezTo>
                  <a:close/>
                  <a:moveTo>
                    <a:pt x="37" y="47"/>
                  </a:moveTo>
                  <a:cubicBezTo>
                    <a:pt x="37" y="48"/>
                    <a:pt x="37" y="49"/>
                    <a:pt x="37" y="50"/>
                  </a:cubicBezTo>
                  <a:cubicBezTo>
                    <a:pt x="38" y="50"/>
                    <a:pt x="40" y="50"/>
                    <a:pt x="41" y="50"/>
                  </a:cubicBezTo>
                  <a:cubicBezTo>
                    <a:pt x="41" y="49"/>
                    <a:pt x="41" y="48"/>
                    <a:pt x="41" y="47"/>
                  </a:cubicBezTo>
                  <a:cubicBezTo>
                    <a:pt x="40" y="47"/>
                    <a:pt x="38" y="47"/>
                    <a:pt x="37" y="47"/>
                  </a:cubicBezTo>
                  <a:close/>
                  <a:moveTo>
                    <a:pt x="55" y="47"/>
                  </a:moveTo>
                  <a:cubicBezTo>
                    <a:pt x="55" y="48"/>
                    <a:pt x="55" y="49"/>
                    <a:pt x="55" y="50"/>
                  </a:cubicBezTo>
                  <a:cubicBezTo>
                    <a:pt x="57" y="50"/>
                    <a:pt x="58" y="50"/>
                    <a:pt x="60" y="50"/>
                  </a:cubicBezTo>
                  <a:cubicBezTo>
                    <a:pt x="60" y="49"/>
                    <a:pt x="60" y="48"/>
                    <a:pt x="60" y="47"/>
                  </a:cubicBezTo>
                  <a:cubicBezTo>
                    <a:pt x="58" y="47"/>
                    <a:pt x="57" y="47"/>
                    <a:pt x="55" y="47"/>
                  </a:cubicBezTo>
                  <a:close/>
                  <a:moveTo>
                    <a:pt x="61" y="47"/>
                  </a:moveTo>
                  <a:cubicBezTo>
                    <a:pt x="61" y="48"/>
                    <a:pt x="61" y="49"/>
                    <a:pt x="61" y="50"/>
                  </a:cubicBezTo>
                  <a:cubicBezTo>
                    <a:pt x="63" y="50"/>
                    <a:pt x="64" y="50"/>
                    <a:pt x="66" y="50"/>
                  </a:cubicBezTo>
                  <a:cubicBezTo>
                    <a:pt x="66" y="49"/>
                    <a:pt x="66" y="48"/>
                    <a:pt x="66" y="47"/>
                  </a:cubicBezTo>
                  <a:cubicBezTo>
                    <a:pt x="64" y="47"/>
                    <a:pt x="63" y="47"/>
                    <a:pt x="61" y="47"/>
                  </a:cubicBezTo>
                  <a:close/>
                  <a:moveTo>
                    <a:pt x="67" y="47"/>
                  </a:moveTo>
                  <a:cubicBezTo>
                    <a:pt x="67" y="48"/>
                    <a:pt x="67" y="49"/>
                    <a:pt x="67" y="50"/>
                  </a:cubicBezTo>
                  <a:cubicBezTo>
                    <a:pt x="69" y="50"/>
                    <a:pt x="70" y="50"/>
                    <a:pt x="72" y="50"/>
                  </a:cubicBezTo>
                  <a:cubicBezTo>
                    <a:pt x="72" y="49"/>
                    <a:pt x="72" y="48"/>
                    <a:pt x="72" y="47"/>
                  </a:cubicBezTo>
                  <a:cubicBezTo>
                    <a:pt x="70" y="47"/>
                    <a:pt x="69" y="47"/>
                    <a:pt x="67" y="47"/>
                  </a:cubicBezTo>
                  <a:close/>
                  <a:moveTo>
                    <a:pt x="73" y="47"/>
                  </a:moveTo>
                  <a:cubicBezTo>
                    <a:pt x="73" y="48"/>
                    <a:pt x="73" y="49"/>
                    <a:pt x="73" y="50"/>
                  </a:cubicBezTo>
                  <a:cubicBezTo>
                    <a:pt x="75" y="50"/>
                    <a:pt x="76" y="50"/>
                    <a:pt x="78" y="50"/>
                  </a:cubicBezTo>
                  <a:cubicBezTo>
                    <a:pt x="78" y="49"/>
                    <a:pt x="78" y="48"/>
                    <a:pt x="78" y="47"/>
                  </a:cubicBezTo>
                  <a:cubicBezTo>
                    <a:pt x="76" y="47"/>
                    <a:pt x="75" y="47"/>
                    <a:pt x="73" y="47"/>
                  </a:cubicBezTo>
                  <a:close/>
                  <a:moveTo>
                    <a:pt x="79" y="47"/>
                  </a:moveTo>
                  <a:cubicBezTo>
                    <a:pt x="79" y="48"/>
                    <a:pt x="79" y="49"/>
                    <a:pt x="79" y="50"/>
                  </a:cubicBezTo>
                  <a:cubicBezTo>
                    <a:pt x="81" y="50"/>
                    <a:pt x="82" y="50"/>
                    <a:pt x="84" y="50"/>
                  </a:cubicBezTo>
                  <a:cubicBezTo>
                    <a:pt x="84" y="49"/>
                    <a:pt x="84" y="48"/>
                    <a:pt x="84" y="47"/>
                  </a:cubicBezTo>
                  <a:cubicBezTo>
                    <a:pt x="82" y="47"/>
                    <a:pt x="81" y="47"/>
                    <a:pt x="79" y="47"/>
                  </a:cubicBezTo>
                  <a:close/>
                  <a:moveTo>
                    <a:pt x="86" y="47"/>
                  </a:moveTo>
                  <a:cubicBezTo>
                    <a:pt x="86" y="48"/>
                    <a:pt x="86" y="49"/>
                    <a:pt x="86" y="50"/>
                  </a:cubicBezTo>
                  <a:cubicBezTo>
                    <a:pt x="87" y="50"/>
                    <a:pt x="88" y="50"/>
                    <a:pt x="90" y="50"/>
                  </a:cubicBezTo>
                  <a:cubicBezTo>
                    <a:pt x="90" y="49"/>
                    <a:pt x="90" y="48"/>
                    <a:pt x="90" y="47"/>
                  </a:cubicBezTo>
                  <a:cubicBezTo>
                    <a:pt x="88" y="47"/>
                    <a:pt x="87" y="47"/>
                    <a:pt x="86" y="47"/>
                  </a:cubicBezTo>
                  <a:close/>
                  <a:moveTo>
                    <a:pt x="7" y="42"/>
                  </a:moveTo>
                  <a:cubicBezTo>
                    <a:pt x="7" y="43"/>
                    <a:pt x="7" y="44"/>
                    <a:pt x="7" y="45"/>
                  </a:cubicBezTo>
                  <a:cubicBezTo>
                    <a:pt x="8" y="45"/>
                    <a:pt x="10" y="45"/>
                    <a:pt x="11" y="45"/>
                  </a:cubicBezTo>
                  <a:cubicBezTo>
                    <a:pt x="11" y="44"/>
                    <a:pt x="11" y="43"/>
                    <a:pt x="11" y="42"/>
                  </a:cubicBezTo>
                  <a:cubicBezTo>
                    <a:pt x="10" y="42"/>
                    <a:pt x="8" y="42"/>
                    <a:pt x="7" y="42"/>
                  </a:cubicBezTo>
                  <a:close/>
                  <a:moveTo>
                    <a:pt x="19" y="42"/>
                  </a:moveTo>
                  <a:cubicBezTo>
                    <a:pt x="19" y="43"/>
                    <a:pt x="19" y="44"/>
                    <a:pt x="19" y="45"/>
                  </a:cubicBezTo>
                  <a:cubicBezTo>
                    <a:pt x="20" y="45"/>
                    <a:pt x="22" y="45"/>
                    <a:pt x="23" y="45"/>
                  </a:cubicBezTo>
                  <a:cubicBezTo>
                    <a:pt x="23" y="44"/>
                    <a:pt x="23" y="43"/>
                    <a:pt x="23" y="42"/>
                  </a:cubicBezTo>
                  <a:cubicBezTo>
                    <a:pt x="22" y="42"/>
                    <a:pt x="20" y="42"/>
                    <a:pt x="19" y="42"/>
                  </a:cubicBezTo>
                  <a:close/>
                  <a:moveTo>
                    <a:pt x="25" y="42"/>
                  </a:moveTo>
                  <a:cubicBezTo>
                    <a:pt x="25" y="43"/>
                    <a:pt x="25" y="44"/>
                    <a:pt x="25" y="45"/>
                  </a:cubicBezTo>
                  <a:cubicBezTo>
                    <a:pt x="26" y="45"/>
                    <a:pt x="28" y="45"/>
                    <a:pt x="29" y="45"/>
                  </a:cubicBezTo>
                  <a:cubicBezTo>
                    <a:pt x="29" y="44"/>
                    <a:pt x="29" y="43"/>
                    <a:pt x="29" y="42"/>
                  </a:cubicBezTo>
                  <a:cubicBezTo>
                    <a:pt x="28" y="42"/>
                    <a:pt x="26" y="42"/>
                    <a:pt x="25" y="42"/>
                  </a:cubicBezTo>
                  <a:close/>
                  <a:moveTo>
                    <a:pt x="37" y="42"/>
                  </a:moveTo>
                  <a:cubicBezTo>
                    <a:pt x="37" y="43"/>
                    <a:pt x="37" y="44"/>
                    <a:pt x="37" y="45"/>
                  </a:cubicBezTo>
                  <a:cubicBezTo>
                    <a:pt x="38" y="45"/>
                    <a:pt x="40" y="45"/>
                    <a:pt x="41" y="45"/>
                  </a:cubicBezTo>
                  <a:cubicBezTo>
                    <a:pt x="41" y="44"/>
                    <a:pt x="41" y="43"/>
                    <a:pt x="41" y="42"/>
                  </a:cubicBezTo>
                  <a:cubicBezTo>
                    <a:pt x="40" y="42"/>
                    <a:pt x="38" y="42"/>
                    <a:pt x="37" y="42"/>
                  </a:cubicBezTo>
                  <a:close/>
                  <a:moveTo>
                    <a:pt x="55" y="42"/>
                  </a:moveTo>
                  <a:cubicBezTo>
                    <a:pt x="55" y="43"/>
                    <a:pt x="55" y="44"/>
                    <a:pt x="55" y="45"/>
                  </a:cubicBezTo>
                  <a:cubicBezTo>
                    <a:pt x="57" y="45"/>
                    <a:pt x="58" y="45"/>
                    <a:pt x="60" y="45"/>
                  </a:cubicBezTo>
                  <a:cubicBezTo>
                    <a:pt x="60" y="44"/>
                    <a:pt x="60" y="43"/>
                    <a:pt x="60" y="42"/>
                  </a:cubicBezTo>
                  <a:cubicBezTo>
                    <a:pt x="58" y="42"/>
                    <a:pt x="57" y="42"/>
                    <a:pt x="55" y="42"/>
                  </a:cubicBezTo>
                  <a:close/>
                  <a:moveTo>
                    <a:pt x="61" y="42"/>
                  </a:moveTo>
                  <a:cubicBezTo>
                    <a:pt x="61" y="43"/>
                    <a:pt x="61" y="44"/>
                    <a:pt x="61" y="45"/>
                  </a:cubicBezTo>
                  <a:cubicBezTo>
                    <a:pt x="63" y="45"/>
                    <a:pt x="64" y="45"/>
                    <a:pt x="66" y="45"/>
                  </a:cubicBezTo>
                  <a:cubicBezTo>
                    <a:pt x="66" y="44"/>
                    <a:pt x="66" y="43"/>
                    <a:pt x="66" y="42"/>
                  </a:cubicBezTo>
                  <a:cubicBezTo>
                    <a:pt x="64" y="42"/>
                    <a:pt x="63" y="42"/>
                    <a:pt x="61" y="42"/>
                  </a:cubicBezTo>
                  <a:close/>
                  <a:moveTo>
                    <a:pt x="67" y="42"/>
                  </a:moveTo>
                  <a:cubicBezTo>
                    <a:pt x="67" y="43"/>
                    <a:pt x="67" y="44"/>
                    <a:pt x="67" y="45"/>
                  </a:cubicBezTo>
                  <a:cubicBezTo>
                    <a:pt x="69" y="45"/>
                    <a:pt x="70" y="45"/>
                    <a:pt x="72" y="45"/>
                  </a:cubicBezTo>
                  <a:cubicBezTo>
                    <a:pt x="72" y="44"/>
                    <a:pt x="72" y="43"/>
                    <a:pt x="72" y="42"/>
                  </a:cubicBezTo>
                  <a:cubicBezTo>
                    <a:pt x="70" y="42"/>
                    <a:pt x="69" y="42"/>
                    <a:pt x="67" y="42"/>
                  </a:cubicBezTo>
                  <a:close/>
                  <a:moveTo>
                    <a:pt x="73" y="42"/>
                  </a:moveTo>
                  <a:cubicBezTo>
                    <a:pt x="73" y="43"/>
                    <a:pt x="73" y="44"/>
                    <a:pt x="73" y="45"/>
                  </a:cubicBezTo>
                  <a:cubicBezTo>
                    <a:pt x="75" y="45"/>
                    <a:pt x="76" y="45"/>
                    <a:pt x="78" y="45"/>
                  </a:cubicBezTo>
                  <a:cubicBezTo>
                    <a:pt x="78" y="44"/>
                    <a:pt x="78" y="43"/>
                    <a:pt x="78" y="42"/>
                  </a:cubicBezTo>
                  <a:cubicBezTo>
                    <a:pt x="76" y="42"/>
                    <a:pt x="75" y="42"/>
                    <a:pt x="73" y="42"/>
                  </a:cubicBezTo>
                  <a:close/>
                  <a:moveTo>
                    <a:pt x="79" y="42"/>
                  </a:moveTo>
                  <a:cubicBezTo>
                    <a:pt x="79" y="43"/>
                    <a:pt x="79" y="44"/>
                    <a:pt x="79" y="45"/>
                  </a:cubicBezTo>
                  <a:cubicBezTo>
                    <a:pt x="81" y="45"/>
                    <a:pt x="82" y="45"/>
                    <a:pt x="84" y="45"/>
                  </a:cubicBezTo>
                  <a:cubicBezTo>
                    <a:pt x="84" y="44"/>
                    <a:pt x="84" y="43"/>
                    <a:pt x="84" y="42"/>
                  </a:cubicBezTo>
                  <a:cubicBezTo>
                    <a:pt x="82" y="42"/>
                    <a:pt x="81" y="42"/>
                    <a:pt x="79" y="42"/>
                  </a:cubicBezTo>
                  <a:close/>
                  <a:moveTo>
                    <a:pt x="86" y="42"/>
                  </a:moveTo>
                  <a:cubicBezTo>
                    <a:pt x="86" y="43"/>
                    <a:pt x="86" y="44"/>
                    <a:pt x="86" y="45"/>
                  </a:cubicBezTo>
                  <a:cubicBezTo>
                    <a:pt x="87" y="45"/>
                    <a:pt x="88" y="45"/>
                    <a:pt x="90" y="45"/>
                  </a:cubicBezTo>
                  <a:cubicBezTo>
                    <a:pt x="90" y="44"/>
                    <a:pt x="90" y="43"/>
                    <a:pt x="90" y="42"/>
                  </a:cubicBezTo>
                  <a:cubicBezTo>
                    <a:pt x="88" y="42"/>
                    <a:pt x="87" y="42"/>
                    <a:pt x="86" y="42"/>
                  </a:cubicBezTo>
                  <a:close/>
                  <a:moveTo>
                    <a:pt x="37" y="37"/>
                  </a:moveTo>
                  <a:cubicBezTo>
                    <a:pt x="37" y="38"/>
                    <a:pt x="37" y="39"/>
                    <a:pt x="37" y="40"/>
                  </a:cubicBezTo>
                  <a:cubicBezTo>
                    <a:pt x="38" y="40"/>
                    <a:pt x="40" y="40"/>
                    <a:pt x="41" y="40"/>
                  </a:cubicBezTo>
                  <a:cubicBezTo>
                    <a:pt x="41" y="39"/>
                    <a:pt x="41" y="38"/>
                    <a:pt x="41" y="37"/>
                  </a:cubicBezTo>
                  <a:cubicBezTo>
                    <a:pt x="40" y="37"/>
                    <a:pt x="38" y="37"/>
                    <a:pt x="37" y="37"/>
                  </a:cubicBezTo>
                  <a:close/>
                  <a:moveTo>
                    <a:pt x="55" y="37"/>
                  </a:moveTo>
                  <a:cubicBezTo>
                    <a:pt x="55" y="38"/>
                    <a:pt x="55" y="39"/>
                    <a:pt x="55" y="40"/>
                  </a:cubicBezTo>
                  <a:cubicBezTo>
                    <a:pt x="57" y="40"/>
                    <a:pt x="58" y="40"/>
                    <a:pt x="60" y="40"/>
                  </a:cubicBezTo>
                  <a:cubicBezTo>
                    <a:pt x="60" y="39"/>
                    <a:pt x="60" y="38"/>
                    <a:pt x="60" y="37"/>
                  </a:cubicBezTo>
                  <a:cubicBezTo>
                    <a:pt x="58" y="37"/>
                    <a:pt x="57" y="37"/>
                    <a:pt x="55" y="37"/>
                  </a:cubicBezTo>
                  <a:close/>
                  <a:moveTo>
                    <a:pt x="73" y="37"/>
                  </a:moveTo>
                  <a:cubicBezTo>
                    <a:pt x="73" y="38"/>
                    <a:pt x="73" y="39"/>
                    <a:pt x="73" y="40"/>
                  </a:cubicBezTo>
                  <a:cubicBezTo>
                    <a:pt x="75" y="40"/>
                    <a:pt x="76" y="40"/>
                    <a:pt x="78" y="40"/>
                  </a:cubicBezTo>
                  <a:cubicBezTo>
                    <a:pt x="78" y="39"/>
                    <a:pt x="78" y="38"/>
                    <a:pt x="78" y="37"/>
                  </a:cubicBezTo>
                  <a:cubicBezTo>
                    <a:pt x="76" y="37"/>
                    <a:pt x="75" y="37"/>
                    <a:pt x="73" y="37"/>
                  </a:cubicBezTo>
                  <a:close/>
                  <a:moveTo>
                    <a:pt x="79" y="37"/>
                  </a:moveTo>
                  <a:cubicBezTo>
                    <a:pt x="79" y="38"/>
                    <a:pt x="79" y="39"/>
                    <a:pt x="79" y="40"/>
                  </a:cubicBezTo>
                  <a:cubicBezTo>
                    <a:pt x="81" y="40"/>
                    <a:pt x="82" y="40"/>
                    <a:pt x="84" y="40"/>
                  </a:cubicBezTo>
                  <a:cubicBezTo>
                    <a:pt x="84" y="39"/>
                    <a:pt x="84" y="38"/>
                    <a:pt x="84" y="37"/>
                  </a:cubicBezTo>
                  <a:cubicBezTo>
                    <a:pt x="82" y="37"/>
                    <a:pt x="81" y="37"/>
                    <a:pt x="79" y="37"/>
                  </a:cubicBezTo>
                  <a:close/>
                  <a:moveTo>
                    <a:pt x="86" y="37"/>
                  </a:moveTo>
                  <a:cubicBezTo>
                    <a:pt x="86" y="38"/>
                    <a:pt x="86" y="39"/>
                    <a:pt x="86" y="40"/>
                  </a:cubicBezTo>
                  <a:cubicBezTo>
                    <a:pt x="87" y="40"/>
                    <a:pt x="88" y="40"/>
                    <a:pt x="90" y="40"/>
                  </a:cubicBezTo>
                  <a:cubicBezTo>
                    <a:pt x="90" y="39"/>
                    <a:pt x="90" y="38"/>
                    <a:pt x="90" y="37"/>
                  </a:cubicBezTo>
                  <a:cubicBezTo>
                    <a:pt x="88" y="37"/>
                    <a:pt x="87" y="37"/>
                    <a:pt x="86" y="37"/>
                  </a:cubicBezTo>
                  <a:close/>
                  <a:moveTo>
                    <a:pt x="37" y="32"/>
                  </a:moveTo>
                  <a:cubicBezTo>
                    <a:pt x="37" y="33"/>
                    <a:pt x="37" y="34"/>
                    <a:pt x="37" y="35"/>
                  </a:cubicBezTo>
                  <a:cubicBezTo>
                    <a:pt x="38" y="35"/>
                    <a:pt x="40" y="35"/>
                    <a:pt x="41" y="35"/>
                  </a:cubicBezTo>
                  <a:cubicBezTo>
                    <a:pt x="41" y="34"/>
                    <a:pt x="41" y="33"/>
                    <a:pt x="41" y="32"/>
                  </a:cubicBezTo>
                  <a:cubicBezTo>
                    <a:pt x="40" y="32"/>
                    <a:pt x="38" y="32"/>
                    <a:pt x="37" y="32"/>
                  </a:cubicBezTo>
                  <a:close/>
                  <a:moveTo>
                    <a:pt x="55" y="32"/>
                  </a:moveTo>
                  <a:cubicBezTo>
                    <a:pt x="55" y="33"/>
                    <a:pt x="55" y="34"/>
                    <a:pt x="55" y="35"/>
                  </a:cubicBezTo>
                  <a:cubicBezTo>
                    <a:pt x="57" y="35"/>
                    <a:pt x="58" y="35"/>
                    <a:pt x="60" y="35"/>
                  </a:cubicBezTo>
                  <a:cubicBezTo>
                    <a:pt x="60" y="34"/>
                    <a:pt x="60" y="33"/>
                    <a:pt x="60" y="32"/>
                  </a:cubicBezTo>
                  <a:cubicBezTo>
                    <a:pt x="58" y="32"/>
                    <a:pt x="57" y="32"/>
                    <a:pt x="55" y="32"/>
                  </a:cubicBezTo>
                  <a:close/>
                  <a:moveTo>
                    <a:pt x="61" y="32"/>
                  </a:moveTo>
                  <a:cubicBezTo>
                    <a:pt x="61" y="33"/>
                    <a:pt x="61" y="34"/>
                    <a:pt x="61" y="35"/>
                  </a:cubicBezTo>
                  <a:cubicBezTo>
                    <a:pt x="63" y="35"/>
                    <a:pt x="64" y="35"/>
                    <a:pt x="66" y="35"/>
                  </a:cubicBezTo>
                  <a:cubicBezTo>
                    <a:pt x="66" y="34"/>
                    <a:pt x="66" y="33"/>
                    <a:pt x="66" y="32"/>
                  </a:cubicBezTo>
                  <a:cubicBezTo>
                    <a:pt x="64" y="32"/>
                    <a:pt x="63" y="32"/>
                    <a:pt x="61" y="32"/>
                  </a:cubicBezTo>
                  <a:close/>
                  <a:moveTo>
                    <a:pt x="73" y="32"/>
                  </a:moveTo>
                  <a:cubicBezTo>
                    <a:pt x="73" y="33"/>
                    <a:pt x="73" y="34"/>
                    <a:pt x="73" y="35"/>
                  </a:cubicBezTo>
                  <a:cubicBezTo>
                    <a:pt x="75" y="35"/>
                    <a:pt x="76" y="35"/>
                    <a:pt x="78" y="35"/>
                  </a:cubicBezTo>
                  <a:cubicBezTo>
                    <a:pt x="78" y="34"/>
                    <a:pt x="78" y="33"/>
                    <a:pt x="78" y="32"/>
                  </a:cubicBezTo>
                  <a:cubicBezTo>
                    <a:pt x="76" y="32"/>
                    <a:pt x="75" y="32"/>
                    <a:pt x="73" y="32"/>
                  </a:cubicBezTo>
                  <a:close/>
                  <a:moveTo>
                    <a:pt x="79" y="32"/>
                  </a:moveTo>
                  <a:cubicBezTo>
                    <a:pt x="79" y="33"/>
                    <a:pt x="79" y="34"/>
                    <a:pt x="79" y="35"/>
                  </a:cubicBezTo>
                  <a:cubicBezTo>
                    <a:pt x="81" y="35"/>
                    <a:pt x="82" y="35"/>
                    <a:pt x="84" y="35"/>
                  </a:cubicBezTo>
                  <a:cubicBezTo>
                    <a:pt x="84" y="34"/>
                    <a:pt x="84" y="33"/>
                    <a:pt x="84" y="32"/>
                  </a:cubicBezTo>
                  <a:cubicBezTo>
                    <a:pt x="82" y="32"/>
                    <a:pt x="81" y="32"/>
                    <a:pt x="79" y="32"/>
                  </a:cubicBezTo>
                  <a:close/>
                  <a:moveTo>
                    <a:pt x="86" y="32"/>
                  </a:moveTo>
                  <a:cubicBezTo>
                    <a:pt x="86" y="33"/>
                    <a:pt x="86" y="34"/>
                    <a:pt x="86" y="35"/>
                  </a:cubicBezTo>
                  <a:cubicBezTo>
                    <a:pt x="87" y="35"/>
                    <a:pt x="88" y="35"/>
                    <a:pt x="90" y="35"/>
                  </a:cubicBezTo>
                  <a:cubicBezTo>
                    <a:pt x="90" y="34"/>
                    <a:pt x="90" y="33"/>
                    <a:pt x="90" y="32"/>
                  </a:cubicBezTo>
                  <a:cubicBezTo>
                    <a:pt x="88" y="32"/>
                    <a:pt x="87" y="32"/>
                    <a:pt x="86" y="32"/>
                  </a:cubicBezTo>
                  <a:close/>
                  <a:moveTo>
                    <a:pt x="7" y="27"/>
                  </a:moveTo>
                  <a:cubicBezTo>
                    <a:pt x="7" y="28"/>
                    <a:pt x="7" y="29"/>
                    <a:pt x="7" y="30"/>
                  </a:cubicBezTo>
                  <a:cubicBezTo>
                    <a:pt x="8" y="30"/>
                    <a:pt x="10" y="30"/>
                    <a:pt x="11" y="30"/>
                  </a:cubicBezTo>
                  <a:cubicBezTo>
                    <a:pt x="11" y="29"/>
                    <a:pt x="11" y="28"/>
                    <a:pt x="11" y="27"/>
                  </a:cubicBezTo>
                  <a:cubicBezTo>
                    <a:pt x="10" y="27"/>
                    <a:pt x="8" y="27"/>
                    <a:pt x="7" y="27"/>
                  </a:cubicBezTo>
                  <a:close/>
                  <a:moveTo>
                    <a:pt x="25" y="27"/>
                  </a:moveTo>
                  <a:cubicBezTo>
                    <a:pt x="25" y="28"/>
                    <a:pt x="25" y="29"/>
                    <a:pt x="25" y="30"/>
                  </a:cubicBezTo>
                  <a:cubicBezTo>
                    <a:pt x="26" y="30"/>
                    <a:pt x="28" y="30"/>
                    <a:pt x="29" y="30"/>
                  </a:cubicBezTo>
                  <a:cubicBezTo>
                    <a:pt x="29" y="29"/>
                    <a:pt x="29" y="28"/>
                    <a:pt x="29" y="27"/>
                  </a:cubicBezTo>
                  <a:cubicBezTo>
                    <a:pt x="28" y="27"/>
                    <a:pt x="26" y="27"/>
                    <a:pt x="25" y="27"/>
                  </a:cubicBezTo>
                  <a:close/>
                  <a:moveTo>
                    <a:pt x="31" y="27"/>
                  </a:moveTo>
                  <a:cubicBezTo>
                    <a:pt x="31" y="28"/>
                    <a:pt x="31" y="29"/>
                    <a:pt x="31" y="30"/>
                  </a:cubicBezTo>
                  <a:cubicBezTo>
                    <a:pt x="32" y="30"/>
                    <a:pt x="34" y="30"/>
                    <a:pt x="35" y="30"/>
                  </a:cubicBezTo>
                  <a:cubicBezTo>
                    <a:pt x="35" y="29"/>
                    <a:pt x="35" y="28"/>
                    <a:pt x="35" y="27"/>
                  </a:cubicBezTo>
                  <a:cubicBezTo>
                    <a:pt x="34" y="27"/>
                    <a:pt x="32" y="27"/>
                    <a:pt x="31" y="27"/>
                  </a:cubicBezTo>
                  <a:close/>
                  <a:moveTo>
                    <a:pt x="37" y="27"/>
                  </a:moveTo>
                  <a:cubicBezTo>
                    <a:pt x="37" y="28"/>
                    <a:pt x="37" y="29"/>
                    <a:pt x="37" y="30"/>
                  </a:cubicBezTo>
                  <a:cubicBezTo>
                    <a:pt x="38" y="30"/>
                    <a:pt x="40" y="30"/>
                    <a:pt x="41" y="30"/>
                  </a:cubicBezTo>
                  <a:cubicBezTo>
                    <a:pt x="41" y="29"/>
                    <a:pt x="41" y="28"/>
                    <a:pt x="41" y="27"/>
                  </a:cubicBezTo>
                  <a:cubicBezTo>
                    <a:pt x="40" y="27"/>
                    <a:pt x="38" y="27"/>
                    <a:pt x="37" y="27"/>
                  </a:cubicBezTo>
                  <a:close/>
                  <a:moveTo>
                    <a:pt x="61" y="27"/>
                  </a:moveTo>
                  <a:cubicBezTo>
                    <a:pt x="61" y="28"/>
                    <a:pt x="61" y="29"/>
                    <a:pt x="61" y="30"/>
                  </a:cubicBezTo>
                  <a:cubicBezTo>
                    <a:pt x="63" y="30"/>
                    <a:pt x="64" y="30"/>
                    <a:pt x="66" y="30"/>
                  </a:cubicBezTo>
                  <a:cubicBezTo>
                    <a:pt x="66" y="29"/>
                    <a:pt x="66" y="28"/>
                    <a:pt x="66" y="27"/>
                  </a:cubicBezTo>
                  <a:cubicBezTo>
                    <a:pt x="64" y="27"/>
                    <a:pt x="63" y="27"/>
                    <a:pt x="61" y="27"/>
                  </a:cubicBezTo>
                  <a:close/>
                  <a:moveTo>
                    <a:pt x="73" y="27"/>
                  </a:moveTo>
                  <a:cubicBezTo>
                    <a:pt x="73" y="28"/>
                    <a:pt x="73" y="29"/>
                    <a:pt x="73" y="30"/>
                  </a:cubicBezTo>
                  <a:cubicBezTo>
                    <a:pt x="75" y="30"/>
                    <a:pt x="76" y="30"/>
                    <a:pt x="78" y="30"/>
                  </a:cubicBezTo>
                  <a:cubicBezTo>
                    <a:pt x="78" y="29"/>
                    <a:pt x="78" y="28"/>
                    <a:pt x="78" y="27"/>
                  </a:cubicBezTo>
                  <a:cubicBezTo>
                    <a:pt x="76" y="27"/>
                    <a:pt x="75" y="27"/>
                    <a:pt x="73" y="27"/>
                  </a:cubicBezTo>
                  <a:close/>
                  <a:moveTo>
                    <a:pt x="79" y="27"/>
                  </a:moveTo>
                  <a:cubicBezTo>
                    <a:pt x="79" y="28"/>
                    <a:pt x="79" y="29"/>
                    <a:pt x="79" y="30"/>
                  </a:cubicBezTo>
                  <a:cubicBezTo>
                    <a:pt x="81" y="30"/>
                    <a:pt x="82" y="30"/>
                    <a:pt x="84" y="30"/>
                  </a:cubicBezTo>
                  <a:cubicBezTo>
                    <a:pt x="84" y="29"/>
                    <a:pt x="84" y="28"/>
                    <a:pt x="84" y="27"/>
                  </a:cubicBezTo>
                  <a:cubicBezTo>
                    <a:pt x="82" y="27"/>
                    <a:pt x="81" y="27"/>
                    <a:pt x="79" y="27"/>
                  </a:cubicBezTo>
                  <a:close/>
                  <a:moveTo>
                    <a:pt x="86" y="27"/>
                  </a:moveTo>
                  <a:cubicBezTo>
                    <a:pt x="86" y="28"/>
                    <a:pt x="86" y="29"/>
                    <a:pt x="86" y="30"/>
                  </a:cubicBezTo>
                  <a:cubicBezTo>
                    <a:pt x="87" y="30"/>
                    <a:pt x="88" y="30"/>
                    <a:pt x="90" y="30"/>
                  </a:cubicBezTo>
                  <a:cubicBezTo>
                    <a:pt x="90" y="29"/>
                    <a:pt x="90" y="28"/>
                    <a:pt x="90" y="27"/>
                  </a:cubicBezTo>
                  <a:cubicBezTo>
                    <a:pt x="88" y="27"/>
                    <a:pt x="87" y="27"/>
                    <a:pt x="86" y="27"/>
                  </a:cubicBezTo>
                  <a:close/>
                  <a:moveTo>
                    <a:pt x="7" y="22"/>
                  </a:moveTo>
                  <a:cubicBezTo>
                    <a:pt x="7" y="23"/>
                    <a:pt x="7" y="24"/>
                    <a:pt x="7" y="25"/>
                  </a:cubicBezTo>
                  <a:cubicBezTo>
                    <a:pt x="8" y="25"/>
                    <a:pt x="10" y="25"/>
                    <a:pt x="11" y="25"/>
                  </a:cubicBezTo>
                  <a:cubicBezTo>
                    <a:pt x="11" y="24"/>
                    <a:pt x="11" y="23"/>
                    <a:pt x="11" y="22"/>
                  </a:cubicBezTo>
                  <a:cubicBezTo>
                    <a:pt x="10" y="22"/>
                    <a:pt x="8" y="22"/>
                    <a:pt x="7" y="22"/>
                  </a:cubicBezTo>
                  <a:close/>
                  <a:moveTo>
                    <a:pt x="19" y="22"/>
                  </a:moveTo>
                  <a:cubicBezTo>
                    <a:pt x="19" y="23"/>
                    <a:pt x="19" y="24"/>
                    <a:pt x="19" y="25"/>
                  </a:cubicBezTo>
                  <a:cubicBezTo>
                    <a:pt x="20" y="25"/>
                    <a:pt x="22" y="25"/>
                    <a:pt x="23" y="25"/>
                  </a:cubicBezTo>
                  <a:cubicBezTo>
                    <a:pt x="23" y="24"/>
                    <a:pt x="23" y="23"/>
                    <a:pt x="23" y="22"/>
                  </a:cubicBezTo>
                  <a:cubicBezTo>
                    <a:pt x="22" y="22"/>
                    <a:pt x="20" y="22"/>
                    <a:pt x="19" y="22"/>
                  </a:cubicBezTo>
                  <a:close/>
                  <a:moveTo>
                    <a:pt x="25" y="22"/>
                  </a:moveTo>
                  <a:cubicBezTo>
                    <a:pt x="25" y="23"/>
                    <a:pt x="25" y="24"/>
                    <a:pt x="25" y="25"/>
                  </a:cubicBezTo>
                  <a:cubicBezTo>
                    <a:pt x="26" y="25"/>
                    <a:pt x="28" y="25"/>
                    <a:pt x="29" y="25"/>
                  </a:cubicBezTo>
                  <a:cubicBezTo>
                    <a:pt x="29" y="24"/>
                    <a:pt x="29" y="23"/>
                    <a:pt x="29" y="22"/>
                  </a:cubicBezTo>
                  <a:cubicBezTo>
                    <a:pt x="28" y="22"/>
                    <a:pt x="26" y="22"/>
                    <a:pt x="25" y="22"/>
                  </a:cubicBezTo>
                  <a:close/>
                  <a:moveTo>
                    <a:pt x="37" y="22"/>
                  </a:moveTo>
                  <a:cubicBezTo>
                    <a:pt x="37" y="23"/>
                    <a:pt x="37" y="24"/>
                    <a:pt x="37" y="25"/>
                  </a:cubicBezTo>
                  <a:cubicBezTo>
                    <a:pt x="38" y="25"/>
                    <a:pt x="40" y="25"/>
                    <a:pt x="41" y="25"/>
                  </a:cubicBezTo>
                  <a:cubicBezTo>
                    <a:pt x="41" y="24"/>
                    <a:pt x="41" y="23"/>
                    <a:pt x="41" y="22"/>
                  </a:cubicBezTo>
                  <a:cubicBezTo>
                    <a:pt x="40" y="22"/>
                    <a:pt x="38" y="22"/>
                    <a:pt x="37" y="22"/>
                  </a:cubicBezTo>
                  <a:close/>
                  <a:moveTo>
                    <a:pt x="55" y="22"/>
                  </a:moveTo>
                  <a:cubicBezTo>
                    <a:pt x="55" y="23"/>
                    <a:pt x="55" y="24"/>
                    <a:pt x="55" y="25"/>
                  </a:cubicBezTo>
                  <a:cubicBezTo>
                    <a:pt x="57" y="25"/>
                    <a:pt x="58" y="25"/>
                    <a:pt x="60" y="25"/>
                  </a:cubicBezTo>
                  <a:cubicBezTo>
                    <a:pt x="60" y="24"/>
                    <a:pt x="60" y="23"/>
                    <a:pt x="60" y="22"/>
                  </a:cubicBezTo>
                  <a:cubicBezTo>
                    <a:pt x="58" y="22"/>
                    <a:pt x="57" y="22"/>
                    <a:pt x="55" y="22"/>
                  </a:cubicBezTo>
                  <a:close/>
                  <a:moveTo>
                    <a:pt x="61" y="22"/>
                  </a:moveTo>
                  <a:cubicBezTo>
                    <a:pt x="61" y="23"/>
                    <a:pt x="61" y="24"/>
                    <a:pt x="61" y="25"/>
                  </a:cubicBezTo>
                  <a:cubicBezTo>
                    <a:pt x="63" y="25"/>
                    <a:pt x="64" y="25"/>
                    <a:pt x="66" y="25"/>
                  </a:cubicBezTo>
                  <a:cubicBezTo>
                    <a:pt x="66" y="24"/>
                    <a:pt x="66" y="23"/>
                    <a:pt x="66" y="22"/>
                  </a:cubicBezTo>
                  <a:cubicBezTo>
                    <a:pt x="64" y="22"/>
                    <a:pt x="63" y="22"/>
                    <a:pt x="61" y="22"/>
                  </a:cubicBezTo>
                  <a:close/>
                  <a:moveTo>
                    <a:pt x="79" y="22"/>
                  </a:moveTo>
                  <a:cubicBezTo>
                    <a:pt x="79" y="23"/>
                    <a:pt x="79" y="24"/>
                    <a:pt x="79" y="25"/>
                  </a:cubicBezTo>
                  <a:cubicBezTo>
                    <a:pt x="81" y="25"/>
                    <a:pt x="82" y="25"/>
                    <a:pt x="84" y="25"/>
                  </a:cubicBezTo>
                  <a:cubicBezTo>
                    <a:pt x="84" y="24"/>
                    <a:pt x="84" y="23"/>
                    <a:pt x="84" y="22"/>
                  </a:cubicBezTo>
                  <a:cubicBezTo>
                    <a:pt x="82" y="22"/>
                    <a:pt x="81" y="22"/>
                    <a:pt x="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6" name="Rectangle 2610"/>
            <p:cNvSpPr>
              <a:spLocks noChangeArrowheads="1"/>
            </p:cNvSpPr>
            <p:nvPr/>
          </p:nvSpPr>
          <p:spPr bwMode="auto">
            <a:xfrm>
              <a:off x="-2268537" y="846137"/>
              <a:ext cx="71438" cy="309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7" name="Freeform 2611"/>
            <p:cNvSpPr>
              <a:spLocks noEditPoints="1"/>
            </p:cNvSpPr>
            <p:nvPr/>
          </p:nvSpPr>
          <p:spPr bwMode="auto">
            <a:xfrm>
              <a:off x="-2386012" y="549275"/>
              <a:ext cx="142875" cy="606425"/>
            </a:xfrm>
            <a:custGeom>
              <a:avLst/>
              <a:gdLst>
                <a:gd name="T0" fmla="*/ 0 w 44"/>
                <a:gd name="T1" fmla="*/ 46 h 186"/>
                <a:gd name="T2" fmla="*/ 4 w 44"/>
                <a:gd name="T3" fmla="*/ 17 h 186"/>
                <a:gd name="T4" fmla="*/ 38 w 44"/>
                <a:gd name="T5" fmla="*/ 17 h 186"/>
                <a:gd name="T6" fmla="*/ 44 w 44"/>
                <a:gd name="T7" fmla="*/ 56 h 186"/>
                <a:gd name="T8" fmla="*/ 10 w 44"/>
                <a:gd name="T9" fmla="*/ 46 h 186"/>
                <a:gd name="T10" fmla="*/ 10 w 44"/>
                <a:gd name="T11" fmla="*/ 37 h 186"/>
                <a:gd name="T12" fmla="*/ 6 w 44"/>
                <a:gd name="T13" fmla="*/ 37 h 186"/>
                <a:gd name="T14" fmla="*/ 14 w 44"/>
                <a:gd name="T15" fmla="*/ 37 h 186"/>
                <a:gd name="T16" fmla="*/ 19 w 44"/>
                <a:gd name="T17" fmla="*/ 37 h 186"/>
                <a:gd name="T18" fmla="*/ 23 w 44"/>
                <a:gd name="T19" fmla="*/ 37 h 186"/>
                <a:gd name="T20" fmla="*/ 27 w 44"/>
                <a:gd name="T21" fmla="*/ 37 h 186"/>
                <a:gd name="T22" fmla="*/ 31 w 44"/>
                <a:gd name="T23" fmla="*/ 37 h 186"/>
                <a:gd name="T24" fmla="*/ 35 w 44"/>
                <a:gd name="T25" fmla="*/ 37 h 186"/>
                <a:gd name="T26" fmla="*/ 40 w 44"/>
                <a:gd name="T27" fmla="*/ 37 h 186"/>
                <a:gd name="T28" fmla="*/ 6 w 44"/>
                <a:gd name="T29" fmla="*/ 46 h 186"/>
                <a:gd name="T30" fmla="*/ 14 w 44"/>
                <a:gd name="T31" fmla="*/ 46 h 186"/>
                <a:gd name="T32" fmla="*/ 19 w 44"/>
                <a:gd name="T33" fmla="*/ 46 h 186"/>
                <a:gd name="T34" fmla="*/ 23 w 44"/>
                <a:gd name="T35" fmla="*/ 46 h 186"/>
                <a:gd name="T36" fmla="*/ 27 w 44"/>
                <a:gd name="T37" fmla="*/ 46 h 186"/>
                <a:gd name="T38" fmla="*/ 31 w 44"/>
                <a:gd name="T39" fmla="*/ 46 h 186"/>
                <a:gd name="T40" fmla="*/ 35 w 44"/>
                <a:gd name="T41" fmla="*/ 46 h 186"/>
                <a:gd name="T42" fmla="*/ 40 w 44"/>
                <a:gd name="T43" fmla="*/ 46 h 186"/>
                <a:gd name="T44" fmla="*/ 30 w 44"/>
                <a:gd name="T45" fmla="*/ 62 h 186"/>
                <a:gd name="T46" fmla="*/ 12 w 44"/>
                <a:gd name="T47" fmla="*/ 62 h 186"/>
                <a:gd name="T48" fmla="*/ 12 w 44"/>
                <a:gd name="T49" fmla="*/ 59 h 186"/>
                <a:gd name="T50" fmla="*/ 39 w 44"/>
                <a:gd name="T51" fmla="*/ 59 h 186"/>
                <a:gd name="T52" fmla="*/ 12 w 44"/>
                <a:gd name="T53" fmla="*/ 66 h 186"/>
                <a:gd name="T54" fmla="*/ 12 w 44"/>
                <a:gd name="T55" fmla="*/ 69 h 186"/>
                <a:gd name="T56" fmla="*/ 12 w 44"/>
                <a:gd name="T57" fmla="*/ 75 h 186"/>
                <a:gd name="T58" fmla="*/ 12 w 44"/>
                <a:gd name="T59" fmla="*/ 78 h 186"/>
                <a:gd name="T60" fmla="*/ 12 w 44"/>
                <a:gd name="T61" fmla="*/ 82 h 186"/>
                <a:gd name="T62" fmla="*/ 12 w 44"/>
                <a:gd name="T63" fmla="*/ 85 h 186"/>
                <a:gd name="T64" fmla="*/ 12 w 44"/>
                <a:gd name="T65" fmla="*/ 88 h 186"/>
                <a:gd name="T66" fmla="*/ 12 w 44"/>
                <a:gd name="T67" fmla="*/ 98 h 186"/>
                <a:gd name="T68" fmla="*/ 39 w 44"/>
                <a:gd name="T69" fmla="*/ 98 h 186"/>
                <a:gd name="T70" fmla="*/ 30 w 44"/>
                <a:gd name="T71" fmla="*/ 98 h 186"/>
                <a:gd name="T72" fmla="*/ 21 w 44"/>
                <a:gd name="T73" fmla="*/ 98 h 186"/>
                <a:gd name="T74" fmla="*/ 30 w 44"/>
                <a:gd name="T75" fmla="*/ 94 h 186"/>
                <a:gd name="T76" fmla="*/ 21 w 44"/>
                <a:gd name="T77" fmla="*/ 94 h 186"/>
                <a:gd name="T78" fmla="*/ 39 w 44"/>
                <a:gd name="T79" fmla="*/ 91 h 186"/>
                <a:gd name="T80" fmla="*/ 30 w 44"/>
                <a:gd name="T81" fmla="*/ 91 h 186"/>
                <a:gd name="T82" fmla="*/ 21 w 44"/>
                <a:gd name="T83" fmla="*/ 91 h 186"/>
                <a:gd name="T84" fmla="*/ 30 w 44"/>
                <a:gd name="T85" fmla="*/ 88 h 186"/>
                <a:gd name="T86" fmla="*/ 21 w 44"/>
                <a:gd name="T87" fmla="*/ 88 h 186"/>
                <a:gd name="T88" fmla="*/ 39 w 44"/>
                <a:gd name="T89" fmla="*/ 85 h 186"/>
                <a:gd name="T90" fmla="*/ 30 w 44"/>
                <a:gd name="T91" fmla="*/ 85 h 186"/>
                <a:gd name="T92" fmla="*/ 21 w 44"/>
                <a:gd name="T93" fmla="*/ 85 h 186"/>
                <a:gd name="T94" fmla="*/ 39 w 44"/>
                <a:gd name="T95" fmla="*/ 82 h 186"/>
                <a:gd name="T96" fmla="*/ 21 w 44"/>
                <a:gd name="T97" fmla="*/ 82 h 186"/>
                <a:gd name="T98" fmla="*/ 30 w 44"/>
                <a:gd name="T99" fmla="*/ 78 h 186"/>
                <a:gd name="T100" fmla="*/ 21 w 44"/>
                <a:gd name="T101" fmla="*/ 78 h 186"/>
                <a:gd name="T102" fmla="*/ 39 w 44"/>
                <a:gd name="T103" fmla="*/ 75 h 186"/>
                <a:gd name="T104" fmla="*/ 30 w 44"/>
                <a:gd name="T105" fmla="*/ 75 h 186"/>
                <a:gd name="T106" fmla="*/ 21 w 44"/>
                <a:gd name="T107" fmla="*/ 75 h 186"/>
                <a:gd name="T108" fmla="*/ 39 w 44"/>
                <a:gd name="T109" fmla="*/ 72 h 186"/>
                <a:gd name="T110" fmla="*/ 30 w 44"/>
                <a:gd name="T111" fmla="*/ 72 h 186"/>
                <a:gd name="T112" fmla="*/ 39 w 44"/>
                <a:gd name="T113" fmla="*/ 69 h 186"/>
                <a:gd name="T114" fmla="*/ 21 w 44"/>
                <a:gd name="T115" fmla="*/ 69 h 186"/>
                <a:gd name="T116" fmla="*/ 39 w 44"/>
                <a:gd name="T117" fmla="*/ 66 h 186"/>
                <a:gd name="T118" fmla="*/ 30 w 44"/>
                <a:gd name="T119" fmla="*/ 66 h 186"/>
                <a:gd name="T120" fmla="*/ 21 w 44"/>
                <a:gd name="T121" fmla="*/ 66 h 186"/>
                <a:gd name="T122" fmla="*/ 39 w 44"/>
                <a:gd name="T123"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186">
                  <a:moveTo>
                    <a:pt x="43" y="186"/>
                  </a:moveTo>
                  <a:cubicBezTo>
                    <a:pt x="1" y="186"/>
                    <a:pt x="1" y="186"/>
                    <a:pt x="1" y="186"/>
                  </a:cubicBezTo>
                  <a:cubicBezTo>
                    <a:pt x="1" y="56"/>
                    <a:pt x="1" y="56"/>
                    <a:pt x="1" y="56"/>
                  </a:cubicBezTo>
                  <a:cubicBezTo>
                    <a:pt x="0" y="56"/>
                    <a:pt x="0" y="56"/>
                    <a:pt x="0" y="56"/>
                  </a:cubicBezTo>
                  <a:cubicBezTo>
                    <a:pt x="0" y="46"/>
                    <a:pt x="0" y="46"/>
                    <a:pt x="0" y="46"/>
                  </a:cubicBezTo>
                  <a:cubicBezTo>
                    <a:pt x="1" y="46"/>
                    <a:pt x="1" y="46"/>
                    <a:pt x="1" y="46"/>
                  </a:cubicBezTo>
                  <a:cubicBezTo>
                    <a:pt x="1" y="29"/>
                    <a:pt x="1" y="29"/>
                    <a:pt x="1" y="29"/>
                  </a:cubicBezTo>
                  <a:cubicBezTo>
                    <a:pt x="3" y="28"/>
                    <a:pt x="5" y="27"/>
                    <a:pt x="7" y="27"/>
                  </a:cubicBezTo>
                  <a:cubicBezTo>
                    <a:pt x="7" y="17"/>
                    <a:pt x="7" y="17"/>
                    <a:pt x="7" y="17"/>
                  </a:cubicBezTo>
                  <a:cubicBezTo>
                    <a:pt x="4" y="17"/>
                    <a:pt x="4" y="17"/>
                    <a:pt x="4" y="17"/>
                  </a:cubicBezTo>
                  <a:cubicBezTo>
                    <a:pt x="13" y="8"/>
                    <a:pt x="13" y="8"/>
                    <a:pt x="13" y="8"/>
                  </a:cubicBezTo>
                  <a:cubicBezTo>
                    <a:pt x="22" y="0"/>
                    <a:pt x="22" y="0"/>
                    <a:pt x="22" y="0"/>
                  </a:cubicBezTo>
                  <a:cubicBezTo>
                    <a:pt x="31" y="8"/>
                    <a:pt x="31" y="8"/>
                    <a:pt x="31" y="8"/>
                  </a:cubicBezTo>
                  <a:cubicBezTo>
                    <a:pt x="40" y="17"/>
                    <a:pt x="40" y="17"/>
                    <a:pt x="40" y="17"/>
                  </a:cubicBezTo>
                  <a:cubicBezTo>
                    <a:pt x="38" y="17"/>
                    <a:pt x="38" y="17"/>
                    <a:pt x="38" y="17"/>
                  </a:cubicBezTo>
                  <a:cubicBezTo>
                    <a:pt x="38" y="27"/>
                    <a:pt x="38" y="27"/>
                    <a:pt x="38" y="27"/>
                  </a:cubicBezTo>
                  <a:cubicBezTo>
                    <a:pt x="40" y="27"/>
                    <a:pt x="41" y="28"/>
                    <a:pt x="43" y="29"/>
                  </a:cubicBezTo>
                  <a:cubicBezTo>
                    <a:pt x="43" y="46"/>
                    <a:pt x="43" y="46"/>
                    <a:pt x="43" y="46"/>
                  </a:cubicBezTo>
                  <a:cubicBezTo>
                    <a:pt x="44" y="46"/>
                    <a:pt x="44" y="46"/>
                    <a:pt x="44" y="46"/>
                  </a:cubicBezTo>
                  <a:cubicBezTo>
                    <a:pt x="44" y="56"/>
                    <a:pt x="44" y="56"/>
                    <a:pt x="44" y="56"/>
                  </a:cubicBezTo>
                  <a:cubicBezTo>
                    <a:pt x="43" y="56"/>
                    <a:pt x="43" y="56"/>
                    <a:pt x="43" y="56"/>
                  </a:cubicBezTo>
                  <a:cubicBezTo>
                    <a:pt x="43" y="186"/>
                    <a:pt x="43" y="186"/>
                    <a:pt x="43" y="186"/>
                  </a:cubicBezTo>
                  <a:close/>
                  <a:moveTo>
                    <a:pt x="8" y="42"/>
                  </a:moveTo>
                  <a:cubicBezTo>
                    <a:pt x="8" y="43"/>
                    <a:pt x="8" y="44"/>
                    <a:pt x="8" y="46"/>
                  </a:cubicBezTo>
                  <a:cubicBezTo>
                    <a:pt x="9" y="46"/>
                    <a:pt x="10" y="46"/>
                    <a:pt x="10" y="46"/>
                  </a:cubicBezTo>
                  <a:cubicBezTo>
                    <a:pt x="10" y="44"/>
                    <a:pt x="10" y="43"/>
                    <a:pt x="10" y="42"/>
                  </a:cubicBezTo>
                  <a:cubicBezTo>
                    <a:pt x="10" y="42"/>
                    <a:pt x="9" y="42"/>
                    <a:pt x="8" y="42"/>
                  </a:cubicBezTo>
                  <a:close/>
                  <a:moveTo>
                    <a:pt x="8" y="33"/>
                  </a:moveTo>
                  <a:cubicBezTo>
                    <a:pt x="8" y="35"/>
                    <a:pt x="8" y="36"/>
                    <a:pt x="8" y="37"/>
                  </a:cubicBezTo>
                  <a:cubicBezTo>
                    <a:pt x="9" y="37"/>
                    <a:pt x="10" y="37"/>
                    <a:pt x="10" y="37"/>
                  </a:cubicBezTo>
                  <a:cubicBezTo>
                    <a:pt x="10" y="36"/>
                    <a:pt x="10" y="35"/>
                    <a:pt x="10" y="33"/>
                  </a:cubicBezTo>
                  <a:cubicBezTo>
                    <a:pt x="10" y="33"/>
                    <a:pt x="9" y="33"/>
                    <a:pt x="8" y="33"/>
                  </a:cubicBezTo>
                  <a:close/>
                  <a:moveTo>
                    <a:pt x="4" y="33"/>
                  </a:moveTo>
                  <a:cubicBezTo>
                    <a:pt x="4" y="37"/>
                    <a:pt x="4" y="37"/>
                    <a:pt x="4" y="37"/>
                  </a:cubicBezTo>
                  <a:cubicBezTo>
                    <a:pt x="6" y="37"/>
                    <a:pt x="6" y="37"/>
                    <a:pt x="6" y="37"/>
                  </a:cubicBezTo>
                  <a:cubicBezTo>
                    <a:pt x="6" y="33"/>
                    <a:pt x="6" y="33"/>
                    <a:pt x="6" y="33"/>
                  </a:cubicBezTo>
                  <a:cubicBezTo>
                    <a:pt x="4" y="33"/>
                    <a:pt x="4" y="33"/>
                    <a:pt x="4" y="33"/>
                  </a:cubicBezTo>
                  <a:close/>
                  <a:moveTo>
                    <a:pt x="13" y="33"/>
                  </a:moveTo>
                  <a:cubicBezTo>
                    <a:pt x="13" y="35"/>
                    <a:pt x="13" y="36"/>
                    <a:pt x="13" y="37"/>
                  </a:cubicBezTo>
                  <a:cubicBezTo>
                    <a:pt x="13" y="37"/>
                    <a:pt x="14" y="37"/>
                    <a:pt x="14" y="37"/>
                  </a:cubicBezTo>
                  <a:cubicBezTo>
                    <a:pt x="14" y="36"/>
                    <a:pt x="14" y="35"/>
                    <a:pt x="14" y="33"/>
                  </a:cubicBezTo>
                  <a:cubicBezTo>
                    <a:pt x="14" y="33"/>
                    <a:pt x="13" y="33"/>
                    <a:pt x="13" y="33"/>
                  </a:cubicBezTo>
                  <a:close/>
                  <a:moveTo>
                    <a:pt x="17" y="33"/>
                  </a:moveTo>
                  <a:cubicBezTo>
                    <a:pt x="17" y="35"/>
                    <a:pt x="17" y="36"/>
                    <a:pt x="17" y="37"/>
                  </a:cubicBezTo>
                  <a:cubicBezTo>
                    <a:pt x="17" y="37"/>
                    <a:pt x="18" y="37"/>
                    <a:pt x="19" y="37"/>
                  </a:cubicBezTo>
                  <a:cubicBezTo>
                    <a:pt x="19" y="36"/>
                    <a:pt x="19" y="35"/>
                    <a:pt x="19" y="33"/>
                  </a:cubicBezTo>
                  <a:cubicBezTo>
                    <a:pt x="18" y="33"/>
                    <a:pt x="17" y="33"/>
                    <a:pt x="17" y="33"/>
                  </a:cubicBezTo>
                  <a:close/>
                  <a:moveTo>
                    <a:pt x="21" y="33"/>
                  </a:moveTo>
                  <a:cubicBezTo>
                    <a:pt x="21" y="35"/>
                    <a:pt x="21" y="36"/>
                    <a:pt x="21" y="37"/>
                  </a:cubicBezTo>
                  <a:cubicBezTo>
                    <a:pt x="22" y="37"/>
                    <a:pt x="22" y="37"/>
                    <a:pt x="23" y="37"/>
                  </a:cubicBezTo>
                  <a:cubicBezTo>
                    <a:pt x="23" y="36"/>
                    <a:pt x="23" y="35"/>
                    <a:pt x="23" y="33"/>
                  </a:cubicBezTo>
                  <a:cubicBezTo>
                    <a:pt x="22" y="33"/>
                    <a:pt x="22" y="33"/>
                    <a:pt x="21" y="33"/>
                  </a:cubicBezTo>
                  <a:close/>
                  <a:moveTo>
                    <a:pt x="25" y="33"/>
                  </a:moveTo>
                  <a:cubicBezTo>
                    <a:pt x="25" y="35"/>
                    <a:pt x="25" y="36"/>
                    <a:pt x="25" y="37"/>
                  </a:cubicBezTo>
                  <a:cubicBezTo>
                    <a:pt x="26" y="37"/>
                    <a:pt x="26" y="37"/>
                    <a:pt x="27" y="37"/>
                  </a:cubicBezTo>
                  <a:cubicBezTo>
                    <a:pt x="27" y="36"/>
                    <a:pt x="27" y="35"/>
                    <a:pt x="27" y="33"/>
                  </a:cubicBezTo>
                  <a:cubicBezTo>
                    <a:pt x="26" y="33"/>
                    <a:pt x="26" y="33"/>
                    <a:pt x="25" y="33"/>
                  </a:cubicBezTo>
                  <a:close/>
                  <a:moveTo>
                    <a:pt x="29" y="33"/>
                  </a:moveTo>
                  <a:cubicBezTo>
                    <a:pt x="29" y="35"/>
                    <a:pt x="29" y="36"/>
                    <a:pt x="29" y="37"/>
                  </a:cubicBezTo>
                  <a:cubicBezTo>
                    <a:pt x="30" y="37"/>
                    <a:pt x="31" y="37"/>
                    <a:pt x="31" y="37"/>
                  </a:cubicBezTo>
                  <a:cubicBezTo>
                    <a:pt x="31" y="36"/>
                    <a:pt x="31" y="35"/>
                    <a:pt x="31" y="33"/>
                  </a:cubicBezTo>
                  <a:cubicBezTo>
                    <a:pt x="31" y="33"/>
                    <a:pt x="30" y="33"/>
                    <a:pt x="29" y="33"/>
                  </a:cubicBezTo>
                  <a:close/>
                  <a:moveTo>
                    <a:pt x="34" y="33"/>
                  </a:moveTo>
                  <a:cubicBezTo>
                    <a:pt x="34" y="35"/>
                    <a:pt x="34" y="36"/>
                    <a:pt x="34" y="37"/>
                  </a:cubicBezTo>
                  <a:cubicBezTo>
                    <a:pt x="34" y="37"/>
                    <a:pt x="35" y="37"/>
                    <a:pt x="35" y="37"/>
                  </a:cubicBezTo>
                  <a:cubicBezTo>
                    <a:pt x="35" y="36"/>
                    <a:pt x="35" y="35"/>
                    <a:pt x="35" y="33"/>
                  </a:cubicBezTo>
                  <a:cubicBezTo>
                    <a:pt x="35" y="33"/>
                    <a:pt x="34" y="33"/>
                    <a:pt x="34" y="33"/>
                  </a:cubicBezTo>
                  <a:close/>
                  <a:moveTo>
                    <a:pt x="38" y="33"/>
                  </a:moveTo>
                  <a:cubicBezTo>
                    <a:pt x="38" y="37"/>
                    <a:pt x="38" y="37"/>
                    <a:pt x="38" y="37"/>
                  </a:cubicBezTo>
                  <a:cubicBezTo>
                    <a:pt x="40" y="37"/>
                    <a:pt x="40" y="37"/>
                    <a:pt x="40" y="37"/>
                  </a:cubicBezTo>
                  <a:cubicBezTo>
                    <a:pt x="40" y="33"/>
                    <a:pt x="40" y="33"/>
                    <a:pt x="40" y="33"/>
                  </a:cubicBezTo>
                  <a:cubicBezTo>
                    <a:pt x="38" y="33"/>
                    <a:pt x="38" y="33"/>
                    <a:pt x="38" y="33"/>
                  </a:cubicBezTo>
                  <a:close/>
                  <a:moveTo>
                    <a:pt x="4" y="42"/>
                  </a:moveTo>
                  <a:cubicBezTo>
                    <a:pt x="4" y="46"/>
                    <a:pt x="4" y="46"/>
                    <a:pt x="4" y="46"/>
                  </a:cubicBezTo>
                  <a:cubicBezTo>
                    <a:pt x="6" y="46"/>
                    <a:pt x="6" y="46"/>
                    <a:pt x="6" y="46"/>
                  </a:cubicBezTo>
                  <a:cubicBezTo>
                    <a:pt x="6" y="42"/>
                    <a:pt x="6" y="42"/>
                    <a:pt x="6" y="42"/>
                  </a:cubicBezTo>
                  <a:cubicBezTo>
                    <a:pt x="4" y="42"/>
                    <a:pt x="4" y="42"/>
                    <a:pt x="4" y="42"/>
                  </a:cubicBezTo>
                  <a:close/>
                  <a:moveTo>
                    <a:pt x="13" y="42"/>
                  </a:moveTo>
                  <a:cubicBezTo>
                    <a:pt x="13" y="43"/>
                    <a:pt x="13" y="44"/>
                    <a:pt x="13" y="46"/>
                  </a:cubicBezTo>
                  <a:cubicBezTo>
                    <a:pt x="13" y="46"/>
                    <a:pt x="14" y="46"/>
                    <a:pt x="14" y="46"/>
                  </a:cubicBezTo>
                  <a:cubicBezTo>
                    <a:pt x="14" y="44"/>
                    <a:pt x="14" y="43"/>
                    <a:pt x="14" y="42"/>
                  </a:cubicBezTo>
                  <a:cubicBezTo>
                    <a:pt x="14" y="42"/>
                    <a:pt x="13" y="42"/>
                    <a:pt x="13" y="42"/>
                  </a:cubicBezTo>
                  <a:close/>
                  <a:moveTo>
                    <a:pt x="17" y="42"/>
                  </a:moveTo>
                  <a:cubicBezTo>
                    <a:pt x="17" y="43"/>
                    <a:pt x="17" y="44"/>
                    <a:pt x="17" y="46"/>
                  </a:cubicBezTo>
                  <a:cubicBezTo>
                    <a:pt x="17" y="46"/>
                    <a:pt x="18" y="46"/>
                    <a:pt x="19" y="46"/>
                  </a:cubicBezTo>
                  <a:cubicBezTo>
                    <a:pt x="19" y="44"/>
                    <a:pt x="19" y="43"/>
                    <a:pt x="19" y="42"/>
                  </a:cubicBezTo>
                  <a:cubicBezTo>
                    <a:pt x="18" y="42"/>
                    <a:pt x="17" y="42"/>
                    <a:pt x="17" y="42"/>
                  </a:cubicBezTo>
                  <a:close/>
                  <a:moveTo>
                    <a:pt x="21" y="42"/>
                  </a:moveTo>
                  <a:cubicBezTo>
                    <a:pt x="21" y="43"/>
                    <a:pt x="21" y="44"/>
                    <a:pt x="21" y="46"/>
                  </a:cubicBezTo>
                  <a:cubicBezTo>
                    <a:pt x="22" y="46"/>
                    <a:pt x="22" y="46"/>
                    <a:pt x="23" y="46"/>
                  </a:cubicBezTo>
                  <a:cubicBezTo>
                    <a:pt x="23" y="44"/>
                    <a:pt x="23" y="43"/>
                    <a:pt x="23" y="42"/>
                  </a:cubicBezTo>
                  <a:cubicBezTo>
                    <a:pt x="22" y="42"/>
                    <a:pt x="22" y="42"/>
                    <a:pt x="21" y="42"/>
                  </a:cubicBezTo>
                  <a:close/>
                  <a:moveTo>
                    <a:pt x="25" y="42"/>
                  </a:moveTo>
                  <a:cubicBezTo>
                    <a:pt x="25" y="43"/>
                    <a:pt x="25" y="44"/>
                    <a:pt x="25" y="46"/>
                  </a:cubicBezTo>
                  <a:cubicBezTo>
                    <a:pt x="26" y="46"/>
                    <a:pt x="26" y="46"/>
                    <a:pt x="27" y="46"/>
                  </a:cubicBezTo>
                  <a:cubicBezTo>
                    <a:pt x="27" y="44"/>
                    <a:pt x="27" y="43"/>
                    <a:pt x="27" y="42"/>
                  </a:cubicBezTo>
                  <a:cubicBezTo>
                    <a:pt x="26" y="42"/>
                    <a:pt x="26" y="42"/>
                    <a:pt x="25" y="42"/>
                  </a:cubicBezTo>
                  <a:close/>
                  <a:moveTo>
                    <a:pt x="29" y="42"/>
                  </a:moveTo>
                  <a:cubicBezTo>
                    <a:pt x="29" y="43"/>
                    <a:pt x="29" y="44"/>
                    <a:pt x="29" y="46"/>
                  </a:cubicBezTo>
                  <a:cubicBezTo>
                    <a:pt x="30" y="46"/>
                    <a:pt x="31" y="46"/>
                    <a:pt x="31" y="46"/>
                  </a:cubicBezTo>
                  <a:cubicBezTo>
                    <a:pt x="31" y="44"/>
                    <a:pt x="31" y="43"/>
                    <a:pt x="31" y="42"/>
                  </a:cubicBezTo>
                  <a:cubicBezTo>
                    <a:pt x="31" y="42"/>
                    <a:pt x="30" y="42"/>
                    <a:pt x="29" y="42"/>
                  </a:cubicBezTo>
                  <a:close/>
                  <a:moveTo>
                    <a:pt x="34" y="42"/>
                  </a:moveTo>
                  <a:cubicBezTo>
                    <a:pt x="34" y="43"/>
                    <a:pt x="34" y="44"/>
                    <a:pt x="34" y="46"/>
                  </a:cubicBezTo>
                  <a:cubicBezTo>
                    <a:pt x="34" y="46"/>
                    <a:pt x="35" y="46"/>
                    <a:pt x="35" y="46"/>
                  </a:cubicBezTo>
                  <a:cubicBezTo>
                    <a:pt x="35" y="44"/>
                    <a:pt x="35" y="43"/>
                    <a:pt x="35" y="42"/>
                  </a:cubicBezTo>
                  <a:cubicBezTo>
                    <a:pt x="35" y="42"/>
                    <a:pt x="34" y="42"/>
                    <a:pt x="34" y="42"/>
                  </a:cubicBezTo>
                  <a:close/>
                  <a:moveTo>
                    <a:pt x="38" y="42"/>
                  </a:moveTo>
                  <a:cubicBezTo>
                    <a:pt x="38" y="46"/>
                    <a:pt x="38" y="46"/>
                    <a:pt x="38" y="46"/>
                  </a:cubicBezTo>
                  <a:cubicBezTo>
                    <a:pt x="40" y="46"/>
                    <a:pt x="40" y="46"/>
                    <a:pt x="40" y="46"/>
                  </a:cubicBezTo>
                  <a:cubicBezTo>
                    <a:pt x="40" y="42"/>
                    <a:pt x="40" y="42"/>
                    <a:pt x="40" y="42"/>
                  </a:cubicBezTo>
                  <a:cubicBezTo>
                    <a:pt x="38" y="42"/>
                    <a:pt x="38" y="42"/>
                    <a:pt x="38" y="42"/>
                  </a:cubicBezTo>
                  <a:close/>
                  <a:moveTo>
                    <a:pt x="23" y="61"/>
                  </a:moveTo>
                  <a:cubicBezTo>
                    <a:pt x="23" y="62"/>
                    <a:pt x="23" y="62"/>
                    <a:pt x="23" y="62"/>
                  </a:cubicBezTo>
                  <a:cubicBezTo>
                    <a:pt x="26" y="62"/>
                    <a:pt x="28" y="62"/>
                    <a:pt x="30" y="62"/>
                  </a:cubicBezTo>
                  <a:cubicBezTo>
                    <a:pt x="30" y="62"/>
                    <a:pt x="30" y="62"/>
                    <a:pt x="30" y="61"/>
                  </a:cubicBezTo>
                  <a:cubicBezTo>
                    <a:pt x="28" y="61"/>
                    <a:pt x="26" y="61"/>
                    <a:pt x="23" y="61"/>
                  </a:cubicBezTo>
                  <a:close/>
                  <a:moveTo>
                    <a:pt x="5" y="61"/>
                  </a:moveTo>
                  <a:cubicBezTo>
                    <a:pt x="5" y="62"/>
                    <a:pt x="5" y="62"/>
                    <a:pt x="5" y="62"/>
                  </a:cubicBezTo>
                  <a:cubicBezTo>
                    <a:pt x="8" y="62"/>
                    <a:pt x="10" y="62"/>
                    <a:pt x="12" y="62"/>
                  </a:cubicBezTo>
                  <a:cubicBezTo>
                    <a:pt x="12" y="62"/>
                    <a:pt x="12" y="62"/>
                    <a:pt x="12" y="61"/>
                  </a:cubicBezTo>
                  <a:cubicBezTo>
                    <a:pt x="10" y="61"/>
                    <a:pt x="8" y="61"/>
                    <a:pt x="5" y="61"/>
                  </a:cubicBezTo>
                  <a:close/>
                  <a:moveTo>
                    <a:pt x="5" y="58"/>
                  </a:moveTo>
                  <a:cubicBezTo>
                    <a:pt x="5" y="59"/>
                    <a:pt x="5" y="59"/>
                    <a:pt x="5" y="59"/>
                  </a:cubicBezTo>
                  <a:cubicBezTo>
                    <a:pt x="12" y="59"/>
                    <a:pt x="12" y="59"/>
                    <a:pt x="12" y="59"/>
                  </a:cubicBezTo>
                  <a:cubicBezTo>
                    <a:pt x="12" y="58"/>
                    <a:pt x="12" y="58"/>
                    <a:pt x="12" y="58"/>
                  </a:cubicBezTo>
                  <a:cubicBezTo>
                    <a:pt x="5" y="58"/>
                    <a:pt x="5" y="58"/>
                    <a:pt x="5" y="58"/>
                  </a:cubicBezTo>
                  <a:close/>
                  <a:moveTo>
                    <a:pt x="32" y="58"/>
                  </a:moveTo>
                  <a:cubicBezTo>
                    <a:pt x="32" y="59"/>
                    <a:pt x="32" y="59"/>
                    <a:pt x="32" y="59"/>
                  </a:cubicBezTo>
                  <a:cubicBezTo>
                    <a:pt x="39" y="59"/>
                    <a:pt x="39" y="59"/>
                    <a:pt x="39" y="59"/>
                  </a:cubicBezTo>
                  <a:cubicBezTo>
                    <a:pt x="39" y="58"/>
                    <a:pt x="39" y="58"/>
                    <a:pt x="39" y="58"/>
                  </a:cubicBezTo>
                  <a:cubicBezTo>
                    <a:pt x="32" y="58"/>
                    <a:pt x="32" y="58"/>
                    <a:pt x="32" y="58"/>
                  </a:cubicBezTo>
                  <a:close/>
                  <a:moveTo>
                    <a:pt x="5" y="64"/>
                  </a:moveTo>
                  <a:cubicBezTo>
                    <a:pt x="5" y="65"/>
                    <a:pt x="5" y="65"/>
                    <a:pt x="5" y="66"/>
                  </a:cubicBezTo>
                  <a:cubicBezTo>
                    <a:pt x="8" y="66"/>
                    <a:pt x="10" y="66"/>
                    <a:pt x="12" y="66"/>
                  </a:cubicBezTo>
                  <a:cubicBezTo>
                    <a:pt x="12" y="65"/>
                    <a:pt x="12" y="65"/>
                    <a:pt x="12" y="64"/>
                  </a:cubicBezTo>
                  <a:cubicBezTo>
                    <a:pt x="10" y="64"/>
                    <a:pt x="8" y="64"/>
                    <a:pt x="5" y="64"/>
                  </a:cubicBezTo>
                  <a:close/>
                  <a:moveTo>
                    <a:pt x="5" y="68"/>
                  </a:moveTo>
                  <a:cubicBezTo>
                    <a:pt x="5" y="68"/>
                    <a:pt x="5" y="68"/>
                    <a:pt x="5" y="69"/>
                  </a:cubicBezTo>
                  <a:cubicBezTo>
                    <a:pt x="8" y="69"/>
                    <a:pt x="10" y="69"/>
                    <a:pt x="12" y="69"/>
                  </a:cubicBezTo>
                  <a:cubicBezTo>
                    <a:pt x="12" y="68"/>
                    <a:pt x="12" y="68"/>
                    <a:pt x="12" y="68"/>
                  </a:cubicBezTo>
                  <a:cubicBezTo>
                    <a:pt x="10" y="68"/>
                    <a:pt x="8" y="68"/>
                    <a:pt x="5" y="68"/>
                  </a:cubicBezTo>
                  <a:close/>
                  <a:moveTo>
                    <a:pt x="5" y="74"/>
                  </a:moveTo>
                  <a:cubicBezTo>
                    <a:pt x="5" y="74"/>
                    <a:pt x="5" y="75"/>
                    <a:pt x="5" y="75"/>
                  </a:cubicBezTo>
                  <a:cubicBezTo>
                    <a:pt x="8" y="75"/>
                    <a:pt x="10" y="75"/>
                    <a:pt x="12" y="75"/>
                  </a:cubicBezTo>
                  <a:cubicBezTo>
                    <a:pt x="12" y="75"/>
                    <a:pt x="12" y="74"/>
                    <a:pt x="12" y="74"/>
                  </a:cubicBezTo>
                  <a:cubicBezTo>
                    <a:pt x="10" y="74"/>
                    <a:pt x="8" y="74"/>
                    <a:pt x="5" y="74"/>
                  </a:cubicBezTo>
                  <a:close/>
                  <a:moveTo>
                    <a:pt x="5" y="77"/>
                  </a:moveTo>
                  <a:cubicBezTo>
                    <a:pt x="5" y="78"/>
                    <a:pt x="5" y="78"/>
                    <a:pt x="5" y="78"/>
                  </a:cubicBezTo>
                  <a:cubicBezTo>
                    <a:pt x="8" y="78"/>
                    <a:pt x="10" y="78"/>
                    <a:pt x="12" y="78"/>
                  </a:cubicBezTo>
                  <a:cubicBezTo>
                    <a:pt x="12" y="78"/>
                    <a:pt x="12" y="78"/>
                    <a:pt x="12" y="77"/>
                  </a:cubicBezTo>
                  <a:cubicBezTo>
                    <a:pt x="10" y="77"/>
                    <a:pt x="8" y="77"/>
                    <a:pt x="5" y="77"/>
                  </a:cubicBezTo>
                  <a:close/>
                  <a:moveTo>
                    <a:pt x="5" y="80"/>
                  </a:moveTo>
                  <a:cubicBezTo>
                    <a:pt x="5" y="81"/>
                    <a:pt x="5" y="81"/>
                    <a:pt x="5" y="82"/>
                  </a:cubicBezTo>
                  <a:cubicBezTo>
                    <a:pt x="8" y="82"/>
                    <a:pt x="10" y="82"/>
                    <a:pt x="12" y="82"/>
                  </a:cubicBezTo>
                  <a:cubicBezTo>
                    <a:pt x="12" y="81"/>
                    <a:pt x="12" y="81"/>
                    <a:pt x="12" y="80"/>
                  </a:cubicBezTo>
                  <a:cubicBezTo>
                    <a:pt x="10" y="80"/>
                    <a:pt x="8" y="80"/>
                    <a:pt x="5" y="80"/>
                  </a:cubicBezTo>
                  <a:close/>
                  <a:moveTo>
                    <a:pt x="5" y="84"/>
                  </a:moveTo>
                  <a:cubicBezTo>
                    <a:pt x="5" y="84"/>
                    <a:pt x="5" y="84"/>
                    <a:pt x="5" y="85"/>
                  </a:cubicBezTo>
                  <a:cubicBezTo>
                    <a:pt x="8" y="85"/>
                    <a:pt x="10" y="85"/>
                    <a:pt x="12" y="85"/>
                  </a:cubicBezTo>
                  <a:cubicBezTo>
                    <a:pt x="12" y="84"/>
                    <a:pt x="12" y="84"/>
                    <a:pt x="12" y="84"/>
                  </a:cubicBezTo>
                  <a:cubicBezTo>
                    <a:pt x="10" y="84"/>
                    <a:pt x="8" y="84"/>
                    <a:pt x="5" y="84"/>
                  </a:cubicBezTo>
                  <a:close/>
                  <a:moveTo>
                    <a:pt x="5" y="87"/>
                  </a:moveTo>
                  <a:cubicBezTo>
                    <a:pt x="5" y="87"/>
                    <a:pt x="5" y="88"/>
                    <a:pt x="5" y="88"/>
                  </a:cubicBezTo>
                  <a:cubicBezTo>
                    <a:pt x="8" y="88"/>
                    <a:pt x="10" y="88"/>
                    <a:pt x="12" y="88"/>
                  </a:cubicBezTo>
                  <a:cubicBezTo>
                    <a:pt x="12" y="88"/>
                    <a:pt x="12" y="87"/>
                    <a:pt x="12" y="87"/>
                  </a:cubicBezTo>
                  <a:cubicBezTo>
                    <a:pt x="10" y="87"/>
                    <a:pt x="8" y="87"/>
                    <a:pt x="5" y="87"/>
                  </a:cubicBezTo>
                  <a:close/>
                  <a:moveTo>
                    <a:pt x="5" y="97"/>
                  </a:moveTo>
                  <a:cubicBezTo>
                    <a:pt x="5" y="98"/>
                    <a:pt x="5" y="98"/>
                    <a:pt x="5" y="98"/>
                  </a:cubicBezTo>
                  <a:cubicBezTo>
                    <a:pt x="12" y="98"/>
                    <a:pt x="12" y="98"/>
                    <a:pt x="12" y="98"/>
                  </a:cubicBezTo>
                  <a:cubicBezTo>
                    <a:pt x="12" y="97"/>
                    <a:pt x="12" y="97"/>
                    <a:pt x="12" y="97"/>
                  </a:cubicBezTo>
                  <a:cubicBezTo>
                    <a:pt x="5" y="97"/>
                    <a:pt x="5" y="97"/>
                    <a:pt x="5" y="97"/>
                  </a:cubicBezTo>
                  <a:close/>
                  <a:moveTo>
                    <a:pt x="32" y="97"/>
                  </a:moveTo>
                  <a:cubicBezTo>
                    <a:pt x="32" y="98"/>
                    <a:pt x="32" y="98"/>
                    <a:pt x="32" y="98"/>
                  </a:cubicBezTo>
                  <a:cubicBezTo>
                    <a:pt x="39" y="98"/>
                    <a:pt x="39" y="98"/>
                    <a:pt x="39" y="98"/>
                  </a:cubicBezTo>
                  <a:cubicBezTo>
                    <a:pt x="39" y="97"/>
                    <a:pt x="39" y="97"/>
                    <a:pt x="39" y="97"/>
                  </a:cubicBezTo>
                  <a:cubicBezTo>
                    <a:pt x="32" y="97"/>
                    <a:pt x="32" y="97"/>
                    <a:pt x="32" y="97"/>
                  </a:cubicBezTo>
                  <a:close/>
                  <a:moveTo>
                    <a:pt x="23" y="97"/>
                  </a:moveTo>
                  <a:cubicBezTo>
                    <a:pt x="23" y="98"/>
                    <a:pt x="23" y="98"/>
                    <a:pt x="23" y="98"/>
                  </a:cubicBezTo>
                  <a:cubicBezTo>
                    <a:pt x="30" y="98"/>
                    <a:pt x="30" y="98"/>
                    <a:pt x="30" y="98"/>
                  </a:cubicBezTo>
                  <a:cubicBezTo>
                    <a:pt x="30" y="97"/>
                    <a:pt x="30" y="97"/>
                    <a:pt x="30" y="97"/>
                  </a:cubicBezTo>
                  <a:cubicBezTo>
                    <a:pt x="23" y="97"/>
                    <a:pt x="23" y="97"/>
                    <a:pt x="23" y="97"/>
                  </a:cubicBezTo>
                  <a:close/>
                  <a:moveTo>
                    <a:pt x="14" y="97"/>
                  </a:moveTo>
                  <a:cubicBezTo>
                    <a:pt x="14" y="98"/>
                    <a:pt x="14" y="98"/>
                    <a:pt x="14" y="98"/>
                  </a:cubicBezTo>
                  <a:cubicBezTo>
                    <a:pt x="21" y="98"/>
                    <a:pt x="21" y="98"/>
                    <a:pt x="21" y="98"/>
                  </a:cubicBezTo>
                  <a:cubicBezTo>
                    <a:pt x="21" y="97"/>
                    <a:pt x="21" y="97"/>
                    <a:pt x="21" y="97"/>
                  </a:cubicBezTo>
                  <a:cubicBezTo>
                    <a:pt x="14" y="97"/>
                    <a:pt x="14" y="97"/>
                    <a:pt x="14" y="97"/>
                  </a:cubicBezTo>
                  <a:close/>
                  <a:moveTo>
                    <a:pt x="23" y="93"/>
                  </a:moveTo>
                  <a:cubicBezTo>
                    <a:pt x="23" y="94"/>
                    <a:pt x="23" y="94"/>
                    <a:pt x="23" y="94"/>
                  </a:cubicBezTo>
                  <a:cubicBezTo>
                    <a:pt x="26" y="94"/>
                    <a:pt x="28" y="94"/>
                    <a:pt x="30" y="94"/>
                  </a:cubicBezTo>
                  <a:cubicBezTo>
                    <a:pt x="30" y="94"/>
                    <a:pt x="30" y="94"/>
                    <a:pt x="30" y="93"/>
                  </a:cubicBezTo>
                  <a:cubicBezTo>
                    <a:pt x="28" y="93"/>
                    <a:pt x="26" y="93"/>
                    <a:pt x="23" y="93"/>
                  </a:cubicBezTo>
                  <a:close/>
                  <a:moveTo>
                    <a:pt x="14" y="93"/>
                  </a:moveTo>
                  <a:cubicBezTo>
                    <a:pt x="14" y="94"/>
                    <a:pt x="14" y="94"/>
                    <a:pt x="14" y="94"/>
                  </a:cubicBezTo>
                  <a:cubicBezTo>
                    <a:pt x="17" y="94"/>
                    <a:pt x="19" y="94"/>
                    <a:pt x="21" y="94"/>
                  </a:cubicBezTo>
                  <a:cubicBezTo>
                    <a:pt x="21" y="94"/>
                    <a:pt x="21" y="94"/>
                    <a:pt x="21" y="93"/>
                  </a:cubicBezTo>
                  <a:cubicBezTo>
                    <a:pt x="19" y="93"/>
                    <a:pt x="17" y="93"/>
                    <a:pt x="14" y="93"/>
                  </a:cubicBezTo>
                  <a:close/>
                  <a:moveTo>
                    <a:pt x="32" y="90"/>
                  </a:moveTo>
                  <a:cubicBezTo>
                    <a:pt x="32" y="90"/>
                    <a:pt x="32" y="91"/>
                    <a:pt x="32" y="91"/>
                  </a:cubicBezTo>
                  <a:cubicBezTo>
                    <a:pt x="35" y="91"/>
                    <a:pt x="37" y="91"/>
                    <a:pt x="39" y="91"/>
                  </a:cubicBezTo>
                  <a:cubicBezTo>
                    <a:pt x="39" y="91"/>
                    <a:pt x="39" y="90"/>
                    <a:pt x="39" y="90"/>
                  </a:cubicBezTo>
                  <a:cubicBezTo>
                    <a:pt x="37" y="90"/>
                    <a:pt x="35" y="90"/>
                    <a:pt x="32" y="90"/>
                  </a:cubicBezTo>
                  <a:close/>
                  <a:moveTo>
                    <a:pt x="23" y="90"/>
                  </a:moveTo>
                  <a:cubicBezTo>
                    <a:pt x="23" y="90"/>
                    <a:pt x="23" y="91"/>
                    <a:pt x="23" y="91"/>
                  </a:cubicBezTo>
                  <a:cubicBezTo>
                    <a:pt x="26" y="91"/>
                    <a:pt x="28" y="91"/>
                    <a:pt x="30" y="91"/>
                  </a:cubicBezTo>
                  <a:cubicBezTo>
                    <a:pt x="30" y="91"/>
                    <a:pt x="30" y="90"/>
                    <a:pt x="30" y="90"/>
                  </a:cubicBezTo>
                  <a:cubicBezTo>
                    <a:pt x="28" y="90"/>
                    <a:pt x="26" y="90"/>
                    <a:pt x="23" y="90"/>
                  </a:cubicBezTo>
                  <a:close/>
                  <a:moveTo>
                    <a:pt x="14" y="90"/>
                  </a:moveTo>
                  <a:cubicBezTo>
                    <a:pt x="14" y="90"/>
                    <a:pt x="14" y="91"/>
                    <a:pt x="14" y="91"/>
                  </a:cubicBezTo>
                  <a:cubicBezTo>
                    <a:pt x="17" y="91"/>
                    <a:pt x="19" y="91"/>
                    <a:pt x="21" y="91"/>
                  </a:cubicBezTo>
                  <a:cubicBezTo>
                    <a:pt x="21" y="91"/>
                    <a:pt x="21" y="90"/>
                    <a:pt x="21" y="90"/>
                  </a:cubicBezTo>
                  <a:cubicBezTo>
                    <a:pt x="19" y="90"/>
                    <a:pt x="17" y="90"/>
                    <a:pt x="14" y="90"/>
                  </a:cubicBezTo>
                  <a:close/>
                  <a:moveTo>
                    <a:pt x="23" y="87"/>
                  </a:moveTo>
                  <a:cubicBezTo>
                    <a:pt x="23" y="87"/>
                    <a:pt x="23" y="88"/>
                    <a:pt x="23" y="88"/>
                  </a:cubicBezTo>
                  <a:cubicBezTo>
                    <a:pt x="26" y="88"/>
                    <a:pt x="28" y="88"/>
                    <a:pt x="30" y="88"/>
                  </a:cubicBezTo>
                  <a:cubicBezTo>
                    <a:pt x="30" y="88"/>
                    <a:pt x="30" y="87"/>
                    <a:pt x="30" y="87"/>
                  </a:cubicBezTo>
                  <a:cubicBezTo>
                    <a:pt x="28" y="87"/>
                    <a:pt x="26" y="87"/>
                    <a:pt x="23" y="87"/>
                  </a:cubicBezTo>
                  <a:close/>
                  <a:moveTo>
                    <a:pt x="14" y="87"/>
                  </a:moveTo>
                  <a:cubicBezTo>
                    <a:pt x="14" y="87"/>
                    <a:pt x="14" y="88"/>
                    <a:pt x="14" y="88"/>
                  </a:cubicBezTo>
                  <a:cubicBezTo>
                    <a:pt x="17" y="88"/>
                    <a:pt x="19" y="88"/>
                    <a:pt x="21" y="88"/>
                  </a:cubicBezTo>
                  <a:cubicBezTo>
                    <a:pt x="21" y="88"/>
                    <a:pt x="21" y="87"/>
                    <a:pt x="21" y="87"/>
                  </a:cubicBezTo>
                  <a:cubicBezTo>
                    <a:pt x="19" y="87"/>
                    <a:pt x="17" y="87"/>
                    <a:pt x="14" y="87"/>
                  </a:cubicBezTo>
                  <a:close/>
                  <a:moveTo>
                    <a:pt x="32" y="84"/>
                  </a:moveTo>
                  <a:cubicBezTo>
                    <a:pt x="32" y="84"/>
                    <a:pt x="32" y="84"/>
                    <a:pt x="32" y="85"/>
                  </a:cubicBezTo>
                  <a:cubicBezTo>
                    <a:pt x="35" y="85"/>
                    <a:pt x="37" y="85"/>
                    <a:pt x="39" y="85"/>
                  </a:cubicBezTo>
                  <a:cubicBezTo>
                    <a:pt x="39" y="84"/>
                    <a:pt x="39" y="84"/>
                    <a:pt x="39" y="84"/>
                  </a:cubicBezTo>
                  <a:cubicBezTo>
                    <a:pt x="37" y="84"/>
                    <a:pt x="35" y="84"/>
                    <a:pt x="32" y="84"/>
                  </a:cubicBezTo>
                  <a:close/>
                  <a:moveTo>
                    <a:pt x="23" y="84"/>
                  </a:moveTo>
                  <a:cubicBezTo>
                    <a:pt x="23" y="84"/>
                    <a:pt x="23" y="84"/>
                    <a:pt x="23" y="85"/>
                  </a:cubicBezTo>
                  <a:cubicBezTo>
                    <a:pt x="26" y="85"/>
                    <a:pt x="28" y="85"/>
                    <a:pt x="30" y="85"/>
                  </a:cubicBezTo>
                  <a:cubicBezTo>
                    <a:pt x="30" y="84"/>
                    <a:pt x="30" y="84"/>
                    <a:pt x="30" y="84"/>
                  </a:cubicBezTo>
                  <a:cubicBezTo>
                    <a:pt x="28" y="84"/>
                    <a:pt x="26" y="84"/>
                    <a:pt x="23" y="84"/>
                  </a:cubicBezTo>
                  <a:close/>
                  <a:moveTo>
                    <a:pt x="14" y="84"/>
                  </a:moveTo>
                  <a:cubicBezTo>
                    <a:pt x="14" y="84"/>
                    <a:pt x="14" y="84"/>
                    <a:pt x="14" y="85"/>
                  </a:cubicBezTo>
                  <a:cubicBezTo>
                    <a:pt x="17" y="85"/>
                    <a:pt x="19" y="85"/>
                    <a:pt x="21" y="85"/>
                  </a:cubicBezTo>
                  <a:cubicBezTo>
                    <a:pt x="21" y="84"/>
                    <a:pt x="21" y="84"/>
                    <a:pt x="21" y="84"/>
                  </a:cubicBezTo>
                  <a:cubicBezTo>
                    <a:pt x="19" y="84"/>
                    <a:pt x="17" y="84"/>
                    <a:pt x="14" y="84"/>
                  </a:cubicBezTo>
                  <a:close/>
                  <a:moveTo>
                    <a:pt x="32" y="80"/>
                  </a:moveTo>
                  <a:cubicBezTo>
                    <a:pt x="32" y="81"/>
                    <a:pt x="32" y="81"/>
                    <a:pt x="32" y="82"/>
                  </a:cubicBezTo>
                  <a:cubicBezTo>
                    <a:pt x="35" y="82"/>
                    <a:pt x="37" y="82"/>
                    <a:pt x="39" y="82"/>
                  </a:cubicBezTo>
                  <a:cubicBezTo>
                    <a:pt x="39" y="81"/>
                    <a:pt x="39" y="81"/>
                    <a:pt x="39" y="80"/>
                  </a:cubicBezTo>
                  <a:cubicBezTo>
                    <a:pt x="37" y="80"/>
                    <a:pt x="35" y="80"/>
                    <a:pt x="32" y="80"/>
                  </a:cubicBezTo>
                  <a:close/>
                  <a:moveTo>
                    <a:pt x="14" y="80"/>
                  </a:moveTo>
                  <a:cubicBezTo>
                    <a:pt x="14" y="81"/>
                    <a:pt x="14" y="81"/>
                    <a:pt x="14" y="82"/>
                  </a:cubicBezTo>
                  <a:cubicBezTo>
                    <a:pt x="17" y="82"/>
                    <a:pt x="19" y="82"/>
                    <a:pt x="21" y="82"/>
                  </a:cubicBezTo>
                  <a:cubicBezTo>
                    <a:pt x="21" y="81"/>
                    <a:pt x="21" y="81"/>
                    <a:pt x="21" y="80"/>
                  </a:cubicBezTo>
                  <a:cubicBezTo>
                    <a:pt x="19" y="80"/>
                    <a:pt x="17" y="80"/>
                    <a:pt x="14" y="80"/>
                  </a:cubicBezTo>
                  <a:close/>
                  <a:moveTo>
                    <a:pt x="23" y="77"/>
                  </a:moveTo>
                  <a:cubicBezTo>
                    <a:pt x="23" y="78"/>
                    <a:pt x="23" y="78"/>
                    <a:pt x="23" y="78"/>
                  </a:cubicBezTo>
                  <a:cubicBezTo>
                    <a:pt x="26" y="78"/>
                    <a:pt x="28" y="78"/>
                    <a:pt x="30" y="78"/>
                  </a:cubicBezTo>
                  <a:cubicBezTo>
                    <a:pt x="30" y="78"/>
                    <a:pt x="30" y="78"/>
                    <a:pt x="30" y="77"/>
                  </a:cubicBezTo>
                  <a:cubicBezTo>
                    <a:pt x="28" y="77"/>
                    <a:pt x="26" y="77"/>
                    <a:pt x="23" y="77"/>
                  </a:cubicBezTo>
                  <a:close/>
                  <a:moveTo>
                    <a:pt x="14" y="77"/>
                  </a:moveTo>
                  <a:cubicBezTo>
                    <a:pt x="14" y="78"/>
                    <a:pt x="14" y="78"/>
                    <a:pt x="14" y="78"/>
                  </a:cubicBezTo>
                  <a:cubicBezTo>
                    <a:pt x="17" y="78"/>
                    <a:pt x="19" y="78"/>
                    <a:pt x="21" y="78"/>
                  </a:cubicBezTo>
                  <a:cubicBezTo>
                    <a:pt x="21" y="78"/>
                    <a:pt x="21" y="78"/>
                    <a:pt x="21" y="77"/>
                  </a:cubicBezTo>
                  <a:cubicBezTo>
                    <a:pt x="19" y="77"/>
                    <a:pt x="17" y="77"/>
                    <a:pt x="14" y="77"/>
                  </a:cubicBezTo>
                  <a:close/>
                  <a:moveTo>
                    <a:pt x="32" y="74"/>
                  </a:moveTo>
                  <a:cubicBezTo>
                    <a:pt x="32" y="74"/>
                    <a:pt x="32" y="75"/>
                    <a:pt x="32" y="75"/>
                  </a:cubicBezTo>
                  <a:cubicBezTo>
                    <a:pt x="35" y="75"/>
                    <a:pt x="37" y="75"/>
                    <a:pt x="39" y="75"/>
                  </a:cubicBezTo>
                  <a:cubicBezTo>
                    <a:pt x="39" y="75"/>
                    <a:pt x="39" y="74"/>
                    <a:pt x="39" y="74"/>
                  </a:cubicBezTo>
                  <a:cubicBezTo>
                    <a:pt x="37" y="74"/>
                    <a:pt x="35" y="74"/>
                    <a:pt x="32" y="74"/>
                  </a:cubicBezTo>
                  <a:close/>
                  <a:moveTo>
                    <a:pt x="23" y="74"/>
                  </a:moveTo>
                  <a:cubicBezTo>
                    <a:pt x="23" y="74"/>
                    <a:pt x="23" y="75"/>
                    <a:pt x="23" y="75"/>
                  </a:cubicBezTo>
                  <a:cubicBezTo>
                    <a:pt x="26" y="75"/>
                    <a:pt x="28" y="75"/>
                    <a:pt x="30" y="75"/>
                  </a:cubicBezTo>
                  <a:cubicBezTo>
                    <a:pt x="30" y="75"/>
                    <a:pt x="30" y="74"/>
                    <a:pt x="30" y="74"/>
                  </a:cubicBezTo>
                  <a:cubicBezTo>
                    <a:pt x="28" y="74"/>
                    <a:pt x="26" y="74"/>
                    <a:pt x="23" y="74"/>
                  </a:cubicBezTo>
                  <a:close/>
                  <a:moveTo>
                    <a:pt x="14" y="74"/>
                  </a:moveTo>
                  <a:cubicBezTo>
                    <a:pt x="14" y="74"/>
                    <a:pt x="14" y="75"/>
                    <a:pt x="14" y="75"/>
                  </a:cubicBezTo>
                  <a:cubicBezTo>
                    <a:pt x="17" y="75"/>
                    <a:pt x="19" y="75"/>
                    <a:pt x="21" y="75"/>
                  </a:cubicBezTo>
                  <a:cubicBezTo>
                    <a:pt x="21" y="75"/>
                    <a:pt x="21" y="74"/>
                    <a:pt x="21" y="74"/>
                  </a:cubicBezTo>
                  <a:cubicBezTo>
                    <a:pt x="19" y="74"/>
                    <a:pt x="17" y="74"/>
                    <a:pt x="14" y="74"/>
                  </a:cubicBezTo>
                  <a:close/>
                  <a:moveTo>
                    <a:pt x="32" y="71"/>
                  </a:moveTo>
                  <a:cubicBezTo>
                    <a:pt x="32" y="71"/>
                    <a:pt x="32" y="72"/>
                    <a:pt x="32" y="72"/>
                  </a:cubicBezTo>
                  <a:cubicBezTo>
                    <a:pt x="35" y="72"/>
                    <a:pt x="37" y="72"/>
                    <a:pt x="39" y="72"/>
                  </a:cubicBezTo>
                  <a:cubicBezTo>
                    <a:pt x="39" y="72"/>
                    <a:pt x="39" y="71"/>
                    <a:pt x="39" y="71"/>
                  </a:cubicBezTo>
                  <a:cubicBezTo>
                    <a:pt x="37" y="71"/>
                    <a:pt x="35" y="71"/>
                    <a:pt x="32" y="71"/>
                  </a:cubicBezTo>
                  <a:close/>
                  <a:moveTo>
                    <a:pt x="23" y="71"/>
                  </a:moveTo>
                  <a:cubicBezTo>
                    <a:pt x="23" y="71"/>
                    <a:pt x="23" y="72"/>
                    <a:pt x="23" y="72"/>
                  </a:cubicBezTo>
                  <a:cubicBezTo>
                    <a:pt x="26" y="72"/>
                    <a:pt x="28" y="72"/>
                    <a:pt x="30" y="72"/>
                  </a:cubicBezTo>
                  <a:cubicBezTo>
                    <a:pt x="30" y="72"/>
                    <a:pt x="30" y="71"/>
                    <a:pt x="30" y="71"/>
                  </a:cubicBezTo>
                  <a:cubicBezTo>
                    <a:pt x="28" y="71"/>
                    <a:pt x="26" y="71"/>
                    <a:pt x="23" y="71"/>
                  </a:cubicBezTo>
                  <a:close/>
                  <a:moveTo>
                    <a:pt x="32" y="68"/>
                  </a:moveTo>
                  <a:cubicBezTo>
                    <a:pt x="32" y="68"/>
                    <a:pt x="32" y="68"/>
                    <a:pt x="32" y="69"/>
                  </a:cubicBezTo>
                  <a:cubicBezTo>
                    <a:pt x="35" y="69"/>
                    <a:pt x="37" y="69"/>
                    <a:pt x="39" y="69"/>
                  </a:cubicBezTo>
                  <a:cubicBezTo>
                    <a:pt x="39" y="68"/>
                    <a:pt x="39" y="68"/>
                    <a:pt x="39" y="68"/>
                  </a:cubicBezTo>
                  <a:cubicBezTo>
                    <a:pt x="37" y="68"/>
                    <a:pt x="35" y="68"/>
                    <a:pt x="32" y="68"/>
                  </a:cubicBezTo>
                  <a:close/>
                  <a:moveTo>
                    <a:pt x="14" y="68"/>
                  </a:moveTo>
                  <a:cubicBezTo>
                    <a:pt x="14" y="68"/>
                    <a:pt x="14" y="68"/>
                    <a:pt x="14" y="69"/>
                  </a:cubicBezTo>
                  <a:cubicBezTo>
                    <a:pt x="17" y="69"/>
                    <a:pt x="19" y="69"/>
                    <a:pt x="21" y="69"/>
                  </a:cubicBezTo>
                  <a:cubicBezTo>
                    <a:pt x="21" y="68"/>
                    <a:pt x="21" y="68"/>
                    <a:pt x="21" y="68"/>
                  </a:cubicBezTo>
                  <a:cubicBezTo>
                    <a:pt x="19" y="68"/>
                    <a:pt x="17" y="68"/>
                    <a:pt x="14" y="68"/>
                  </a:cubicBezTo>
                  <a:close/>
                  <a:moveTo>
                    <a:pt x="32" y="64"/>
                  </a:moveTo>
                  <a:cubicBezTo>
                    <a:pt x="32" y="65"/>
                    <a:pt x="32" y="65"/>
                    <a:pt x="32" y="66"/>
                  </a:cubicBezTo>
                  <a:cubicBezTo>
                    <a:pt x="35" y="66"/>
                    <a:pt x="37" y="66"/>
                    <a:pt x="39" y="66"/>
                  </a:cubicBezTo>
                  <a:cubicBezTo>
                    <a:pt x="39" y="65"/>
                    <a:pt x="39" y="65"/>
                    <a:pt x="39" y="64"/>
                  </a:cubicBezTo>
                  <a:cubicBezTo>
                    <a:pt x="37" y="64"/>
                    <a:pt x="35" y="64"/>
                    <a:pt x="32" y="64"/>
                  </a:cubicBezTo>
                  <a:close/>
                  <a:moveTo>
                    <a:pt x="23" y="64"/>
                  </a:moveTo>
                  <a:cubicBezTo>
                    <a:pt x="23" y="65"/>
                    <a:pt x="23" y="65"/>
                    <a:pt x="23" y="66"/>
                  </a:cubicBezTo>
                  <a:cubicBezTo>
                    <a:pt x="26" y="66"/>
                    <a:pt x="28" y="66"/>
                    <a:pt x="30" y="66"/>
                  </a:cubicBezTo>
                  <a:cubicBezTo>
                    <a:pt x="30" y="65"/>
                    <a:pt x="30" y="65"/>
                    <a:pt x="30" y="64"/>
                  </a:cubicBezTo>
                  <a:cubicBezTo>
                    <a:pt x="28" y="64"/>
                    <a:pt x="26" y="64"/>
                    <a:pt x="23" y="64"/>
                  </a:cubicBezTo>
                  <a:close/>
                  <a:moveTo>
                    <a:pt x="14" y="64"/>
                  </a:moveTo>
                  <a:cubicBezTo>
                    <a:pt x="14" y="65"/>
                    <a:pt x="14" y="65"/>
                    <a:pt x="14" y="66"/>
                  </a:cubicBezTo>
                  <a:cubicBezTo>
                    <a:pt x="17" y="66"/>
                    <a:pt x="19" y="66"/>
                    <a:pt x="21" y="66"/>
                  </a:cubicBezTo>
                  <a:cubicBezTo>
                    <a:pt x="21" y="65"/>
                    <a:pt x="21" y="65"/>
                    <a:pt x="21" y="64"/>
                  </a:cubicBezTo>
                  <a:cubicBezTo>
                    <a:pt x="19" y="64"/>
                    <a:pt x="17" y="64"/>
                    <a:pt x="14" y="64"/>
                  </a:cubicBezTo>
                  <a:close/>
                  <a:moveTo>
                    <a:pt x="32" y="61"/>
                  </a:moveTo>
                  <a:cubicBezTo>
                    <a:pt x="32" y="62"/>
                    <a:pt x="32" y="62"/>
                    <a:pt x="32" y="62"/>
                  </a:cubicBezTo>
                  <a:cubicBezTo>
                    <a:pt x="35" y="62"/>
                    <a:pt x="37" y="62"/>
                    <a:pt x="39" y="62"/>
                  </a:cubicBezTo>
                  <a:cubicBezTo>
                    <a:pt x="39" y="62"/>
                    <a:pt x="39" y="62"/>
                    <a:pt x="39" y="61"/>
                  </a:cubicBezTo>
                  <a:cubicBezTo>
                    <a:pt x="37" y="61"/>
                    <a:pt x="35" y="61"/>
                    <a:pt x="3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8" name="Rectangle 2612"/>
            <p:cNvSpPr>
              <a:spLocks noChangeArrowheads="1"/>
            </p:cNvSpPr>
            <p:nvPr/>
          </p:nvSpPr>
          <p:spPr bwMode="auto">
            <a:xfrm>
              <a:off x="-2405062" y="882650"/>
              <a:ext cx="41275" cy="273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9" name="Freeform 2613"/>
            <p:cNvSpPr>
              <a:spLocks noEditPoints="1"/>
            </p:cNvSpPr>
            <p:nvPr/>
          </p:nvSpPr>
          <p:spPr bwMode="auto">
            <a:xfrm>
              <a:off x="-2608262" y="571500"/>
              <a:ext cx="206375" cy="584200"/>
            </a:xfrm>
            <a:custGeom>
              <a:avLst/>
              <a:gdLst>
                <a:gd name="T0" fmla="*/ 18 w 63"/>
                <a:gd name="T1" fmla="*/ 45 h 179"/>
                <a:gd name="T2" fmla="*/ 48 w 63"/>
                <a:gd name="T3" fmla="*/ 13 h 179"/>
                <a:gd name="T4" fmla="*/ 11 w 63"/>
                <a:gd name="T5" fmla="*/ 149 h 179"/>
                <a:gd name="T6" fmla="*/ 22 w 63"/>
                <a:gd name="T7" fmla="*/ 151 h 179"/>
                <a:gd name="T8" fmla="*/ 36 w 63"/>
                <a:gd name="T9" fmla="*/ 149 h 179"/>
                <a:gd name="T10" fmla="*/ 52 w 63"/>
                <a:gd name="T11" fmla="*/ 151 h 179"/>
                <a:gd name="T12" fmla="*/ 45 w 63"/>
                <a:gd name="T13" fmla="*/ 36 h 179"/>
                <a:gd name="T14" fmla="*/ 41 w 63"/>
                <a:gd name="T15" fmla="*/ 41 h 179"/>
                <a:gd name="T16" fmla="*/ 56 w 63"/>
                <a:gd name="T17" fmla="*/ 43 h 179"/>
                <a:gd name="T18" fmla="*/ 41 w 63"/>
                <a:gd name="T19" fmla="*/ 46 h 179"/>
                <a:gd name="T20" fmla="*/ 36 w 63"/>
                <a:gd name="T21" fmla="*/ 54 h 179"/>
                <a:gd name="T22" fmla="*/ 51 w 63"/>
                <a:gd name="T23" fmla="*/ 51 h 179"/>
                <a:gd name="T24" fmla="*/ 52 w 63"/>
                <a:gd name="T25" fmla="*/ 56 h 179"/>
                <a:gd name="T26" fmla="*/ 40 w 63"/>
                <a:gd name="T27" fmla="*/ 64 h 179"/>
                <a:gd name="T28" fmla="*/ 47 w 63"/>
                <a:gd name="T29" fmla="*/ 61 h 179"/>
                <a:gd name="T30" fmla="*/ 24 w 63"/>
                <a:gd name="T31" fmla="*/ 69 h 179"/>
                <a:gd name="T32" fmla="*/ 45 w 63"/>
                <a:gd name="T33" fmla="*/ 67 h 179"/>
                <a:gd name="T34" fmla="*/ 18 w 63"/>
                <a:gd name="T35" fmla="*/ 72 h 179"/>
                <a:gd name="T36" fmla="*/ 45 w 63"/>
                <a:gd name="T37" fmla="*/ 74 h 179"/>
                <a:gd name="T38" fmla="*/ 52 w 63"/>
                <a:gd name="T39" fmla="*/ 72 h 179"/>
                <a:gd name="T40" fmla="*/ 18 w 63"/>
                <a:gd name="T41" fmla="*/ 79 h 179"/>
                <a:gd name="T42" fmla="*/ 40 w 63"/>
                <a:gd name="T43" fmla="*/ 77 h 179"/>
                <a:gd name="T44" fmla="*/ 52 w 63"/>
                <a:gd name="T45" fmla="*/ 77 h 179"/>
                <a:gd name="T46" fmla="*/ 10 w 63"/>
                <a:gd name="T47" fmla="*/ 85 h 179"/>
                <a:gd name="T48" fmla="*/ 24 w 63"/>
                <a:gd name="T49" fmla="*/ 82 h 179"/>
                <a:gd name="T50" fmla="*/ 47 w 63"/>
                <a:gd name="T51" fmla="*/ 85 h 179"/>
                <a:gd name="T52" fmla="*/ 16 w 63"/>
                <a:gd name="T53" fmla="*/ 87 h 179"/>
                <a:gd name="T54" fmla="*/ 36 w 63"/>
                <a:gd name="T55" fmla="*/ 87 h 179"/>
                <a:gd name="T56" fmla="*/ 56 w 63"/>
                <a:gd name="T57" fmla="*/ 90 h 179"/>
                <a:gd name="T58" fmla="*/ 18 w 63"/>
                <a:gd name="T59" fmla="*/ 92 h 179"/>
                <a:gd name="T60" fmla="*/ 47 w 63"/>
                <a:gd name="T61" fmla="*/ 95 h 179"/>
                <a:gd name="T62" fmla="*/ 16 w 63"/>
                <a:gd name="T63" fmla="*/ 97 h 179"/>
                <a:gd name="T64" fmla="*/ 24 w 63"/>
                <a:gd name="T65" fmla="*/ 97 h 179"/>
                <a:gd name="T66" fmla="*/ 45 w 63"/>
                <a:gd name="T67" fmla="*/ 100 h 179"/>
                <a:gd name="T68" fmla="*/ 52 w 63"/>
                <a:gd name="T69" fmla="*/ 97 h 179"/>
                <a:gd name="T70" fmla="*/ 18 w 63"/>
                <a:gd name="T71" fmla="*/ 105 h 179"/>
                <a:gd name="T72" fmla="*/ 40 w 63"/>
                <a:gd name="T73" fmla="*/ 102 h 179"/>
                <a:gd name="T74" fmla="*/ 52 w 63"/>
                <a:gd name="T75" fmla="*/ 102 h 179"/>
                <a:gd name="T76" fmla="*/ 10 w 63"/>
                <a:gd name="T77" fmla="*/ 110 h 179"/>
                <a:gd name="T78" fmla="*/ 24 w 63"/>
                <a:gd name="T79" fmla="*/ 108 h 179"/>
                <a:gd name="T80" fmla="*/ 47 w 63"/>
                <a:gd name="T81" fmla="*/ 110 h 179"/>
                <a:gd name="T82" fmla="*/ 16 w 63"/>
                <a:gd name="T83" fmla="*/ 113 h 179"/>
                <a:gd name="T84" fmla="*/ 24 w 63"/>
                <a:gd name="T85" fmla="*/ 113 h 179"/>
                <a:gd name="T86" fmla="*/ 45 w 63"/>
                <a:gd name="T87" fmla="*/ 115 h 179"/>
                <a:gd name="T88" fmla="*/ 52 w 63"/>
                <a:gd name="T89" fmla="*/ 113 h 179"/>
                <a:gd name="T90" fmla="*/ 24 w 63"/>
                <a:gd name="T91" fmla="*/ 121 h 179"/>
                <a:gd name="T92" fmla="*/ 45 w 63"/>
                <a:gd name="T93" fmla="*/ 118 h 179"/>
                <a:gd name="T94" fmla="*/ 5 w 63"/>
                <a:gd name="T95" fmla="*/ 123 h 179"/>
                <a:gd name="T96" fmla="*/ 28 w 63"/>
                <a:gd name="T97" fmla="*/ 126 h 179"/>
                <a:gd name="T98" fmla="*/ 47 w 63"/>
                <a:gd name="T99" fmla="*/ 123 h 179"/>
                <a:gd name="T100" fmla="*/ 5 w 63"/>
                <a:gd name="T101" fmla="*/ 131 h 179"/>
                <a:gd name="T102" fmla="*/ 28 w 63"/>
                <a:gd name="T103" fmla="*/ 128 h 179"/>
                <a:gd name="T104" fmla="*/ 47 w 63"/>
                <a:gd name="T105" fmla="*/ 128 h 179"/>
                <a:gd name="T106" fmla="*/ 16 w 63"/>
                <a:gd name="T107" fmla="*/ 136 h 179"/>
                <a:gd name="T108" fmla="*/ 18 w 63"/>
                <a:gd name="T109" fmla="*/ 133 h 179"/>
                <a:gd name="T110" fmla="*/ 47 w 63"/>
                <a:gd name="T111" fmla="*/ 136 h 179"/>
                <a:gd name="T112" fmla="*/ 16 w 63"/>
                <a:gd name="T113" fmla="*/ 138 h 179"/>
                <a:gd name="T114" fmla="*/ 36 w 63"/>
                <a:gd name="T115" fmla="*/ 138 h 179"/>
                <a:gd name="T116" fmla="*/ 51 w 63"/>
                <a:gd name="T117" fmla="*/ 141 h 179"/>
                <a:gd name="T118" fmla="*/ 11 w 63"/>
                <a:gd name="T119" fmla="*/ 144 h 179"/>
                <a:gd name="T120" fmla="*/ 24 w 63"/>
                <a:gd name="T121" fmla="*/ 146 h 179"/>
                <a:gd name="T122" fmla="*/ 51 w 63"/>
                <a:gd name="T123" fmla="*/ 1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 h="179">
                  <a:moveTo>
                    <a:pt x="63" y="179"/>
                  </a:moveTo>
                  <a:cubicBezTo>
                    <a:pt x="38" y="179"/>
                    <a:pt x="38" y="179"/>
                    <a:pt x="38" y="179"/>
                  </a:cubicBezTo>
                  <a:cubicBezTo>
                    <a:pt x="28" y="179"/>
                    <a:pt x="28" y="179"/>
                    <a:pt x="28" y="179"/>
                  </a:cubicBezTo>
                  <a:cubicBezTo>
                    <a:pt x="0" y="179"/>
                    <a:pt x="0" y="179"/>
                    <a:pt x="0" y="179"/>
                  </a:cubicBezTo>
                  <a:cubicBezTo>
                    <a:pt x="0" y="61"/>
                    <a:pt x="0" y="61"/>
                    <a:pt x="0" y="61"/>
                  </a:cubicBezTo>
                  <a:cubicBezTo>
                    <a:pt x="9" y="56"/>
                    <a:pt x="9" y="56"/>
                    <a:pt x="9" y="56"/>
                  </a:cubicBezTo>
                  <a:cubicBezTo>
                    <a:pt x="9" y="45"/>
                    <a:pt x="9" y="45"/>
                    <a:pt x="9" y="45"/>
                  </a:cubicBezTo>
                  <a:cubicBezTo>
                    <a:pt x="12" y="45"/>
                    <a:pt x="12" y="45"/>
                    <a:pt x="12" y="45"/>
                  </a:cubicBezTo>
                  <a:cubicBezTo>
                    <a:pt x="12" y="33"/>
                    <a:pt x="12" y="33"/>
                    <a:pt x="12" y="33"/>
                  </a:cubicBezTo>
                  <a:cubicBezTo>
                    <a:pt x="13" y="33"/>
                    <a:pt x="13" y="33"/>
                    <a:pt x="13" y="33"/>
                  </a:cubicBezTo>
                  <a:cubicBezTo>
                    <a:pt x="13" y="45"/>
                    <a:pt x="13" y="45"/>
                    <a:pt x="13" y="45"/>
                  </a:cubicBezTo>
                  <a:cubicBezTo>
                    <a:pt x="18" y="45"/>
                    <a:pt x="18" y="45"/>
                    <a:pt x="18" y="45"/>
                  </a:cubicBezTo>
                  <a:cubicBezTo>
                    <a:pt x="18" y="31"/>
                    <a:pt x="18" y="31"/>
                    <a:pt x="18" y="31"/>
                  </a:cubicBezTo>
                  <a:cubicBezTo>
                    <a:pt x="20" y="31"/>
                    <a:pt x="20" y="31"/>
                    <a:pt x="20" y="31"/>
                  </a:cubicBezTo>
                  <a:cubicBezTo>
                    <a:pt x="20" y="45"/>
                    <a:pt x="20" y="45"/>
                    <a:pt x="20" y="45"/>
                  </a:cubicBezTo>
                  <a:cubicBezTo>
                    <a:pt x="23" y="45"/>
                    <a:pt x="23" y="45"/>
                    <a:pt x="23" y="45"/>
                  </a:cubicBezTo>
                  <a:cubicBezTo>
                    <a:pt x="23" y="48"/>
                    <a:pt x="23" y="48"/>
                    <a:pt x="23" y="48"/>
                  </a:cubicBezTo>
                  <a:cubicBezTo>
                    <a:pt x="28" y="45"/>
                    <a:pt x="28" y="45"/>
                    <a:pt x="28" y="45"/>
                  </a:cubicBezTo>
                  <a:cubicBezTo>
                    <a:pt x="28" y="9"/>
                    <a:pt x="28" y="9"/>
                    <a:pt x="28" y="9"/>
                  </a:cubicBezTo>
                  <a:cubicBezTo>
                    <a:pt x="37" y="13"/>
                    <a:pt x="37" y="13"/>
                    <a:pt x="37" y="13"/>
                  </a:cubicBezTo>
                  <a:cubicBezTo>
                    <a:pt x="47" y="13"/>
                    <a:pt x="47" y="13"/>
                    <a:pt x="47" y="13"/>
                  </a:cubicBezTo>
                  <a:cubicBezTo>
                    <a:pt x="47" y="0"/>
                    <a:pt x="47" y="0"/>
                    <a:pt x="47" y="0"/>
                  </a:cubicBezTo>
                  <a:cubicBezTo>
                    <a:pt x="48" y="0"/>
                    <a:pt x="48" y="0"/>
                    <a:pt x="48" y="0"/>
                  </a:cubicBezTo>
                  <a:cubicBezTo>
                    <a:pt x="48" y="13"/>
                    <a:pt x="48" y="13"/>
                    <a:pt x="48" y="13"/>
                  </a:cubicBezTo>
                  <a:cubicBezTo>
                    <a:pt x="51" y="13"/>
                    <a:pt x="51" y="13"/>
                    <a:pt x="51" y="13"/>
                  </a:cubicBezTo>
                  <a:cubicBezTo>
                    <a:pt x="51" y="9"/>
                    <a:pt x="51" y="9"/>
                    <a:pt x="51" y="9"/>
                  </a:cubicBezTo>
                  <a:cubicBezTo>
                    <a:pt x="53" y="9"/>
                    <a:pt x="53" y="9"/>
                    <a:pt x="53" y="9"/>
                  </a:cubicBezTo>
                  <a:cubicBezTo>
                    <a:pt x="53" y="21"/>
                    <a:pt x="53" y="21"/>
                    <a:pt x="53" y="21"/>
                  </a:cubicBezTo>
                  <a:cubicBezTo>
                    <a:pt x="63" y="26"/>
                    <a:pt x="63" y="26"/>
                    <a:pt x="63" y="26"/>
                  </a:cubicBezTo>
                  <a:cubicBezTo>
                    <a:pt x="63" y="179"/>
                    <a:pt x="63" y="179"/>
                    <a:pt x="63" y="179"/>
                  </a:cubicBezTo>
                  <a:close/>
                  <a:moveTo>
                    <a:pt x="41" y="31"/>
                  </a:moveTo>
                  <a:cubicBezTo>
                    <a:pt x="41" y="31"/>
                    <a:pt x="41" y="32"/>
                    <a:pt x="41" y="33"/>
                  </a:cubicBezTo>
                  <a:cubicBezTo>
                    <a:pt x="42" y="33"/>
                    <a:pt x="44" y="33"/>
                    <a:pt x="45" y="33"/>
                  </a:cubicBezTo>
                  <a:cubicBezTo>
                    <a:pt x="45" y="32"/>
                    <a:pt x="45" y="31"/>
                    <a:pt x="45" y="31"/>
                  </a:cubicBezTo>
                  <a:cubicBezTo>
                    <a:pt x="44" y="31"/>
                    <a:pt x="42" y="31"/>
                    <a:pt x="41" y="31"/>
                  </a:cubicBezTo>
                  <a:close/>
                  <a:moveTo>
                    <a:pt x="11" y="149"/>
                  </a:moveTo>
                  <a:cubicBezTo>
                    <a:pt x="11" y="150"/>
                    <a:pt x="11" y="150"/>
                    <a:pt x="11" y="151"/>
                  </a:cubicBezTo>
                  <a:cubicBezTo>
                    <a:pt x="13" y="151"/>
                    <a:pt x="14" y="151"/>
                    <a:pt x="16" y="151"/>
                  </a:cubicBezTo>
                  <a:cubicBezTo>
                    <a:pt x="16" y="150"/>
                    <a:pt x="16" y="150"/>
                    <a:pt x="16" y="149"/>
                  </a:cubicBezTo>
                  <a:cubicBezTo>
                    <a:pt x="14" y="149"/>
                    <a:pt x="13" y="149"/>
                    <a:pt x="11" y="149"/>
                  </a:cubicBezTo>
                  <a:close/>
                  <a:moveTo>
                    <a:pt x="5" y="149"/>
                  </a:moveTo>
                  <a:cubicBezTo>
                    <a:pt x="5" y="151"/>
                    <a:pt x="5" y="151"/>
                    <a:pt x="5" y="151"/>
                  </a:cubicBezTo>
                  <a:cubicBezTo>
                    <a:pt x="10" y="151"/>
                    <a:pt x="10" y="151"/>
                    <a:pt x="10" y="151"/>
                  </a:cubicBezTo>
                  <a:cubicBezTo>
                    <a:pt x="10" y="149"/>
                    <a:pt x="10" y="149"/>
                    <a:pt x="10" y="149"/>
                  </a:cubicBezTo>
                  <a:cubicBezTo>
                    <a:pt x="5" y="149"/>
                    <a:pt x="5" y="149"/>
                    <a:pt x="5" y="149"/>
                  </a:cubicBezTo>
                  <a:close/>
                  <a:moveTo>
                    <a:pt x="18" y="149"/>
                  </a:moveTo>
                  <a:cubicBezTo>
                    <a:pt x="18" y="150"/>
                    <a:pt x="18" y="150"/>
                    <a:pt x="18" y="151"/>
                  </a:cubicBezTo>
                  <a:cubicBezTo>
                    <a:pt x="19" y="151"/>
                    <a:pt x="20" y="151"/>
                    <a:pt x="22" y="151"/>
                  </a:cubicBezTo>
                  <a:cubicBezTo>
                    <a:pt x="22" y="150"/>
                    <a:pt x="22" y="150"/>
                    <a:pt x="22" y="149"/>
                  </a:cubicBezTo>
                  <a:cubicBezTo>
                    <a:pt x="20" y="149"/>
                    <a:pt x="19" y="149"/>
                    <a:pt x="18" y="149"/>
                  </a:cubicBezTo>
                  <a:close/>
                  <a:moveTo>
                    <a:pt x="24" y="149"/>
                  </a:moveTo>
                  <a:cubicBezTo>
                    <a:pt x="24" y="150"/>
                    <a:pt x="24" y="150"/>
                    <a:pt x="24" y="151"/>
                  </a:cubicBezTo>
                  <a:cubicBezTo>
                    <a:pt x="25" y="151"/>
                    <a:pt x="26" y="151"/>
                    <a:pt x="28" y="151"/>
                  </a:cubicBezTo>
                  <a:cubicBezTo>
                    <a:pt x="28" y="150"/>
                    <a:pt x="28" y="150"/>
                    <a:pt x="28" y="149"/>
                  </a:cubicBezTo>
                  <a:cubicBezTo>
                    <a:pt x="26" y="149"/>
                    <a:pt x="25" y="149"/>
                    <a:pt x="24" y="149"/>
                  </a:cubicBezTo>
                  <a:close/>
                  <a:moveTo>
                    <a:pt x="36" y="149"/>
                  </a:moveTo>
                  <a:cubicBezTo>
                    <a:pt x="36" y="150"/>
                    <a:pt x="36" y="150"/>
                    <a:pt x="36" y="151"/>
                  </a:cubicBezTo>
                  <a:cubicBezTo>
                    <a:pt x="37" y="151"/>
                    <a:pt x="38" y="151"/>
                    <a:pt x="40" y="151"/>
                  </a:cubicBezTo>
                  <a:cubicBezTo>
                    <a:pt x="40" y="150"/>
                    <a:pt x="40" y="150"/>
                    <a:pt x="40" y="149"/>
                  </a:cubicBezTo>
                  <a:cubicBezTo>
                    <a:pt x="38" y="149"/>
                    <a:pt x="37" y="149"/>
                    <a:pt x="36" y="149"/>
                  </a:cubicBezTo>
                  <a:close/>
                  <a:moveTo>
                    <a:pt x="41" y="149"/>
                  </a:moveTo>
                  <a:cubicBezTo>
                    <a:pt x="41" y="150"/>
                    <a:pt x="41" y="150"/>
                    <a:pt x="41" y="151"/>
                  </a:cubicBezTo>
                  <a:cubicBezTo>
                    <a:pt x="42" y="151"/>
                    <a:pt x="44" y="151"/>
                    <a:pt x="45" y="151"/>
                  </a:cubicBezTo>
                  <a:cubicBezTo>
                    <a:pt x="45" y="150"/>
                    <a:pt x="45" y="150"/>
                    <a:pt x="45" y="149"/>
                  </a:cubicBezTo>
                  <a:cubicBezTo>
                    <a:pt x="44" y="149"/>
                    <a:pt x="42" y="149"/>
                    <a:pt x="41" y="149"/>
                  </a:cubicBezTo>
                  <a:close/>
                  <a:moveTo>
                    <a:pt x="47" y="149"/>
                  </a:moveTo>
                  <a:cubicBezTo>
                    <a:pt x="47" y="150"/>
                    <a:pt x="47" y="150"/>
                    <a:pt x="47" y="151"/>
                  </a:cubicBezTo>
                  <a:cubicBezTo>
                    <a:pt x="48" y="151"/>
                    <a:pt x="49" y="151"/>
                    <a:pt x="51" y="151"/>
                  </a:cubicBezTo>
                  <a:cubicBezTo>
                    <a:pt x="51" y="150"/>
                    <a:pt x="51" y="150"/>
                    <a:pt x="51" y="149"/>
                  </a:cubicBezTo>
                  <a:cubicBezTo>
                    <a:pt x="49" y="149"/>
                    <a:pt x="48" y="149"/>
                    <a:pt x="47" y="149"/>
                  </a:cubicBezTo>
                  <a:close/>
                  <a:moveTo>
                    <a:pt x="52" y="149"/>
                  </a:moveTo>
                  <a:cubicBezTo>
                    <a:pt x="52" y="151"/>
                    <a:pt x="52" y="151"/>
                    <a:pt x="52" y="151"/>
                  </a:cubicBezTo>
                  <a:cubicBezTo>
                    <a:pt x="56" y="151"/>
                    <a:pt x="56" y="151"/>
                    <a:pt x="56" y="151"/>
                  </a:cubicBezTo>
                  <a:cubicBezTo>
                    <a:pt x="56" y="149"/>
                    <a:pt x="56" y="149"/>
                    <a:pt x="56" y="149"/>
                  </a:cubicBezTo>
                  <a:cubicBezTo>
                    <a:pt x="52" y="149"/>
                    <a:pt x="52" y="149"/>
                    <a:pt x="52" y="149"/>
                  </a:cubicBezTo>
                  <a:close/>
                  <a:moveTo>
                    <a:pt x="36" y="36"/>
                  </a:moveTo>
                  <a:cubicBezTo>
                    <a:pt x="36" y="37"/>
                    <a:pt x="36" y="37"/>
                    <a:pt x="36" y="38"/>
                  </a:cubicBezTo>
                  <a:cubicBezTo>
                    <a:pt x="37" y="38"/>
                    <a:pt x="38" y="38"/>
                    <a:pt x="40" y="38"/>
                  </a:cubicBezTo>
                  <a:cubicBezTo>
                    <a:pt x="40" y="37"/>
                    <a:pt x="40" y="37"/>
                    <a:pt x="40" y="36"/>
                  </a:cubicBezTo>
                  <a:cubicBezTo>
                    <a:pt x="38" y="36"/>
                    <a:pt x="37" y="36"/>
                    <a:pt x="36" y="36"/>
                  </a:cubicBezTo>
                  <a:close/>
                  <a:moveTo>
                    <a:pt x="41" y="36"/>
                  </a:moveTo>
                  <a:cubicBezTo>
                    <a:pt x="41" y="37"/>
                    <a:pt x="41" y="37"/>
                    <a:pt x="41" y="38"/>
                  </a:cubicBezTo>
                  <a:cubicBezTo>
                    <a:pt x="42" y="38"/>
                    <a:pt x="44" y="38"/>
                    <a:pt x="45" y="38"/>
                  </a:cubicBezTo>
                  <a:cubicBezTo>
                    <a:pt x="45" y="37"/>
                    <a:pt x="45" y="37"/>
                    <a:pt x="45" y="36"/>
                  </a:cubicBezTo>
                  <a:cubicBezTo>
                    <a:pt x="44" y="36"/>
                    <a:pt x="42" y="36"/>
                    <a:pt x="41" y="36"/>
                  </a:cubicBezTo>
                  <a:close/>
                  <a:moveTo>
                    <a:pt x="47" y="36"/>
                  </a:moveTo>
                  <a:cubicBezTo>
                    <a:pt x="47" y="37"/>
                    <a:pt x="47" y="37"/>
                    <a:pt x="47" y="38"/>
                  </a:cubicBezTo>
                  <a:cubicBezTo>
                    <a:pt x="48" y="38"/>
                    <a:pt x="49" y="38"/>
                    <a:pt x="51" y="38"/>
                  </a:cubicBezTo>
                  <a:cubicBezTo>
                    <a:pt x="51" y="37"/>
                    <a:pt x="51" y="37"/>
                    <a:pt x="51" y="36"/>
                  </a:cubicBezTo>
                  <a:cubicBezTo>
                    <a:pt x="49" y="36"/>
                    <a:pt x="48" y="36"/>
                    <a:pt x="47" y="36"/>
                  </a:cubicBezTo>
                  <a:close/>
                  <a:moveTo>
                    <a:pt x="36" y="41"/>
                  </a:moveTo>
                  <a:cubicBezTo>
                    <a:pt x="36" y="42"/>
                    <a:pt x="36" y="43"/>
                    <a:pt x="36" y="43"/>
                  </a:cubicBezTo>
                  <a:cubicBezTo>
                    <a:pt x="37" y="43"/>
                    <a:pt x="38" y="43"/>
                    <a:pt x="40" y="43"/>
                  </a:cubicBezTo>
                  <a:cubicBezTo>
                    <a:pt x="40" y="43"/>
                    <a:pt x="40" y="42"/>
                    <a:pt x="40" y="41"/>
                  </a:cubicBezTo>
                  <a:cubicBezTo>
                    <a:pt x="38" y="41"/>
                    <a:pt x="37" y="41"/>
                    <a:pt x="36" y="41"/>
                  </a:cubicBezTo>
                  <a:close/>
                  <a:moveTo>
                    <a:pt x="41" y="41"/>
                  </a:moveTo>
                  <a:cubicBezTo>
                    <a:pt x="41" y="42"/>
                    <a:pt x="41" y="43"/>
                    <a:pt x="41" y="43"/>
                  </a:cubicBezTo>
                  <a:cubicBezTo>
                    <a:pt x="42" y="43"/>
                    <a:pt x="44" y="43"/>
                    <a:pt x="45" y="43"/>
                  </a:cubicBezTo>
                  <a:cubicBezTo>
                    <a:pt x="45" y="43"/>
                    <a:pt x="45" y="42"/>
                    <a:pt x="45" y="41"/>
                  </a:cubicBezTo>
                  <a:cubicBezTo>
                    <a:pt x="44" y="41"/>
                    <a:pt x="42" y="41"/>
                    <a:pt x="41" y="41"/>
                  </a:cubicBezTo>
                  <a:close/>
                  <a:moveTo>
                    <a:pt x="47" y="41"/>
                  </a:moveTo>
                  <a:cubicBezTo>
                    <a:pt x="47" y="42"/>
                    <a:pt x="47" y="43"/>
                    <a:pt x="47" y="43"/>
                  </a:cubicBezTo>
                  <a:cubicBezTo>
                    <a:pt x="48" y="43"/>
                    <a:pt x="49" y="43"/>
                    <a:pt x="51" y="43"/>
                  </a:cubicBezTo>
                  <a:cubicBezTo>
                    <a:pt x="51" y="43"/>
                    <a:pt x="51" y="42"/>
                    <a:pt x="51" y="41"/>
                  </a:cubicBezTo>
                  <a:cubicBezTo>
                    <a:pt x="49" y="41"/>
                    <a:pt x="48" y="41"/>
                    <a:pt x="47" y="41"/>
                  </a:cubicBezTo>
                  <a:close/>
                  <a:moveTo>
                    <a:pt x="52" y="41"/>
                  </a:moveTo>
                  <a:cubicBezTo>
                    <a:pt x="52" y="42"/>
                    <a:pt x="52" y="43"/>
                    <a:pt x="52" y="43"/>
                  </a:cubicBezTo>
                  <a:cubicBezTo>
                    <a:pt x="53" y="43"/>
                    <a:pt x="55" y="43"/>
                    <a:pt x="56" y="43"/>
                  </a:cubicBezTo>
                  <a:cubicBezTo>
                    <a:pt x="56" y="43"/>
                    <a:pt x="56" y="42"/>
                    <a:pt x="56" y="41"/>
                  </a:cubicBezTo>
                  <a:cubicBezTo>
                    <a:pt x="55" y="41"/>
                    <a:pt x="53" y="41"/>
                    <a:pt x="52" y="41"/>
                  </a:cubicBezTo>
                  <a:close/>
                  <a:moveTo>
                    <a:pt x="36" y="46"/>
                  </a:moveTo>
                  <a:cubicBezTo>
                    <a:pt x="36" y="47"/>
                    <a:pt x="36" y="48"/>
                    <a:pt x="36" y="49"/>
                  </a:cubicBezTo>
                  <a:cubicBezTo>
                    <a:pt x="37" y="49"/>
                    <a:pt x="38" y="49"/>
                    <a:pt x="40" y="49"/>
                  </a:cubicBezTo>
                  <a:cubicBezTo>
                    <a:pt x="40" y="48"/>
                    <a:pt x="40" y="47"/>
                    <a:pt x="40" y="46"/>
                  </a:cubicBezTo>
                  <a:cubicBezTo>
                    <a:pt x="38" y="46"/>
                    <a:pt x="37" y="46"/>
                    <a:pt x="36" y="46"/>
                  </a:cubicBezTo>
                  <a:close/>
                  <a:moveTo>
                    <a:pt x="41" y="46"/>
                  </a:moveTo>
                  <a:cubicBezTo>
                    <a:pt x="41" y="47"/>
                    <a:pt x="41" y="48"/>
                    <a:pt x="41" y="49"/>
                  </a:cubicBezTo>
                  <a:cubicBezTo>
                    <a:pt x="42" y="49"/>
                    <a:pt x="44" y="49"/>
                    <a:pt x="45" y="49"/>
                  </a:cubicBezTo>
                  <a:cubicBezTo>
                    <a:pt x="45" y="48"/>
                    <a:pt x="45" y="47"/>
                    <a:pt x="45" y="46"/>
                  </a:cubicBezTo>
                  <a:cubicBezTo>
                    <a:pt x="44" y="46"/>
                    <a:pt x="42" y="46"/>
                    <a:pt x="41" y="46"/>
                  </a:cubicBezTo>
                  <a:close/>
                  <a:moveTo>
                    <a:pt x="47" y="46"/>
                  </a:moveTo>
                  <a:cubicBezTo>
                    <a:pt x="47" y="47"/>
                    <a:pt x="47" y="48"/>
                    <a:pt x="47" y="49"/>
                  </a:cubicBezTo>
                  <a:cubicBezTo>
                    <a:pt x="48" y="49"/>
                    <a:pt x="49" y="49"/>
                    <a:pt x="51" y="49"/>
                  </a:cubicBezTo>
                  <a:cubicBezTo>
                    <a:pt x="51" y="48"/>
                    <a:pt x="51" y="47"/>
                    <a:pt x="51" y="46"/>
                  </a:cubicBezTo>
                  <a:cubicBezTo>
                    <a:pt x="49" y="46"/>
                    <a:pt x="48" y="46"/>
                    <a:pt x="47" y="46"/>
                  </a:cubicBezTo>
                  <a:close/>
                  <a:moveTo>
                    <a:pt x="52" y="46"/>
                  </a:moveTo>
                  <a:cubicBezTo>
                    <a:pt x="52" y="47"/>
                    <a:pt x="52" y="48"/>
                    <a:pt x="52" y="49"/>
                  </a:cubicBezTo>
                  <a:cubicBezTo>
                    <a:pt x="53" y="49"/>
                    <a:pt x="55" y="49"/>
                    <a:pt x="56" y="49"/>
                  </a:cubicBezTo>
                  <a:cubicBezTo>
                    <a:pt x="56" y="48"/>
                    <a:pt x="56" y="47"/>
                    <a:pt x="56" y="46"/>
                  </a:cubicBezTo>
                  <a:cubicBezTo>
                    <a:pt x="55" y="46"/>
                    <a:pt x="53" y="46"/>
                    <a:pt x="52" y="46"/>
                  </a:cubicBezTo>
                  <a:close/>
                  <a:moveTo>
                    <a:pt x="36" y="51"/>
                  </a:moveTo>
                  <a:cubicBezTo>
                    <a:pt x="36" y="52"/>
                    <a:pt x="36" y="53"/>
                    <a:pt x="36" y="54"/>
                  </a:cubicBezTo>
                  <a:cubicBezTo>
                    <a:pt x="37" y="54"/>
                    <a:pt x="38" y="54"/>
                    <a:pt x="40" y="54"/>
                  </a:cubicBezTo>
                  <a:cubicBezTo>
                    <a:pt x="40" y="53"/>
                    <a:pt x="40" y="52"/>
                    <a:pt x="40" y="51"/>
                  </a:cubicBezTo>
                  <a:cubicBezTo>
                    <a:pt x="38" y="51"/>
                    <a:pt x="37" y="51"/>
                    <a:pt x="36" y="51"/>
                  </a:cubicBezTo>
                  <a:close/>
                  <a:moveTo>
                    <a:pt x="41" y="51"/>
                  </a:moveTo>
                  <a:cubicBezTo>
                    <a:pt x="41" y="52"/>
                    <a:pt x="41" y="53"/>
                    <a:pt x="41" y="54"/>
                  </a:cubicBezTo>
                  <a:cubicBezTo>
                    <a:pt x="42" y="54"/>
                    <a:pt x="44" y="54"/>
                    <a:pt x="45" y="54"/>
                  </a:cubicBezTo>
                  <a:cubicBezTo>
                    <a:pt x="45" y="53"/>
                    <a:pt x="45" y="52"/>
                    <a:pt x="45" y="51"/>
                  </a:cubicBezTo>
                  <a:cubicBezTo>
                    <a:pt x="44" y="51"/>
                    <a:pt x="42" y="51"/>
                    <a:pt x="41" y="51"/>
                  </a:cubicBezTo>
                  <a:close/>
                  <a:moveTo>
                    <a:pt x="47" y="51"/>
                  </a:moveTo>
                  <a:cubicBezTo>
                    <a:pt x="47" y="52"/>
                    <a:pt x="47" y="53"/>
                    <a:pt x="47" y="54"/>
                  </a:cubicBezTo>
                  <a:cubicBezTo>
                    <a:pt x="48" y="54"/>
                    <a:pt x="49" y="54"/>
                    <a:pt x="51" y="54"/>
                  </a:cubicBezTo>
                  <a:cubicBezTo>
                    <a:pt x="51" y="53"/>
                    <a:pt x="51" y="52"/>
                    <a:pt x="51" y="51"/>
                  </a:cubicBezTo>
                  <a:cubicBezTo>
                    <a:pt x="49" y="51"/>
                    <a:pt x="48" y="51"/>
                    <a:pt x="47" y="51"/>
                  </a:cubicBezTo>
                  <a:close/>
                  <a:moveTo>
                    <a:pt x="52" y="51"/>
                  </a:moveTo>
                  <a:cubicBezTo>
                    <a:pt x="52" y="52"/>
                    <a:pt x="52" y="53"/>
                    <a:pt x="52" y="54"/>
                  </a:cubicBezTo>
                  <a:cubicBezTo>
                    <a:pt x="53" y="54"/>
                    <a:pt x="55" y="54"/>
                    <a:pt x="56" y="54"/>
                  </a:cubicBezTo>
                  <a:cubicBezTo>
                    <a:pt x="56" y="53"/>
                    <a:pt x="56" y="52"/>
                    <a:pt x="56" y="51"/>
                  </a:cubicBezTo>
                  <a:cubicBezTo>
                    <a:pt x="55" y="51"/>
                    <a:pt x="53" y="51"/>
                    <a:pt x="52" y="51"/>
                  </a:cubicBezTo>
                  <a:close/>
                  <a:moveTo>
                    <a:pt x="41" y="56"/>
                  </a:moveTo>
                  <a:cubicBezTo>
                    <a:pt x="41" y="57"/>
                    <a:pt x="41" y="58"/>
                    <a:pt x="41" y="59"/>
                  </a:cubicBezTo>
                  <a:cubicBezTo>
                    <a:pt x="42" y="59"/>
                    <a:pt x="44" y="59"/>
                    <a:pt x="45" y="59"/>
                  </a:cubicBezTo>
                  <a:cubicBezTo>
                    <a:pt x="45" y="58"/>
                    <a:pt x="45" y="57"/>
                    <a:pt x="45" y="56"/>
                  </a:cubicBezTo>
                  <a:cubicBezTo>
                    <a:pt x="44" y="56"/>
                    <a:pt x="42" y="56"/>
                    <a:pt x="41" y="56"/>
                  </a:cubicBezTo>
                  <a:close/>
                  <a:moveTo>
                    <a:pt x="52" y="56"/>
                  </a:moveTo>
                  <a:cubicBezTo>
                    <a:pt x="52" y="57"/>
                    <a:pt x="52" y="58"/>
                    <a:pt x="52" y="59"/>
                  </a:cubicBezTo>
                  <a:cubicBezTo>
                    <a:pt x="53" y="59"/>
                    <a:pt x="55" y="59"/>
                    <a:pt x="56" y="59"/>
                  </a:cubicBezTo>
                  <a:cubicBezTo>
                    <a:pt x="56" y="58"/>
                    <a:pt x="56" y="57"/>
                    <a:pt x="56" y="56"/>
                  </a:cubicBezTo>
                  <a:cubicBezTo>
                    <a:pt x="55" y="56"/>
                    <a:pt x="53" y="56"/>
                    <a:pt x="52" y="56"/>
                  </a:cubicBezTo>
                  <a:close/>
                  <a:moveTo>
                    <a:pt x="24" y="61"/>
                  </a:moveTo>
                  <a:cubicBezTo>
                    <a:pt x="24" y="62"/>
                    <a:pt x="24" y="63"/>
                    <a:pt x="24" y="64"/>
                  </a:cubicBezTo>
                  <a:cubicBezTo>
                    <a:pt x="25" y="64"/>
                    <a:pt x="26" y="64"/>
                    <a:pt x="28" y="64"/>
                  </a:cubicBezTo>
                  <a:cubicBezTo>
                    <a:pt x="28" y="63"/>
                    <a:pt x="28" y="62"/>
                    <a:pt x="28" y="61"/>
                  </a:cubicBezTo>
                  <a:cubicBezTo>
                    <a:pt x="26" y="61"/>
                    <a:pt x="25" y="61"/>
                    <a:pt x="24" y="61"/>
                  </a:cubicBezTo>
                  <a:close/>
                  <a:moveTo>
                    <a:pt x="36" y="61"/>
                  </a:moveTo>
                  <a:cubicBezTo>
                    <a:pt x="36" y="62"/>
                    <a:pt x="36" y="63"/>
                    <a:pt x="36" y="64"/>
                  </a:cubicBezTo>
                  <a:cubicBezTo>
                    <a:pt x="37" y="64"/>
                    <a:pt x="38" y="64"/>
                    <a:pt x="40" y="64"/>
                  </a:cubicBezTo>
                  <a:cubicBezTo>
                    <a:pt x="40" y="63"/>
                    <a:pt x="40" y="62"/>
                    <a:pt x="40" y="61"/>
                  </a:cubicBezTo>
                  <a:cubicBezTo>
                    <a:pt x="38" y="61"/>
                    <a:pt x="37" y="61"/>
                    <a:pt x="36" y="61"/>
                  </a:cubicBezTo>
                  <a:close/>
                  <a:moveTo>
                    <a:pt x="41" y="61"/>
                  </a:moveTo>
                  <a:cubicBezTo>
                    <a:pt x="41" y="62"/>
                    <a:pt x="41" y="63"/>
                    <a:pt x="41" y="64"/>
                  </a:cubicBezTo>
                  <a:cubicBezTo>
                    <a:pt x="42" y="64"/>
                    <a:pt x="44" y="64"/>
                    <a:pt x="45" y="64"/>
                  </a:cubicBezTo>
                  <a:cubicBezTo>
                    <a:pt x="45" y="63"/>
                    <a:pt x="45" y="62"/>
                    <a:pt x="45" y="61"/>
                  </a:cubicBezTo>
                  <a:cubicBezTo>
                    <a:pt x="44" y="61"/>
                    <a:pt x="42" y="61"/>
                    <a:pt x="41" y="61"/>
                  </a:cubicBezTo>
                  <a:close/>
                  <a:moveTo>
                    <a:pt x="47" y="61"/>
                  </a:moveTo>
                  <a:cubicBezTo>
                    <a:pt x="47" y="62"/>
                    <a:pt x="47" y="63"/>
                    <a:pt x="47" y="64"/>
                  </a:cubicBezTo>
                  <a:cubicBezTo>
                    <a:pt x="48" y="64"/>
                    <a:pt x="49" y="64"/>
                    <a:pt x="51" y="64"/>
                  </a:cubicBezTo>
                  <a:cubicBezTo>
                    <a:pt x="51" y="63"/>
                    <a:pt x="51" y="62"/>
                    <a:pt x="51" y="61"/>
                  </a:cubicBezTo>
                  <a:cubicBezTo>
                    <a:pt x="49" y="61"/>
                    <a:pt x="48" y="61"/>
                    <a:pt x="47" y="61"/>
                  </a:cubicBezTo>
                  <a:close/>
                  <a:moveTo>
                    <a:pt x="52" y="61"/>
                  </a:moveTo>
                  <a:cubicBezTo>
                    <a:pt x="52" y="62"/>
                    <a:pt x="52" y="63"/>
                    <a:pt x="52" y="64"/>
                  </a:cubicBezTo>
                  <a:cubicBezTo>
                    <a:pt x="53" y="64"/>
                    <a:pt x="55" y="64"/>
                    <a:pt x="56" y="64"/>
                  </a:cubicBezTo>
                  <a:cubicBezTo>
                    <a:pt x="56" y="63"/>
                    <a:pt x="56" y="62"/>
                    <a:pt x="56" y="61"/>
                  </a:cubicBezTo>
                  <a:cubicBezTo>
                    <a:pt x="55" y="61"/>
                    <a:pt x="53" y="61"/>
                    <a:pt x="52" y="61"/>
                  </a:cubicBezTo>
                  <a:close/>
                  <a:moveTo>
                    <a:pt x="11" y="67"/>
                  </a:moveTo>
                  <a:cubicBezTo>
                    <a:pt x="11" y="67"/>
                    <a:pt x="11" y="68"/>
                    <a:pt x="11" y="69"/>
                  </a:cubicBezTo>
                  <a:cubicBezTo>
                    <a:pt x="13" y="69"/>
                    <a:pt x="14" y="69"/>
                    <a:pt x="16" y="69"/>
                  </a:cubicBezTo>
                  <a:cubicBezTo>
                    <a:pt x="16" y="68"/>
                    <a:pt x="16" y="67"/>
                    <a:pt x="16" y="67"/>
                  </a:cubicBezTo>
                  <a:cubicBezTo>
                    <a:pt x="14" y="67"/>
                    <a:pt x="13" y="67"/>
                    <a:pt x="11" y="67"/>
                  </a:cubicBezTo>
                  <a:close/>
                  <a:moveTo>
                    <a:pt x="24" y="67"/>
                  </a:moveTo>
                  <a:cubicBezTo>
                    <a:pt x="24" y="67"/>
                    <a:pt x="24" y="68"/>
                    <a:pt x="24" y="69"/>
                  </a:cubicBezTo>
                  <a:cubicBezTo>
                    <a:pt x="25" y="69"/>
                    <a:pt x="26" y="69"/>
                    <a:pt x="28" y="69"/>
                  </a:cubicBezTo>
                  <a:cubicBezTo>
                    <a:pt x="28" y="68"/>
                    <a:pt x="28" y="67"/>
                    <a:pt x="28" y="67"/>
                  </a:cubicBezTo>
                  <a:cubicBezTo>
                    <a:pt x="26" y="67"/>
                    <a:pt x="25" y="67"/>
                    <a:pt x="24" y="67"/>
                  </a:cubicBezTo>
                  <a:close/>
                  <a:moveTo>
                    <a:pt x="36" y="67"/>
                  </a:moveTo>
                  <a:cubicBezTo>
                    <a:pt x="36" y="67"/>
                    <a:pt x="36" y="68"/>
                    <a:pt x="36" y="69"/>
                  </a:cubicBezTo>
                  <a:cubicBezTo>
                    <a:pt x="37" y="69"/>
                    <a:pt x="38" y="69"/>
                    <a:pt x="40" y="69"/>
                  </a:cubicBezTo>
                  <a:cubicBezTo>
                    <a:pt x="40" y="68"/>
                    <a:pt x="40" y="67"/>
                    <a:pt x="40" y="67"/>
                  </a:cubicBezTo>
                  <a:cubicBezTo>
                    <a:pt x="38" y="67"/>
                    <a:pt x="37" y="67"/>
                    <a:pt x="36" y="67"/>
                  </a:cubicBezTo>
                  <a:close/>
                  <a:moveTo>
                    <a:pt x="41" y="67"/>
                  </a:moveTo>
                  <a:cubicBezTo>
                    <a:pt x="41" y="67"/>
                    <a:pt x="41" y="68"/>
                    <a:pt x="41" y="69"/>
                  </a:cubicBezTo>
                  <a:cubicBezTo>
                    <a:pt x="42" y="69"/>
                    <a:pt x="44" y="69"/>
                    <a:pt x="45" y="69"/>
                  </a:cubicBezTo>
                  <a:cubicBezTo>
                    <a:pt x="45" y="68"/>
                    <a:pt x="45" y="67"/>
                    <a:pt x="45" y="67"/>
                  </a:cubicBezTo>
                  <a:cubicBezTo>
                    <a:pt x="44" y="67"/>
                    <a:pt x="42" y="67"/>
                    <a:pt x="41" y="67"/>
                  </a:cubicBezTo>
                  <a:close/>
                  <a:moveTo>
                    <a:pt x="47" y="67"/>
                  </a:moveTo>
                  <a:cubicBezTo>
                    <a:pt x="47" y="67"/>
                    <a:pt x="47" y="68"/>
                    <a:pt x="47" y="69"/>
                  </a:cubicBezTo>
                  <a:cubicBezTo>
                    <a:pt x="48" y="69"/>
                    <a:pt x="49" y="69"/>
                    <a:pt x="51" y="69"/>
                  </a:cubicBezTo>
                  <a:cubicBezTo>
                    <a:pt x="51" y="68"/>
                    <a:pt x="51" y="67"/>
                    <a:pt x="51" y="67"/>
                  </a:cubicBezTo>
                  <a:cubicBezTo>
                    <a:pt x="49" y="67"/>
                    <a:pt x="48" y="67"/>
                    <a:pt x="47" y="67"/>
                  </a:cubicBezTo>
                  <a:close/>
                  <a:moveTo>
                    <a:pt x="52" y="67"/>
                  </a:moveTo>
                  <a:cubicBezTo>
                    <a:pt x="52" y="67"/>
                    <a:pt x="52" y="68"/>
                    <a:pt x="52" y="69"/>
                  </a:cubicBezTo>
                  <a:cubicBezTo>
                    <a:pt x="53" y="69"/>
                    <a:pt x="55" y="69"/>
                    <a:pt x="56" y="69"/>
                  </a:cubicBezTo>
                  <a:cubicBezTo>
                    <a:pt x="56" y="68"/>
                    <a:pt x="56" y="67"/>
                    <a:pt x="56" y="67"/>
                  </a:cubicBezTo>
                  <a:cubicBezTo>
                    <a:pt x="55" y="67"/>
                    <a:pt x="53" y="67"/>
                    <a:pt x="52" y="67"/>
                  </a:cubicBezTo>
                  <a:close/>
                  <a:moveTo>
                    <a:pt x="18" y="72"/>
                  </a:moveTo>
                  <a:cubicBezTo>
                    <a:pt x="18" y="73"/>
                    <a:pt x="18" y="73"/>
                    <a:pt x="18" y="74"/>
                  </a:cubicBezTo>
                  <a:cubicBezTo>
                    <a:pt x="19" y="74"/>
                    <a:pt x="20" y="74"/>
                    <a:pt x="22" y="74"/>
                  </a:cubicBezTo>
                  <a:cubicBezTo>
                    <a:pt x="22" y="73"/>
                    <a:pt x="22" y="73"/>
                    <a:pt x="22" y="72"/>
                  </a:cubicBezTo>
                  <a:cubicBezTo>
                    <a:pt x="20" y="72"/>
                    <a:pt x="19" y="72"/>
                    <a:pt x="18" y="72"/>
                  </a:cubicBezTo>
                  <a:close/>
                  <a:moveTo>
                    <a:pt x="24" y="72"/>
                  </a:moveTo>
                  <a:cubicBezTo>
                    <a:pt x="24" y="73"/>
                    <a:pt x="24" y="73"/>
                    <a:pt x="24" y="74"/>
                  </a:cubicBezTo>
                  <a:cubicBezTo>
                    <a:pt x="25" y="74"/>
                    <a:pt x="26" y="74"/>
                    <a:pt x="28" y="74"/>
                  </a:cubicBezTo>
                  <a:cubicBezTo>
                    <a:pt x="28" y="73"/>
                    <a:pt x="28" y="73"/>
                    <a:pt x="28" y="72"/>
                  </a:cubicBezTo>
                  <a:cubicBezTo>
                    <a:pt x="26" y="72"/>
                    <a:pt x="25" y="72"/>
                    <a:pt x="24" y="72"/>
                  </a:cubicBezTo>
                  <a:close/>
                  <a:moveTo>
                    <a:pt x="41" y="72"/>
                  </a:moveTo>
                  <a:cubicBezTo>
                    <a:pt x="41" y="73"/>
                    <a:pt x="41" y="73"/>
                    <a:pt x="41" y="74"/>
                  </a:cubicBezTo>
                  <a:cubicBezTo>
                    <a:pt x="42" y="74"/>
                    <a:pt x="44" y="74"/>
                    <a:pt x="45" y="74"/>
                  </a:cubicBezTo>
                  <a:cubicBezTo>
                    <a:pt x="45" y="73"/>
                    <a:pt x="45" y="73"/>
                    <a:pt x="45" y="72"/>
                  </a:cubicBezTo>
                  <a:cubicBezTo>
                    <a:pt x="44" y="72"/>
                    <a:pt x="42" y="72"/>
                    <a:pt x="41" y="72"/>
                  </a:cubicBezTo>
                  <a:close/>
                  <a:moveTo>
                    <a:pt x="47" y="72"/>
                  </a:moveTo>
                  <a:cubicBezTo>
                    <a:pt x="47" y="73"/>
                    <a:pt x="47" y="73"/>
                    <a:pt x="47" y="74"/>
                  </a:cubicBezTo>
                  <a:cubicBezTo>
                    <a:pt x="48" y="74"/>
                    <a:pt x="49" y="74"/>
                    <a:pt x="51" y="74"/>
                  </a:cubicBezTo>
                  <a:cubicBezTo>
                    <a:pt x="51" y="73"/>
                    <a:pt x="51" y="73"/>
                    <a:pt x="51" y="72"/>
                  </a:cubicBezTo>
                  <a:cubicBezTo>
                    <a:pt x="49" y="72"/>
                    <a:pt x="48" y="72"/>
                    <a:pt x="47" y="72"/>
                  </a:cubicBezTo>
                  <a:close/>
                  <a:moveTo>
                    <a:pt x="52" y="72"/>
                  </a:moveTo>
                  <a:cubicBezTo>
                    <a:pt x="52" y="73"/>
                    <a:pt x="52" y="73"/>
                    <a:pt x="52" y="74"/>
                  </a:cubicBezTo>
                  <a:cubicBezTo>
                    <a:pt x="53" y="74"/>
                    <a:pt x="55" y="74"/>
                    <a:pt x="56" y="74"/>
                  </a:cubicBezTo>
                  <a:cubicBezTo>
                    <a:pt x="56" y="73"/>
                    <a:pt x="56" y="73"/>
                    <a:pt x="56" y="72"/>
                  </a:cubicBezTo>
                  <a:cubicBezTo>
                    <a:pt x="55" y="72"/>
                    <a:pt x="53" y="72"/>
                    <a:pt x="52" y="72"/>
                  </a:cubicBezTo>
                  <a:close/>
                  <a:moveTo>
                    <a:pt x="11" y="77"/>
                  </a:moveTo>
                  <a:cubicBezTo>
                    <a:pt x="11" y="78"/>
                    <a:pt x="11" y="79"/>
                    <a:pt x="11" y="79"/>
                  </a:cubicBezTo>
                  <a:cubicBezTo>
                    <a:pt x="13" y="79"/>
                    <a:pt x="14" y="79"/>
                    <a:pt x="16" y="79"/>
                  </a:cubicBezTo>
                  <a:cubicBezTo>
                    <a:pt x="16" y="79"/>
                    <a:pt x="16" y="78"/>
                    <a:pt x="16" y="77"/>
                  </a:cubicBezTo>
                  <a:cubicBezTo>
                    <a:pt x="14" y="77"/>
                    <a:pt x="13" y="77"/>
                    <a:pt x="11" y="77"/>
                  </a:cubicBezTo>
                  <a:close/>
                  <a:moveTo>
                    <a:pt x="5" y="77"/>
                  </a:moveTo>
                  <a:cubicBezTo>
                    <a:pt x="5" y="78"/>
                    <a:pt x="5" y="79"/>
                    <a:pt x="5" y="79"/>
                  </a:cubicBezTo>
                  <a:cubicBezTo>
                    <a:pt x="7" y="79"/>
                    <a:pt x="8" y="79"/>
                    <a:pt x="10" y="79"/>
                  </a:cubicBezTo>
                  <a:cubicBezTo>
                    <a:pt x="10" y="79"/>
                    <a:pt x="10" y="78"/>
                    <a:pt x="10" y="77"/>
                  </a:cubicBezTo>
                  <a:cubicBezTo>
                    <a:pt x="8" y="77"/>
                    <a:pt x="7" y="77"/>
                    <a:pt x="5" y="77"/>
                  </a:cubicBezTo>
                  <a:close/>
                  <a:moveTo>
                    <a:pt x="18" y="77"/>
                  </a:moveTo>
                  <a:cubicBezTo>
                    <a:pt x="18" y="78"/>
                    <a:pt x="18" y="79"/>
                    <a:pt x="18" y="79"/>
                  </a:cubicBezTo>
                  <a:cubicBezTo>
                    <a:pt x="19" y="79"/>
                    <a:pt x="20" y="79"/>
                    <a:pt x="22" y="79"/>
                  </a:cubicBezTo>
                  <a:cubicBezTo>
                    <a:pt x="22" y="79"/>
                    <a:pt x="22" y="78"/>
                    <a:pt x="22" y="77"/>
                  </a:cubicBezTo>
                  <a:cubicBezTo>
                    <a:pt x="20" y="77"/>
                    <a:pt x="19" y="77"/>
                    <a:pt x="18" y="77"/>
                  </a:cubicBezTo>
                  <a:close/>
                  <a:moveTo>
                    <a:pt x="24" y="77"/>
                  </a:moveTo>
                  <a:cubicBezTo>
                    <a:pt x="24" y="78"/>
                    <a:pt x="24" y="79"/>
                    <a:pt x="24" y="79"/>
                  </a:cubicBezTo>
                  <a:cubicBezTo>
                    <a:pt x="25" y="79"/>
                    <a:pt x="26" y="79"/>
                    <a:pt x="28" y="79"/>
                  </a:cubicBezTo>
                  <a:cubicBezTo>
                    <a:pt x="28" y="79"/>
                    <a:pt x="28" y="78"/>
                    <a:pt x="28" y="77"/>
                  </a:cubicBezTo>
                  <a:cubicBezTo>
                    <a:pt x="26" y="77"/>
                    <a:pt x="25" y="77"/>
                    <a:pt x="24" y="77"/>
                  </a:cubicBezTo>
                  <a:close/>
                  <a:moveTo>
                    <a:pt x="36" y="77"/>
                  </a:moveTo>
                  <a:cubicBezTo>
                    <a:pt x="36" y="78"/>
                    <a:pt x="36" y="79"/>
                    <a:pt x="36" y="79"/>
                  </a:cubicBezTo>
                  <a:cubicBezTo>
                    <a:pt x="37" y="79"/>
                    <a:pt x="38" y="79"/>
                    <a:pt x="40" y="79"/>
                  </a:cubicBezTo>
                  <a:cubicBezTo>
                    <a:pt x="40" y="79"/>
                    <a:pt x="40" y="78"/>
                    <a:pt x="40" y="77"/>
                  </a:cubicBezTo>
                  <a:cubicBezTo>
                    <a:pt x="38" y="77"/>
                    <a:pt x="37" y="77"/>
                    <a:pt x="36" y="77"/>
                  </a:cubicBezTo>
                  <a:close/>
                  <a:moveTo>
                    <a:pt x="41" y="77"/>
                  </a:moveTo>
                  <a:cubicBezTo>
                    <a:pt x="41" y="78"/>
                    <a:pt x="41" y="79"/>
                    <a:pt x="41" y="79"/>
                  </a:cubicBezTo>
                  <a:cubicBezTo>
                    <a:pt x="42" y="79"/>
                    <a:pt x="44" y="79"/>
                    <a:pt x="45" y="79"/>
                  </a:cubicBezTo>
                  <a:cubicBezTo>
                    <a:pt x="45" y="79"/>
                    <a:pt x="45" y="78"/>
                    <a:pt x="45" y="77"/>
                  </a:cubicBezTo>
                  <a:cubicBezTo>
                    <a:pt x="44" y="77"/>
                    <a:pt x="42" y="77"/>
                    <a:pt x="41" y="77"/>
                  </a:cubicBezTo>
                  <a:close/>
                  <a:moveTo>
                    <a:pt x="47" y="77"/>
                  </a:moveTo>
                  <a:cubicBezTo>
                    <a:pt x="47" y="78"/>
                    <a:pt x="47" y="79"/>
                    <a:pt x="47" y="79"/>
                  </a:cubicBezTo>
                  <a:cubicBezTo>
                    <a:pt x="48" y="79"/>
                    <a:pt x="49" y="79"/>
                    <a:pt x="51" y="79"/>
                  </a:cubicBezTo>
                  <a:cubicBezTo>
                    <a:pt x="51" y="79"/>
                    <a:pt x="51" y="78"/>
                    <a:pt x="51" y="77"/>
                  </a:cubicBezTo>
                  <a:cubicBezTo>
                    <a:pt x="49" y="77"/>
                    <a:pt x="48" y="77"/>
                    <a:pt x="47" y="77"/>
                  </a:cubicBezTo>
                  <a:close/>
                  <a:moveTo>
                    <a:pt x="52" y="77"/>
                  </a:moveTo>
                  <a:cubicBezTo>
                    <a:pt x="52" y="78"/>
                    <a:pt x="52" y="79"/>
                    <a:pt x="52" y="79"/>
                  </a:cubicBezTo>
                  <a:cubicBezTo>
                    <a:pt x="53" y="79"/>
                    <a:pt x="55" y="79"/>
                    <a:pt x="56" y="79"/>
                  </a:cubicBezTo>
                  <a:cubicBezTo>
                    <a:pt x="56" y="79"/>
                    <a:pt x="56" y="78"/>
                    <a:pt x="56" y="77"/>
                  </a:cubicBezTo>
                  <a:cubicBezTo>
                    <a:pt x="55" y="77"/>
                    <a:pt x="53" y="77"/>
                    <a:pt x="52" y="77"/>
                  </a:cubicBezTo>
                  <a:close/>
                  <a:moveTo>
                    <a:pt x="11" y="82"/>
                  </a:moveTo>
                  <a:cubicBezTo>
                    <a:pt x="11" y="83"/>
                    <a:pt x="11" y="84"/>
                    <a:pt x="11" y="85"/>
                  </a:cubicBezTo>
                  <a:cubicBezTo>
                    <a:pt x="13" y="85"/>
                    <a:pt x="14" y="85"/>
                    <a:pt x="16" y="85"/>
                  </a:cubicBezTo>
                  <a:cubicBezTo>
                    <a:pt x="16" y="84"/>
                    <a:pt x="16" y="83"/>
                    <a:pt x="16" y="82"/>
                  </a:cubicBezTo>
                  <a:cubicBezTo>
                    <a:pt x="14" y="82"/>
                    <a:pt x="13" y="82"/>
                    <a:pt x="11" y="82"/>
                  </a:cubicBezTo>
                  <a:close/>
                  <a:moveTo>
                    <a:pt x="5" y="82"/>
                  </a:moveTo>
                  <a:cubicBezTo>
                    <a:pt x="5" y="83"/>
                    <a:pt x="5" y="84"/>
                    <a:pt x="5" y="85"/>
                  </a:cubicBezTo>
                  <a:cubicBezTo>
                    <a:pt x="7" y="85"/>
                    <a:pt x="8" y="85"/>
                    <a:pt x="10" y="85"/>
                  </a:cubicBezTo>
                  <a:cubicBezTo>
                    <a:pt x="10" y="84"/>
                    <a:pt x="10" y="83"/>
                    <a:pt x="10" y="82"/>
                  </a:cubicBezTo>
                  <a:cubicBezTo>
                    <a:pt x="8" y="82"/>
                    <a:pt x="7" y="82"/>
                    <a:pt x="5" y="82"/>
                  </a:cubicBezTo>
                  <a:close/>
                  <a:moveTo>
                    <a:pt x="18" y="82"/>
                  </a:moveTo>
                  <a:cubicBezTo>
                    <a:pt x="18" y="83"/>
                    <a:pt x="18" y="84"/>
                    <a:pt x="18" y="85"/>
                  </a:cubicBezTo>
                  <a:cubicBezTo>
                    <a:pt x="19" y="85"/>
                    <a:pt x="20" y="85"/>
                    <a:pt x="22" y="85"/>
                  </a:cubicBezTo>
                  <a:cubicBezTo>
                    <a:pt x="22" y="84"/>
                    <a:pt x="22" y="83"/>
                    <a:pt x="22" y="82"/>
                  </a:cubicBezTo>
                  <a:cubicBezTo>
                    <a:pt x="20" y="82"/>
                    <a:pt x="19" y="82"/>
                    <a:pt x="18" y="82"/>
                  </a:cubicBezTo>
                  <a:close/>
                  <a:moveTo>
                    <a:pt x="24" y="82"/>
                  </a:moveTo>
                  <a:cubicBezTo>
                    <a:pt x="24" y="83"/>
                    <a:pt x="24" y="84"/>
                    <a:pt x="24" y="85"/>
                  </a:cubicBezTo>
                  <a:cubicBezTo>
                    <a:pt x="25" y="85"/>
                    <a:pt x="26" y="85"/>
                    <a:pt x="28" y="85"/>
                  </a:cubicBezTo>
                  <a:cubicBezTo>
                    <a:pt x="28" y="84"/>
                    <a:pt x="28" y="83"/>
                    <a:pt x="28" y="82"/>
                  </a:cubicBezTo>
                  <a:cubicBezTo>
                    <a:pt x="26" y="82"/>
                    <a:pt x="25" y="82"/>
                    <a:pt x="24" y="82"/>
                  </a:cubicBezTo>
                  <a:close/>
                  <a:moveTo>
                    <a:pt x="36" y="82"/>
                  </a:moveTo>
                  <a:cubicBezTo>
                    <a:pt x="36" y="83"/>
                    <a:pt x="36" y="84"/>
                    <a:pt x="36" y="85"/>
                  </a:cubicBezTo>
                  <a:cubicBezTo>
                    <a:pt x="37" y="85"/>
                    <a:pt x="38" y="85"/>
                    <a:pt x="40" y="85"/>
                  </a:cubicBezTo>
                  <a:cubicBezTo>
                    <a:pt x="40" y="84"/>
                    <a:pt x="40" y="83"/>
                    <a:pt x="40" y="82"/>
                  </a:cubicBezTo>
                  <a:cubicBezTo>
                    <a:pt x="38" y="82"/>
                    <a:pt x="37" y="82"/>
                    <a:pt x="36" y="82"/>
                  </a:cubicBezTo>
                  <a:close/>
                  <a:moveTo>
                    <a:pt x="41" y="82"/>
                  </a:moveTo>
                  <a:cubicBezTo>
                    <a:pt x="41" y="83"/>
                    <a:pt x="41" y="84"/>
                    <a:pt x="41" y="85"/>
                  </a:cubicBezTo>
                  <a:cubicBezTo>
                    <a:pt x="42" y="85"/>
                    <a:pt x="44" y="85"/>
                    <a:pt x="45" y="85"/>
                  </a:cubicBezTo>
                  <a:cubicBezTo>
                    <a:pt x="45" y="84"/>
                    <a:pt x="45" y="83"/>
                    <a:pt x="45" y="82"/>
                  </a:cubicBezTo>
                  <a:cubicBezTo>
                    <a:pt x="44" y="82"/>
                    <a:pt x="42" y="82"/>
                    <a:pt x="41" y="82"/>
                  </a:cubicBezTo>
                  <a:close/>
                  <a:moveTo>
                    <a:pt x="47" y="82"/>
                  </a:moveTo>
                  <a:cubicBezTo>
                    <a:pt x="47" y="83"/>
                    <a:pt x="47" y="84"/>
                    <a:pt x="47" y="85"/>
                  </a:cubicBezTo>
                  <a:cubicBezTo>
                    <a:pt x="48" y="85"/>
                    <a:pt x="49" y="85"/>
                    <a:pt x="51" y="85"/>
                  </a:cubicBezTo>
                  <a:cubicBezTo>
                    <a:pt x="51" y="84"/>
                    <a:pt x="51" y="83"/>
                    <a:pt x="51" y="82"/>
                  </a:cubicBezTo>
                  <a:cubicBezTo>
                    <a:pt x="49" y="82"/>
                    <a:pt x="48" y="82"/>
                    <a:pt x="47" y="82"/>
                  </a:cubicBezTo>
                  <a:close/>
                  <a:moveTo>
                    <a:pt x="52" y="82"/>
                  </a:moveTo>
                  <a:cubicBezTo>
                    <a:pt x="52" y="83"/>
                    <a:pt x="52" y="84"/>
                    <a:pt x="52" y="85"/>
                  </a:cubicBezTo>
                  <a:cubicBezTo>
                    <a:pt x="53" y="85"/>
                    <a:pt x="55" y="85"/>
                    <a:pt x="56" y="85"/>
                  </a:cubicBezTo>
                  <a:cubicBezTo>
                    <a:pt x="56" y="84"/>
                    <a:pt x="56" y="83"/>
                    <a:pt x="56" y="82"/>
                  </a:cubicBezTo>
                  <a:cubicBezTo>
                    <a:pt x="55" y="82"/>
                    <a:pt x="53" y="82"/>
                    <a:pt x="52" y="82"/>
                  </a:cubicBezTo>
                  <a:close/>
                  <a:moveTo>
                    <a:pt x="11" y="87"/>
                  </a:moveTo>
                  <a:cubicBezTo>
                    <a:pt x="11" y="88"/>
                    <a:pt x="11" y="89"/>
                    <a:pt x="11" y="90"/>
                  </a:cubicBezTo>
                  <a:cubicBezTo>
                    <a:pt x="13" y="90"/>
                    <a:pt x="14" y="90"/>
                    <a:pt x="16" y="90"/>
                  </a:cubicBezTo>
                  <a:cubicBezTo>
                    <a:pt x="16" y="89"/>
                    <a:pt x="16" y="88"/>
                    <a:pt x="16" y="87"/>
                  </a:cubicBezTo>
                  <a:cubicBezTo>
                    <a:pt x="14" y="87"/>
                    <a:pt x="13" y="87"/>
                    <a:pt x="11" y="87"/>
                  </a:cubicBezTo>
                  <a:close/>
                  <a:moveTo>
                    <a:pt x="18" y="87"/>
                  </a:moveTo>
                  <a:cubicBezTo>
                    <a:pt x="18" y="88"/>
                    <a:pt x="18" y="89"/>
                    <a:pt x="18" y="90"/>
                  </a:cubicBezTo>
                  <a:cubicBezTo>
                    <a:pt x="19" y="90"/>
                    <a:pt x="20" y="90"/>
                    <a:pt x="22" y="90"/>
                  </a:cubicBezTo>
                  <a:cubicBezTo>
                    <a:pt x="22" y="89"/>
                    <a:pt x="22" y="88"/>
                    <a:pt x="22" y="87"/>
                  </a:cubicBezTo>
                  <a:cubicBezTo>
                    <a:pt x="20" y="87"/>
                    <a:pt x="19" y="87"/>
                    <a:pt x="18" y="87"/>
                  </a:cubicBezTo>
                  <a:close/>
                  <a:moveTo>
                    <a:pt x="24" y="87"/>
                  </a:moveTo>
                  <a:cubicBezTo>
                    <a:pt x="24" y="88"/>
                    <a:pt x="24" y="89"/>
                    <a:pt x="24" y="90"/>
                  </a:cubicBezTo>
                  <a:cubicBezTo>
                    <a:pt x="25" y="90"/>
                    <a:pt x="26" y="90"/>
                    <a:pt x="28" y="90"/>
                  </a:cubicBezTo>
                  <a:cubicBezTo>
                    <a:pt x="28" y="89"/>
                    <a:pt x="28" y="88"/>
                    <a:pt x="28" y="87"/>
                  </a:cubicBezTo>
                  <a:cubicBezTo>
                    <a:pt x="26" y="87"/>
                    <a:pt x="25" y="87"/>
                    <a:pt x="24" y="87"/>
                  </a:cubicBezTo>
                  <a:close/>
                  <a:moveTo>
                    <a:pt x="36" y="87"/>
                  </a:moveTo>
                  <a:cubicBezTo>
                    <a:pt x="36" y="88"/>
                    <a:pt x="36" y="89"/>
                    <a:pt x="36" y="90"/>
                  </a:cubicBezTo>
                  <a:cubicBezTo>
                    <a:pt x="37" y="90"/>
                    <a:pt x="38" y="90"/>
                    <a:pt x="40" y="90"/>
                  </a:cubicBezTo>
                  <a:cubicBezTo>
                    <a:pt x="40" y="89"/>
                    <a:pt x="40" y="88"/>
                    <a:pt x="40" y="87"/>
                  </a:cubicBezTo>
                  <a:cubicBezTo>
                    <a:pt x="38" y="87"/>
                    <a:pt x="37" y="87"/>
                    <a:pt x="36" y="87"/>
                  </a:cubicBezTo>
                  <a:close/>
                  <a:moveTo>
                    <a:pt x="41" y="87"/>
                  </a:moveTo>
                  <a:cubicBezTo>
                    <a:pt x="41" y="88"/>
                    <a:pt x="41" y="89"/>
                    <a:pt x="41" y="90"/>
                  </a:cubicBezTo>
                  <a:cubicBezTo>
                    <a:pt x="42" y="90"/>
                    <a:pt x="44" y="90"/>
                    <a:pt x="45" y="90"/>
                  </a:cubicBezTo>
                  <a:cubicBezTo>
                    <a:pt x="45" y="89"/>
                    <a:pt x="45" y="88"/>
                    <a:pt x="45" y="87"/>
                  </a:cubicBezTo>
                  <a:cubicBezTo>
                    <a:pt x="44" y="87"/>
                    <a:pt x="42" y="87"/>
                    <a:pt x="41" y="87"/>
                  </a:cubicBezTo>
                  <a:close/>
                  <a:moveTo>
                    <a:pt x="52" y="87"/>
                  </a:moveTo>
                  <a:cubicBezTo>
                    <a:pt x="52" y="88"/>
                    <a:pt x="52" y="89"/>
                    <a:pt x="52" y="90"/>
                  </a:cubicBezTo>
                  <a:cubicBezTo>
                    <a:pt x="53" y="90"/>
                    <a:pt x="55" y="90"/>
                    <a:pt x="56" y="90"/>
                  </a:cubicBezTo>
                  <a:cubicBezTo>
                    <a:pt x="56" y="89"/>
                    <a:pt x="56" y="88"/>
                    <a:pt x="56" y="87"/>
                  </a:cubicBezTo>
                  <a:cubicBezTo>
                    <a:pt x="55" y="87"/>
                    <a:pt x="53" y="87"/>
                    <a:pt x="52" y="87"/>
                  </a:cubicBezTo>
                  <a:close/>
                  <a:moveTo>
                    <a:pt x="5" y="92"/>
                  </a:moveTo>
                  <a:cubicBezTo>
                    <a:pt x="5" y="93"/>
                    <a:pt x="5" y="94"/>
                    <a:pt x="5" y="95"/>
                  </a:cubicBezTo>
                  <a:cubicBezTo>
                    <a:pt x="7" y="95"/>
                    <a:pt x="8" y="95"/>
                    <a:pt x="10" y="95"/>
                  </a:cubicBezTo>
                  <a:cubicBezTo>
                    <a:pt x="10" y="94"/>
                    <a:pt x="10" y="93"/>
                    <a:pt x="10" y="92"/>
                  </a:cubicBezTo>
                  <a:cubicBezTo>
                    <a:pt x="8" y="92"/>
                    <a:pt x="7" y="92"/>
                    <a:pt x="5" y="92"/>
                  </a:cubicBezTo>
                  <a:close/>
                  <a:moveTo>
                    <a:pt x="18" y="92"/>
                  </a:moveTo>
                  <a:cubicBezTo>
                    <a:pt x="18" y="93"/>
                    <a:pt x="18" y="94"/>
                    <a:pt x="18" y="95"/>
                  </a:cubicBezTo>
                  <a:cubicBezTo>
                    <a:pt x="19" y="95"/>
                    <a:pt x="20" y="95"/>
                    <a:pt x="22" y="95"/>
                  </a:cubicBezTo>
                  <a:cubicBezTo>
                    <a:pt x="22" y="94"/>
                    <a:pt x="22" y="93"/>
                    <a:pt x="22" y="92"/>
                  </a:cubicBezTo>
                  <a:cubicBezTo>
                    <a:pt x="20" y="92"/>
                    <a:pt x="19" y="92"/>
                    <a:pt x="18" y="92"/>
                  </a:cubicBezTo>
                  <a:close/>
                  <a:moveTo>
                    <a:pt x="24" y="92"/>
                  </a:moveTo>
                  <a:cubicBezTo>
                    <a:pt x="24" y="93"/>
                    <a:pt x="24" y="94"/>
                    <a:pt x="24" y="95"/>
                  </a:cubicBezTo>
                  <a:cubicBezTo>
                    <a:pt x="25" y="95"/>
                    <a:pt x="26" y="95"/>
                    <a:pt x="28" y="95"/>
                  </a:cubicBezTo>
                  <a:cubicBezTo>
                    <a:pt x="28" y="94"/>
                    <a:pt x="28" y="93"/>
                    <a:pt x="28" y="92"/>
                  </a:cubicBezTo>
                  <a:cubicBezTo>
                    <a:pt x="26" y="92"/>
                    <a:pt x="25" y="92"/>
                    <a:pt x="24" y="92"/>
                  </a:cubicBezTo>
                  <a:close/>
                  <a:moveTo>
                    <a:pt x="41" y="92"/>
                  </a:moveTo>
                  <a:cubicBezTo>
                    <a:pt x="41" y="93"/>
                    <a:pt x="41" y="94"/>
                    <a:pt x="41" y="95"/>
                  </a:cubicBezTo>
                  <a:cubicBezTo>
                    <a:pt x="42" y="95"/>
                    <a:pt x="44" y="95"/>
                    <a:pt x="45" y="95"/>
                  </a:cubicBezTo>
                  <a:cubicBezTo>
                    <a:pt x="45" y="94"/>
                    <a:pt x="45" y="93"/>
                    <a:pt x="45" y="92"/>
                  </a:cubicBezTo>
                  <a:cubicBezTo>
                    <a:pt x="44" y="92"/>
                    <a:pt x="42" y="92"/>
                    <a:pt x="41" y="92"/>
                  </a:cubicBezTo>
                  <a:close/>
                  <a:moveTo>
                    <a:pt x="47" y="92"/>
                  </a:moveTo>
                  <a:cubicBezTo>
                    <a:pt x="47" y="93"/>
                    <a:pt x="47" y="94"/>
                    <a:pt x="47" y="95"/>
                  </a:cubicBezTo>
                  <a:cubicBezTo>
                    <a:pt x="48" y="95"/>
                    <a:pt x="49" y="95"/>
                    <a:pt x="51" y="95"/>
                  </a:cubicBezTo>
                  <a:cubicBezTo>
                    <a:pt x="51" y="94"/>
                    <a:pt x="51" y="93"/>
                    <a:pt x="51" y="92"/>
                  </a:cubicBezTo>
                  <a:cubicBezTo>
                    <a:pt x="49" y="92"/>
                    <a:pt x="48" y="92"/>
                    <a:pt x="47" y="92"/>
                  </a:cubicBezTo>
                  <a:close/>
                  <a:moveTo>
                    <a:pt x="52" y="92"/>
                  </a:moveTo>
                  <a:cubicBezTo>
                    <a:pt x="52" y="93"/>
                    <a:pt x="52" y="94"/>
                    <a:pt x="52" y="95"/>
                  </a:cubicBezTo>
                  <a:cubicBezTo>
                    <a:pt x="53" y="95"/>
                    <a:pt x="55" y="95"/>
                    <a:pt x="56" y="95"/>
                  </a:cubicBezTo>
                  <a:cubicBezTo>
                    <a:pt x="56" y="94"/>
                    <a:pt x="56" y="93"/>
                    <a:pt x="56" y="92"/>
                  </a:cubicBezTo>
                  <a:cubicBezTo>
                    <a:pt x="55" y="92"/>
                    <a:pt x="53" y="92"/>
                    <a:pt x="52" y="92"/>
                  </a:cubicBezTo>
                  <a:close/>
                  <a:moveTo>
                    <a:pt x="11" y="97"/>
                  </a:moveTo>
                  <a:cubicBezTo>
                    <a:pt x="11" y="98"/>
                    <a:pt x="11" y="99"/>
                    <a:pt x="11" y="100"/>
                  </a:cubicBezTo>
                  <a:cubicBezTo>
                    <a:pt x="13" y="100"/>
                    <a:pt x="14" y="100"/>
                    <a:pt x="16" y="100"/>
                  </a:cubicBezTo>
                  <a:cubicBezTo>
                    <a:pt x="16" y="99"/>
                    <a:pt x="16" y="98"/>
                    <a:pt x="16" y="97"/>
                  </a:cubicBezTo>
                  <a:cubicBezTo>
                    <a:pt x="14" y="97"/>
                    <a:pt x="13" y="97"/>
                    <a:pt x="11" y="97"/>
                  </a:cubicBezTo>
                  <a:close/>
                  <a:moveTo>
                    <a:pt x="5" y="97"/>
                  </a:moveTo>
                  <a:cubicBezTo>
                    <a:pt x="5" y="98"/>
                    <a:pt x="5" y="99"/>
                    <a:pt x="5" y="100"/>
                  </a:cubicBezTo>
                  <a:cubicBezTo>
                    <a:pt x="7" y="100"/>
                    <a:pt x="8" y="100"/>
                    <a:pt x="10" y="100"/>
                  </a:cubicBezTo>
                  <a:cubicBezTo>
                    <a:pt x="10" y="99"/>
                    <a:pt x="10" y="98"/>
                    <a:pt x="10" y="97"/>
                  </a:cubicBezTo>
                  <a:cubicBezTo>
                    <a:pt x="8" y="97"/>
                    <a:pt x="7" y="97"/>
                    <a:pt x="5" y="97"/>
                  </a:cubicBezTo>
                  <a:close/>
                  <a:moveTo>
                    <a:pt x="18" y="97"/>
                  </a:moveTo>
                  <a:cubicBezTo>
                    <a:pt x="18" y="98"/>
                    <a:pt x="18" y="99"/>
                    <a:pt x="18" y="100"/>
                  </a:cubicBezTo>
                  <a:cubicBezTo>
                    <a:pt x="19" y="100"/>
                    <a:pt x="20" y="100"/>
                    <a:pt x="22" y="100"/>
                  </a:cubicBezTo>
                  <a:cubicBezTo>
                    <a:pt x="22" y="99"/>
                    <a:pt x="22" y="98"/>
                    <a:pt x="22" y="97"/>
                  </a:cubicBezTo>
                  <a:cubicBezTo>
                    <a:pt x="20" y="97"/>
                    <a:pt x="19" y="97"/>
                    <a:pt x="18" y="97"/>
                  </a:cubicBezTo>
                  <a:close/>
                  <a:moveTo>
                    <a:pt x="24" y="97"/>
                  </a:moveTo>
                  <a:cubicBezTo>
                    <a:pt x="24" y="98"/>
                    <a:pt x="24" y="99"/>
                    <a:pt x="24" y="100"/>
                  </a:cubicBezTo>
                  <a:cubicBezTo>
                    <a:pt x="25" y="100"/>
                    <a:pt x="26" y="100"/>
                    <a:pt x="28" y="100"/>
                  </a:cubicBezTo>
                  <a:cubicBezTo>
                    <a:pt x="28" y="99"/>
                    <a:pt x="28" y="98"/>
                    <a:pt x="28" y="97"/>
                  </a:cubicBezTo>
                  <a:cubicBezTo>
                    <a:pt x="26" y="97"/>
                    <a:pt x="25" y="97"/>
                    <a:pt x="24" y="97"/>
                  </a:cubicBezTo>
                  <a:close/>
                  <a:moveTo>
                    <a:pt x="36" y="97"/>
                  </a:moveTo>
                  <a:cubicBezTo>
                    <a:pt x="36" y="98"/>
                    <a:pt x="36" y="99"/>
                    <a:pt x="36" y="100"/>
                  </a:cubicBezTo>
                  <a:cubicBezTo>
                    <a:pt x="37" y="100"/>
                    <a:pt x="38" y="100"/>
                    <a:pt x="40" y="100"/>
                  </a:cubicBezTo>
                  <a:cubicBezTo>
                    <a:pt x="40" y="99"/>
                    <a:pt x="40" y="98"/>
                    <a:pt x="40" y="97"/>
                  </a:cubicBezTo>
                  <a:cubicBezTo>
                    <a:pt x="38" y="97"/>
                    <a:pt x="37" y="97"/>
                    <a:pt x="36" y="97"/>
                  </a:cubicBezTo>
                  <a:close/>
                  <a:moveTo>
                    <a:pt x="41" y="97"/>
                  </a:moveTo>
                  <a:cubicBezTo>
                    <a:pt x="41" y="98"/>
                    <a:pt x="41" y="99"/>
                    <a:pt x="41" y="100"/>
                  </a:cubicBezTo>
                  <a:cubicBezTo>
                    <a:pt x="42" y="100"/>
                    <a:pt x="44" y="100"/>
                    <a:pt x="45" y="100"/>
                  </a:cubicBezTo>
                  <a:cubicBezTo>
                    <a:pt x="45" y="99"/>
                    <a:pt x="45" y="98"/>
                    <a:pt x="45" y="97"/>
                  </a:cubicBezTo>
                  <a:cubicBezTo>
                    <a:pt x="44" y="97"/>
                    <a:pt x="42" y="97"/>
                    <a:pt x="41" y="97"/>
                  </a:cubicBezTo>
                  <a:close/>
                  <a:moveTo>
                    <a:pt x="47" y="97"/>
                  </a:moveTo>
                  <a:cubicBezTo>
                    <a:pt x="47" y="98"/>
                    <a:pt x="47" y="99"/>
                    <a:pt x="47" y="100"/>
                  </a:cubicBezTo>
                  <a:cubicBezTo>
                    <a:pt x="48" y="100"/>
                    <a:pt x="49" y="100"/>
                    <a:pt x="51" y="100"/>
                  </a:cubicBezTo>
                  <a:cubicBezTo>
                    <a:pt x="51" y="99"/>
                    <a:pt x="51" y="98"/>
                    <a:pt x="51" y="97"/>
                  </a:cubicBezTo>
                  <a:cubicBezTo>
                    <a:pt x="49" y="97"/>
                    <a:pt x="48" y="97"/>
                    <a:pt x="47" y="97"/>
                  </a:cubicBezTo>
                  <a:close/>
                  <a:moveTo>
                    <a:pt x="52" y="97"/>
                  </a:moveTo>
                  <a:cubicBezTo>
                    <a:pt x="52" y="98"/>
                    <a:pt x="52" y="99"/>
                    <a:pt x="52" y="100"/>
                  </a:cubicBezTo>
                  <a:cubicBezTo>
                    <a:pt x="53" y="100"/>
                    <a:pt x="55" y="100"/>
                    <a:pt x="56" y="100"/>
                  </a:cubicBezTo>
                  <a:cubicBezTo>
                    <a:pt x="56" y="99"/>
                    <a:pt x="56" y="98"/>
                    <a:pt x="56" y="97"/>
                  </a:cubicBezTo>
                  <a:cubicBezTo>
                    <a:pt x="55" y="97"/>
                    <a:pt x="53" y="97"/>
                    <a:pt x="52" y="97"/>
                  </a:cubicBezTo>
                  <a:close/>
                  <a:moveTo>
                    <a:pt x="11" y="102"/>
                  </a:moveTo>
                  <a:cubicBezTo>
                    <a:pt x="11" y="103"/>
                    <a:pt x="11" y="104"/>
                    <a:pt x="11" y="105"/>
                  </a:cubicBezTo>
                  <a:cubicBezTo>
                    <a:pt x="13" y="105"/>
                    <a:pt x="14" y="105"/>
                    <a:pt x="16" y="105"/>
                  </a:cubicBezTo>
                  <a:cubicBezTo>
                    <a:pt x="16" y="104"/>
                    <a:pt x="16" y="103"/>
                    <a:pt x="16" y="102"/>
                  </a:cubicBezTo>
                  <a:cubicBezTo>
                    <a:pt x="14" y="102"/>
                    <a:pt x="13" y="102"/>
                    <a:pt x="11" y="102"/>
                  </a:cubicBezTo>
                  <a:close/>
                  <a:moveTo>
                    <a:pt x="5" y="102"/>
                  </a:moveTo>
                  <a:cubicBezTo>
                    <a:pt x="5" y="103"/>
                    <a:pt x="5" y="104"/>
                    <a:pt x="5" y="105"/>
                  </a:cubicBezTo>
                  <a:cubicBezTo>
                    <a:pt x="7" y="105"/>
                    <a:pt x="8" y="105"/>
                    <a:pt x="10" y="105"/>
                  </a:cubicBezTo>
                  <a:cubicBezTo>
                    <a:pt x="10" y="104"/>
                    <a:pt x="10" y="103"/>
                    <a:pt x="10" y="102"/>
                  </a:cubicBezTo>
                  <a:cubicBezTo>
                    <a:pt x="8" y="102"/>
                    <a:pt x="7" y="102"/>
                    <a:pt x="5" y="102"/>
                  </a:cubicBezTo>
                  <a:close/>
                  <a:moveTo>
                    <a:pt x="18" y="102"/>
                  </a:moveTo>
                  <a:cubicBezTo>
                    <a:pt x="18" y="103"/>
                    <a:pt x="18" y="104"/>
                    <a:pt x="18" y="105"/>
                  </a:cubicBezTo>
                  <a:cubicBezTo>
                    <a:pt x="19" y="105"/>
                    <a:pt x="20" y="105"/>
                    <a:pt x="22" y="105"/>
                  </a:cubicBezTo>
                  <a:cubicBezTo>
                    <a:pt x="22" y="104"/>
                    <a:pt x="22" y="103"/>
                    <a:pt x="22" y="102"/>
                  </a:cubicBezTo>
                  <a:cubicBezTo>
                    <a:pt x="20" y="102"/>
                    <a:pt x="19" y="102"/>
                    <a:pt x="18" y="102"/>
                  </a:cubicBezTo>
                  <a:close/>
                  <a:moveTo>
                    <a:pt x="24" y="102"/>
                  </a:moveTo>
                  <a:cubicBezTo>
                    <a:pt x="24" y="103"/>
                    <a:pt x="24" y="104"/>
                    <a:pt x="24" y="105"/>
                  </a:cubicBezTo>
                  <a:cubicBezTo>
                    <a:pt x="25" y="105"/>
                    <a:pt x="26" y="105"/>
                    <a:pt x="28" y="105"/>
                  </a:cubicBezTo>
                  <a:cubicBezTo>
                    <a:pt x="28" y="104"/>
                    <a:pt x="28" y="103"/>
                    <a:pt x="28" y="102"/>
                  </a:cubicBezTo>
                  <a:cubicBezTo>
                    <a:pt x="26" y="102"/>
                    <a:pt x="25" y="102"/>
                    <a:pt x="24" y="102"/>
                  </a:cubicBezTo>
                  <a:close/>
                  <a:moveTo>
                    <a:pt x="36" y="102"/>
                  </a:moveTo>
                  <a:cubicBezTo>
                    <a:pt x="36" y="103"/>
                    <a:pt x="36" y="104"/>
                    <a:pt x="36" y="105"/>
                  </a:cubicBezTo>
                  <a:cubicBezTo>
                    <a:pt x="37" y="105"/>
                    <a:pt x="38" y="105"/>
                    <a:pt x="40" y="105"/>
                  </a:cubicBezTo>
                  <a:cubicBezTo>
                    <a:pt x="40" y="104"/>
                    <a:pt x="40" y="103"/>
                    <a:pt x="40" y="102"/>
                  </a:cubicBezTo>
                  <a:cubicBezTo>
                    <a:pt x="38" y="102"/>
                    <a:pt x="37" y="102"/>
                    <a:pt x="36" y="102"/>
                  </a:cubicBezTo>
                  <a:close/>
                  <a:moveTo>
                    <a:pt x="41" y="102"/>
                  </a:moveTo>
                  <a:cubicBezTo>
                    <a:pt x="41" y="103"/>
                    <a:pt x="41" y="104"/>
                    <a:pt x="41" y="105"/>
                  </a:cubicBezTo>
                  <a:cubicBezTo>
                    <a:pt x="42" y="105"/>
                    <a:pt x="44" y="105"/>
                    <a:pt x="45" y="105"/>
                  </a:cubicBezTo>
                  <a:cubicBezTo>
                    <a:pt x="45" y="104"/>
                    <a:pt x="45" y="103"/>
                    <a:pt x="45" y="102"/>
                  </a:cubicBezTo>
                  <a:cubicBezTo>
                    <a:pt x="44" y="102"/>
                    <a:pt x="42" y="102"/>
                    <a:pt x="41" y="102"/>
                  </a:cubicBezTo>
                  <a:close/>
                  <a:moveTo>
                    <a:pt x="47" y="102"/>
                  </a:moveTo>
                  <a:cubicBezTo>
                    <a:pt x="47" y="103"/>
                    <a:pt x="47" y="104"/>
                    <a:pt x="47" y="105"/>
                  </a:cubicBezTo>
                  <a:cubicBezTo>
                    <a:pt x="48" y="105"/>
                    <a:pt x="49" y="105"/>
                    <a:pt x="51" y="105"/>
                  </a:cubicBezTo>
                  <a:cubicBezTo>
                    <a:pt x="51" y="104"/>
                    <a:pt x="51" y="103"/>
                    <a:pt x="51" y="102"/>
                  </a:cubicBezTo>
                  <a:cubicBezTo>
                    <a:pt x="49" y="102"/>
                    <a:pt x="48" y="102"/>
                    <a:pt x="47" y="102"/>
                  </a:cubicBezTo>
                  <a:close/>
                  <a:moveTo>
                    <a:pt x="52" y="102"/>
                  </a:moveTo>
                  <a:cubicBezTo>
                    <a:pt x="52" y="103"/>
                    <a:pt x="52" y="104"/>
                    <a:pt x="52" y="105"/>
                  </a:cubicBezTo>
                  <a:cubicBezTo>
                    <a:pt x="53" y="105"/>
                    <a:pt x="55" y="105"/>
                    <a:pt x="56" y="105"/>
                  </a:cubicBezTo>
                  <a:cubicBezTo>
                    <a:pt x="56" y="104"/>
                    <a:pt x="56" y="103"/>
                    <a:pt x="56" y="102"/>
                  </a:cubicBezTo>
                  <a:cubicBezTo>
                    <a:pt x="55" y="102"/>
                    <a:pt x="53" y="102"/>
                    <a:pt x="52" y="102"/>
                  </a:cubicBezTo>
                  <a:close/>
                  <a:moveTo>
                    <a:pt x="11" y="108"/>
                  </a:moveTo>
                  <a:cubicBezTo>
                    <a:pt x="11" y="108"/>
                    <a:pt x="11" y="109"/>
                    <a:pt x="11" y="110"/>
                  </a:cubicBezTo>
                  <a:cubicBezTo>
                    <a:pt x="13" y="110"/>
                    <a:pt x="14" y="110"/>
                    <a:pt x="16" y="110"/>
                  </a:cubicBezTo>
                  <a:cubicBezTo>
                    <a:pt x="16" y="109"/>
                    <a:pt x="16" y="108"/>
                    <a:pt x="16" y="108"/>
                  </a:cubicBezTo>
                  <a:cubicBezTo>
                    <a:pt x="14" y="108"/>
                    <a:pt x="13" y="108"/>
                    <a:pt x="11" y="108"/>
                  </a:cubicBezTo>
                  <a:close/>
                  <a:moveTo>
                    <a:pt x="5" y="108"/>
                  </a:moveTo>
                  <a:cubicBezTo>
                    <a:pt x="5" y="108"/>
                    <a:pt x="5" y="109"/>
                    <a:pt x="5" y="110"/>
                  </a:cubicBezTo>
                  <a:cubicBezTo>
                    <a:pt x="7" y="110"/>
                    <a:pt x="8" y="110"/>
                    <a:pt x="10" y="110"/>
                  </a:cubicBezTo>
                  <a:cubicBezTo>
                    <a:pt x="10" y="109"/>
                    <a:pt x="10" y="108"/>
                    <a:pt x="10" y="108"/>
                  </a:cubicBezTo>
                  <a:cubicBezTo>
                    <a:pt x="8" y="108"/>
                    <a:pt x="7" y="108"/>
                    <a:pt x="5" y="108"/>
                  </a:cubicBezTo>
                  <a:close/>
                  <a:moveTo>
                    <a:pt x="18" y="108"/>
                  </a:moveTo>
                  <a:cubicBezTo>
                    <a:pt x="18" y="108"/>
                    <a:pt x="18" y="109"/>
                    <a:pt x="18" y="110"/>
                  </a:cubicBezTo>
                  <a:cubicBezTo>
                    <a:pt x="19" y="110"/>
                    <a:pt x="20" y="110"/>
                    <a:pt x="22" y="110"/>
                  </a:cubicBezTo>
                  <a:cubicBezTo>
                    <a:pt x="22" y="109"/>
                    <a:pt x="22" y="108"/>
                    <a:pt x="22" y="108"/>
                  </a:cubicBezTo>
                  <a:cubicBezTo>
                    <a:pt x="20" y="108"/>
                    <a:pt x="19" y="108"/>
                    <a:pt x="18" y="108"/>
                  </a:cubicBezTo>
                  <a:close/>
                  <a:moveTo>
                    <a:pt x="24" y="108"/>
                  </a:moveTo>
                  <a:cubicBezTo>
                    <a:pt x="24" y="108"/>
                    <a:pt x="24" y="109"/>
                    <a:pt x="24" y="110"/>
                  </a:cubicBezTo>
                  <a:cubicBezTo>
                    <a:pt x="25" y="110"/>
                    <a:pt x="26" y="110"/>
                    <a:pt x="28" y="110"/>
                  </a:cubicBezTo>
                  <a:cubicBezTo>
                    <a:pt x="28" y="109"/>
                    <a:pt x="28" y="108"/>
                    <a:pt x="28" y="108"/>
                  </a:cubicBezTo>
                  <a:cubicBezTo>
                    <a:pt x="26" y="108"/>
                    <a:pt x="25" y="108"/>
                    <a:pt x="24" y="108"/>
                  </a:cubicBezTo>
                  <a:close/>
                  <a:moveTo>
                    <a:pt x="36" y="108"/>
                  </a:moveTo>
                  <a:cubicBezTo>
                    <a:pt x="36" y="108"/>
                    <a:pt x="36" y="109"/>
                    <a:pt x="36" y="110"/>
                  </a:cubicBezTo>
                  <a:cubicBezTo>
                    <a:pt x="37" y="110"/>
                    <a:pt x="38" y="110"/>
                    <a:pt x="40" y="110"/>
                  </a:cubicBezTo>
                  <a:cubicBezTo>
                    <a:pt x="40" y="109"/>
                    <a:pt x="40" y="108"/>
                    <a:pt x="40" y="108"/>
                  </a:cubicBezTo>
                  <a:cubicBezTo>
                    <a:pt x="38" y="108"/>
                    <a:pt x="37" y="108"/>
                    <a:pt x="36" y="108"/>
                  </a:cubicBezTo>
                  <a:close/>
                  <a:moveTo>
                    <a:pt x="41" y="108"/>
                  </a:moveTo>
                  <a:cubicBezTo>
                    <a:pt x="41" y="108"/>
                    <a:pt x="41" y="109"/>
                    <a:pt x="41" y="110"/>
                  </a:cubicBezTo>
                  <a:cubicBezTo>
                    <a:pt x="42" y="110"/>
                    <a:pt x="44" y="110"/>
                    <a:pt x="45" y="110"/>
                  </a:cubicBezTo>
                  <a:cubicBezTo>
                    <a:pt x="45" y="109"/>
                    <a:pt x="45" y="108"/>
                    <a:pt x="45" y="108"/>
                  </a:cubicBezTo>
                  <a:cubicBezTo>
                    <a:pt x="44" y="108"/>
                    <a:pt x="42" y="108"/>
                    <a:pt x="41" y="108"/>
                  </a:cubicBezTo>
                  <a:close/>
                  <a:moveTo>
                    <a:pt x="47" y="108"/>
                  </a:moveTo>
                  <a:cubicBezTo>
                    <a:pt x="47" y="108"/>
                    <a:pt x="47" y="109"/>
                    <a:pt x="47" y="110"/>
                  </a:cubicBezTo>
                  <a:cubicBezTo>
                    <a:pt x="48" y="110"/>
                    <a:pt x="49" y="110"/>
                    <a:pt x="51" y="110"/>
                  </a:cubicBezTo>
                  <a:cubicBezTo>
                    <a:pt x="51" y="109"/>
                    <a:pt x="51" y="108"/>
                    <a:pt x="51" y="108"/>
                  </a:cubicBezTo>
                  <a:cubicBezTo>
                    <a:pt x="49" y="108"/>
                    <a:pt x="48" y="108"/>
                    <a:pt x="47" y="108"/>
                  </a:cubicBezTo>
                  <a:close/>
                  <a:moveTo>
                    <a:pt x="52" y="108"/>
                  </a:moveTo>
                  <a:cubicBezTo>
                    <a:pt x="52" y="108"/>
                    <a:pt x="52" y="109"/>
                    <a:pt x="52" y="110"/>
                  </a:cubicBezTo>
                  <a:cubicBezTo>
                    <a:pt x="53" y="110"/>
                    <a:pt x="55" y="110"/>
                    <a:pt x="56" y="110"/>
                  </a:cubicBezTo>
                  <a:cubicBezTo>
                    <a:pt x="56" y="109"/>
                    <a:pt x="56" y="108"/>
                    <a:pt x="56" y="108"/>
                  </a:cubicBezTo>
                  <a:cubicBezTo>
                    <a:pt x="55" y="108"/>
                    <a:pt x="53" y="108"/>
                    <a:pt x="52" y="108"/>
                  </a:cubicBezTo>
                  <a:close/>
                  <a:moveTo>
                    <a:pt x="11" y="113"/>
                  </a:moveTo>
                  <a:cubicBezTo>
                    <a:pt x="11" y="114"/>
                    <a:pt x="11" y="115"/>
                    <a:pt x="11" y="115"/>
                  </a:cubicBezTo>
                  <a:cubicBezTo>
                    <a:pt x="13" y="115"/>
                    <a:pt x="14" y="115"/>
                    <a:pt x="16" y="115"/>
                  </a:cubicBezTo>
                  <a:cubicBezTo>
                    <a:pt x="16" y="115"/>
                    <a:pt x="16" y="114"/>
                    <a:pt x="16" y="113"/>
                  </a:cubicBezTo>
                  <a:cubicBezTo>
                    <a:pt x="14" y="113"/>
                    <a:pt x="13" y="113"/>
                    <a:pt x="11" y="113"/>
                  </a:cubicBezTo>
                  <a:close/>
                  <a:moveTo>
                    <a:pt x="5" y="113"/>
                  </a:moveTo>
                  <a:cubicBezTo>
                    <a:pt x="5" y="114"/>
                    <a:pt x="5" y="115"/>
                    <a:pt x="5" y="115"/>
                  </a:cubicBezTo>
                  <a:cubicBezTo>
                    <a:pt x="7" y="115"/>
                    <a:pt x="8" y="115"/>
                    <a:pt x="10" y="115"/>
                  </a:cubicBezTo>
                  <a:cubicBezTo>
                    <a:pt x="10" y="115"/>
                    <a:pt x="10" y="114"/>
                    <a:pt x="10" y="113"/>
                  </a:cubicBezTo>
                  <a:cubicBezTo>
                    <a:pt x="8" y="113"/>
                    <a:pt x="7" y="113"/>
                    <a:pt x="5" y="113"/>
                  </a:cubicBezTo>
                  <a:close/>
                  <a:moveTo>
                    <a:pt x="18" y="113"/>
                  </a:moveTo>
                  <a:cubicBezTo>
                    <a:pt x="18" y="114"/>
                    <a:pt x="18" y="115"/>
                    <a:pt x="18" y="115"/>
                  </a:cubicBezTo>
                  <a:cubicBezTo>
                    <a:pt x="19" y="115"/>
                    <a:pt x="20" y="115"/>
                    <a:pt x="22" y="115"/>
                  </a:cubicBezTo>
                  <a:cubicBezTo>
                    <a:pt x="22" y="115"/>
                    <a:pt x="22" y="114"/>
                    <a:pt x="22" y="113"/>
                  </a:cubicBezTo>
                  <a:cubicBezTo>
                    <a:pt x="20" y="113"/>
                    <a:pt x="19" y="113"/>
                    <a:pt x="18" y="113"/>
                  </a:cubicBezTo>
                  <a:close/>
                  <a:moveTo>
                    <a:pt x="24" y="113"/>
                  </a:moveTo>
                  <a:cubicBezTo>
                    <a:pt x="24" y="114"/>
                    <a:pt x="24" y="115"/>
                    <a:pt x="24" y="115"/>
                  </a:cubicBezTo>
                  <a:cubicBezTo>
                    <a:pt x="25" y="115"/>
                    <a:pt x="26" y="115"/>
                    <a:pt x="28" y="115"/>
                  </a:cubicBezTo>
                  <a:cubicBezTo>
                    <a:pt x="28" y="115"/>
                    <a:pt x="28" y="114"/>
                    <a:pt x="28" y="113"/>
                  </a:cubicBezTo>
                  <a:cubicBezTo>
                    <a:pt x="26" y="113"/>
                    <a:pt x="25" y="113"/>
                    <a:pt x="24" y="113"/>
                  </a:cubicBezTo>
                  <a:close/>
                  <a:moveTo>
                    <a:pt x="36" y="113"/>
                  </a:moveTo>
                  <a:cubicBezTo>
                    <a:pt x="36" y="114"/>
                    <a:pt x="36" y="115"/>
                    <a:pt x="36" y="115"/>
                  </a:cubicBezTo>
                  <a:cubicBezTo>
                    <a:pt x="37" y="115"/>
                    <a:pt x="38" y="115"/>
                    <a:pt x="40" y="115"/>
                  </a:cubicBezTo>
                  <a:cubicBezTo>
                    <a:pt x="40" y="115"/>
                    <a:pt x="40" y="114"/>
                    <a:pt x="40" y="113"/>
                  </a:cubicBezTo>
                  <a:cubicBezTo>
                    <a:pt x="38" y="113"/>
                    <a:pt x="37" y="113"/>
                    <a:pt x="36" y="113"/>
                  </a:cubicBezTo>
                  <a:close/>
                  <a:moveTo>
                    <a:pt x="41" y="113"/>
                  </a:moveTo>
                  <a:cubicBezTo>
                    <a:pt x="41" y="114"/>
                    <a:pt x="41" y="115"/>
                    <a:pt x="41" y="115"/>
                  </a:cubicBezTo>
                  <a:cubicBezTo>
                    <a:pt x="42" y="115"/>
                    <a:pt x="44" y="115"/>
                    <a:pt x="45" y="115"/>
                  </a:cubicBezTo>
                  <a:cubicBezTo>
                    <a:pt x="45" y="115"/>
                    <a:pt x="45" y="114"/>
                    <a:pt x="45" y="113"/>
                  </a:cubicBezTo>
                  <a:cubicBezTo>
                    <a:pt x="44" y="113"/>
                    <a:pt x="42" y="113"/>
                    <a:pt x="41" y="113"/>
                  </a:cubicBezTo>
                  <a:close/>
                  <a:moveTo>
                    <a:pt x="47" y="113"/>
                  </a:moveTo>
                  <a:cubicBezTo>
                    <a:pt x="47" y="114"/>
                    <a:pt x="47" y="115"/>
                    <a:pt x="47" y="115"/>
                  </a:cubicBezTo>
                  <a:cubicBezTo>
                    <a:pt x="48" y="115"/>
                    <a:pt x="49" y="115"/>
                    <a:pt x="51" y="115"/>
                  </a:cubicBezTo>
                  <a:cubicBezTo>
                    <a:pt x="51" y="115"/>
                    <a:pt x="51" y="114"/>
                    <a:pt x="51" y="113"/>
                  </a:cubicBezTo>
                  <a:cubicBezTo>
                    <a:pt x="49" y="113"/>
                    <a:pt x="48" y="113"/>
                    <a:pt x="47" y="113"/>
                  </a:cubicBezTo>
                  <a:close/>
                  <a:moveTo>
                    <a:pt x="52" y="113"/>
                  </a:moveTo>
                  <a:cubicBezTo>
                    <a:pt x="52" y="114"/>
                    <a:pt x="52" y="115"/>
                    <a:pt x="52" y="115"/>
                  </a:cubicBezTo>
                  <a:cubicBezTo>
                    <a:pt x="53" y="115"/>
                    <a:pt x="55" y="115"/>
                    <a:pt x="56" y="115"/>
                  </a:cubicBezTo>
                  <a:cubicBezTo>
                    <a:pt x="56" y="115"/>
                    <a:pt x="56" y="114"/>
                    <a:pt x="56" y="113"/>
                  </a:cubicBezTo>
                  <a:cubicBezTo>
                    <a:pt x="55" y="113"/>
                    <a:pt x="53" y="113"/>
                    <a:pt x="52" y="113"/>
                  </a:cubicBezTo>
                  <a:close/>
                  <a:moveTo>
                    <a:pt x="11" y="118"/>
                  </a:moveTo>
                  <a:cubicBezTo>
                    <a:pt x="11" y="119"/>
                    <a:pt x="11" y="120"/>
                    <a:pt x="11" y="121"/>
                  </a:cubicBezTo>
                  <a:cubicBezTo>
                    <a:pt x="13" y="121"/>
                    <a:pt x="14" y="121"/>
                    <a:pt x="16" y="121"/>
                  </a:cubicBezTo>
                  <a:cubicBezTo>
                    <a:pt x="16" y="120"/>
                    <a:pt x="16" y="119"/>
                    <a:pt x="16" y="118"/>
                  </a:cubicBezTo>
                  <a:cubicBezTo>
                    <a:pt x="14" y="118"/>
                    <a:pt x="13" y="118"/>
                    <a:pt x="11" y="118"/>
                  </a:cubicBezTo>
                  <a:close/>
                  <a:moveTo>
                    <a:pt x="18" y="118"/>
                  </a:moveTo>
                  <a:cubicBezTo>
                    <a:pt x="18" y="119"/>
                    <a:pt x="18" y="120"/>
                    <a:pt x="18" y="121"/>
                  </a:cubicBezTo>
                  <a:cubicBezTo>
                    <a:pt x="19" y="121"/>
                    <a:pt x="20" y="121"/>
                    <a:pt x="22" y="121"/>
                  </a:cubicBezTo>
                  <a:cubicBezTo>
                    <a:pt x="22" y="120"/>
                    <a:pt x="22" y="119"/>
                    <a:pt x="22" y="118"/>
                  </a:cubicBezTo>
                  <a:cubicBezTo>
                    <a:pt x="20" y="118"/>
                    <a:pt x="19" y="118"/>
                    <a:pt x="18" y="118"/>
                  </a:cubicBezTo>
                  <a:close/>
                  <a:moveTo>
                    <a:pt x="24" y="118"/>
                  </a:moveTo>
                  <a:cubicBezTo>
                    <a:pt x="24" y="119"/>
                    <a:pt x="24" y="120"/>
                    <a:pt x="24" y="121"/>
                  </a:cubicBezTo>
                  <a:cubicBezTo>
                    <a:pt x="25" y="121"/>
                    <a:pt x="26" y="121"/>
                    <a:pt x="28" y="121"/>
                  </a:cubicBezTo>
                  <a:cubicBezTo>
                    <a:pt x="28" y="120"/>
                    <a:pt x="28" y="119"/>
                    <a:pt x="28" y="118"/>
                  </a:cubicBezTo>
                  <a:cubicBezTo>
                    <a:pt x="26" y="118"/>
                    <a:pt x="25" y="118"/>
                    <a:pt x="24" y="118"/>
                  </a:cubicBezTo>
                  <a:close/>
                  <a:moveTo>
                    <a:pt x="36" y="118"/>
                  </a:moveTo>
                  <a:cubicBezTo>
                    <a:pt x="36" y="119"/>
                    <a:pt x="36" y="120"/>
                    <a:pt x="36" y="121"/>
                  </a:cubicBezTo>
                  <a:cubicBezTo>
                    <a:pt x="37" y="121"/>
                    <a:pt x="38" y="121"/>
                    <a:pt x="40" y="121"/>
                  </a:cubicBezTo>
                  <a:cubicBezTo>
                    <a:pt x="40" y="120"/>
                    <a:pt x="40" y="119"/>
                    <a:pt x="40" y="118"/>
                  </a:cubicBezTo>
                  <a:cubicBezTo>
                    <a:pt x="38" y="118"/>
                    <a:pt x="37" y="118"/>
                    <a:pt x="36" y="118"/>
                  </a:cubicBezTo>
                  <a:close/>
                  <a:moveTo>
                    <a:pt x="41" y="118"/>
                  </a:moveTo>
                  <a:cubicBezTo>
                    <a:pt x="41" y="119"/>
                    <a:pt x="41" y="120"/>
                    <a:pt x="41" y="121"/>
                  </a:cubicBezTo>
                  <a:cubicBezTo>
                    <a:pt x="42" y="121"/>
                    <a:pt x="44" y="121"/>
                    <a:pt x="45" y="121"/>
                  </a:cubicBezTo>
                  <a:cubicBezTo>
                    <a:pt x="45" y="120"/>
                    <a:pt x="45" y="119"/>
                    <a:pt x="45" y="118"/>
                  </a:cubicBezTo>
                  <a:cubicBezTo>
                    <a:pt x="44" y="118"/>
                    <a:pt x="42" y="118"/>
                    <a:pt x="41" y="118"/>
                  </a:cubicBezTo>
                  <a:close/>
                  <a:moveTo>
                    <a:pt x="47" y="118"/>
                  </a:moveTo>
                  <a:cubicBezTo>
                    <a:pt x="47" y="119"/>
                    <a:pt x="47" y="120"/>
                    <a:pt x="47" y="121"/>
                  </a:cubicBezTo>
                  <a:cubicBezTo>
                    <a:pt x="48" y="121"/>
                    <a:pt x="49" y="121"/>
                    <a:pt x="51" y="121"/>
                  </a:cubicBezTo>
                  <a:cubicBezTo>
                    <a:pt x="51" y="120"/>
                    <a:pt x="51" y="119"/>
                    <a:pt x="51" y="118"/>
                  </a:cubicBezTo>
                  <a:cubicBezTo>
                    <a:pt x="49" y="118"/>
                    <a:pt x="48" y="118"/>
                    <a:pt x="47" y="118"/>
                  </a:cubicBezTo>
                  <a:close/>
                  <a:moveTo>
                    <a:pt x="52" y="118"/>
                  </a:moveTo>
                  <a:cubicBezTo>
                    <a:pt x="52" y="119"/>
                    <a:pt x="52" y="120"/>
                    <a:pt x="52" y="121"/>
                  </a:cubicBezTo>
                  <a:cubicBezTo>
                    <a:pt x="53" y="121"/>
                    <a:pt x="55" y="121"/>
                    <a:pt x="56" y="121"/>
                  </a:cubicBezTo>
                  <a:cubicBezTo>
                    <a:pt x="56" y="120"/>
                    <a:pt x="56" y="119"/>
                    <a:pt x="56" y="118"/>
                  </a:cubicBezTo>
                  <a:cubicBezTo>
                    <a:pt x="55" y="118"/>
                    <a:pt x="53" y="118"/>
                    <a:pt x="52" y="118"/>
                  </a:cubicBezTo>
                  <a:close/>
                  <a:moveTo>
                    <a:pt x="5" y="123"/>
                  </a:moveTo>
                  <a:cubicBezTo>
                    <a:pt x="5" y="124"/>
                    <a:pt x="5" y="125"/>
                    <a:pt x="5" y="126"/>
                  </a:cubicBezTo>
                  <a:cubicBezTo>
                    <a:pt x="7" y="126"/>
                    <a:pt x="8" y="126"/>
                    <a:pt x="10" y="126"/>
                  </a:cubicBezTo>
                  <a:cubicBezTo>
                    <a:pt x="10" y="125"/>
                    <a:pt x="10" y="124"/>
                    <a:pt x="10" y="123"/>
                  </a:cubicBezTo>
                  <a:cubicBezTo>
                    <a:pt x="8" y="123"/>
                    <a:pt x="7" y="123"/>
                    <a:pt x="5" y="123"/>
                  </a:cubicBezTo>
                  <a:close/>
                  <a:moveTo>
                    <a:pt x="18" y="123"/>
                  </a:moveTo>
                  <a:cubicBezTo>
                    <a:pt x="18" y="124"/>
                    <a:pt x="18" y="125"/>
                    <a:pt x="18" y="126"/>
                  </a:cubicBezTo>
                  <a:cubicBezTo>
                    <a:pt x="19" y="126"/>
                    <a:pt x="20" y="126"/>
                    <a:pt x="22" y="126"/>
                  </a:cubicBezTo>
                  <a:cubicBezTo>
                    <a:pt x="22" y="125"/>
                    <a:pt x="22" y="124"/>
                    <a:pt x="22" y="123"/>
                  </a:cubicBezTo>
                  <a:cubicBezTo>
                    <a:pt x="20" y="123"/>
                    <a:pt x="19" y="123"/>
                    <a:pt x="18" y="123"/>
                  </a:cubicBezTo>
                  <a:close/>
                  <a:moveTo>
                    <a:pt x="24" y="123"/>
                  </a:moveTo>
                  <a:cubicBezTo>
                    <a:pt x="24" y="124"/>
                    <a:pt x="24" y="125"/>
                    <a:pt x="24" y="126"/>
                  </a:cubicBezTo>
                  <a:cubicBezTo>
                    <a:pt x="25" y="126"/>
                    <a:pt x="26" y="126"/>
                    <a:pt x="28" y="126"/>
                  </a:cubicBezTo>
                  <a:cubicBezTo>
                    <a:pt x="28" y="125"/>
                    <a:pt x="28" y="124"/>
                    <a:pt x="28" y="123"/>
                  </a:cubicBezTo>
                  <a:cubicBezTo>
                    <a:pt x="26" y="123"/>
                    <a:pt x="25" y="123"/>
                    <a:pt x="24" y="123"/>
                  </a:cubicBezTo>
                  <a:close/>
                  <a:moveTo>
                    <a:pt x="36" y="123"/>
                  </a:moveTo>
                  <a:cubicBezTo>
                    <a:pt x="36" y="124"/>
                    <a:pt x="36" y="125"/>
                    <a:pt x="36" y="126"/>
                  </a:cubicBezTo>
                  <a:cubicBezTo>
                    <a:pt x="37" y="126"/>
                    <a:pt x="38" y="126"/>
                    <a:pt x="40" y="126"/>
                  </a:cubicBezTo>
                  <a:cubicBezTo>
                    <a:pt x="40" y="125"/>
                    <a:pt x="40" y="124"/>
                    <a:pt x="40" y="123"/>
                  </a:cubicBezTo>
                  <a:cubicBezTo>
                    <a:pt x="38" y="123"/>
                    <a:pt x="37" y="123"/>
                    <a:pt x="36" y="123"/>
                  </a:cubicBezTo>
                  <a:close/>
                  <a:moveTo>
                    <a:pt x="47" y="123"/>
                  </a:moveTo>
                  <a:cubicBezTo>
                    <a:pt x="47" y="124"/>
                    <a:pt x="47" y="125"/>
                    <a:pt x="47" y="126"/>
                  </a:cubicBezTo>
                  <a:cubicBezTo>
                    <a:pt x="48" y="126"/>
                    <a:pt x="49" y="126"/>
                    <a:pt x="51" y="126"/>
                  </a:cubicBezTo>
                  <a:cubicBezTo>
                    <a:pt x="51" y="125"/>
                    <a:pt x="51" y="124"/>
                    <a:pt x="51" y="123"/>
                  </a:cubicBezTo>
                  <a:cubicBezTo>
                    <a:pt x="49" y="123"/>
                    <a:pt x="48" y="123"/>
                    <a:pt x="47" y="123"/>
                  </a:cubicBezTo>
                  <a:close/>
                  <a:moveTo>
                    <a:pt x="52" y="123"/>
                  </a:moveTo>
                  <a:cubicBezTo>
                    <a:pt x="52" y="124"/>
                    <a:pt x="52" y="125"/>
                    <a:pt x="52" y="126"/>
                  </a:cubicBezTo>
                  <a:cubicBezTo>
                    <a:pt x="53" y="126"/>
                    <a:pt x="55" y="126"/>
                    <a:pt x="56" y="126"/>
                  </a:cubicBezTo>
                  <a:cubicBezTo>
                    <a:pt x="56" y="125"/>
                    <a:pt x="56" y="124"/>
                    <a:pt x="56" y="123"/>
                  </a:cubicBezTo>
                  <a:cubicBezTo>
                    <a:pt x="55" y="123"/>
                    <a:pt x="53" y="123"/>
                    <a:pt x="52" y="123"/>
                  </a:cubicBezTo>
                  <a:close/>
                  <a:moveTo>
                    <a:pt x="11" y="128"/>
                  </a:moveTo>
                  <a:cubicBezTo>
                    <a:pt x="11" y="129"/>
                    <a:pt x="11" y="130"/>
                    <a:pt x="11" y="131"/>
                  </a:cubicBezTo>
                  <a:cubicBezTo>
                    <a:pt x="13" y="131"/>
                    <a:pt x="14" y="131"/>
                    <a:pt x="16" y="131"/>
                  </a:cubicBezTo>
                  <a:cubicBezTo>
                    <a:pt x="16" y="130"/>
                    <a:pt x="16" y="129"/>
                    <a:pt x="16" y="128"/>
                  </a:cubicBezTo>
                  <a:cubicBezTo>
                    <a:pt x="14" y="128"/>
                    <a:pt x="13" y="128"/>
                    <a:pt x="11" y="128"/>
                  </a:cubicBezTo>
                  <a:close/>
                  <a:moveTo>
                    <a:pt x="5" y="128"/>
                  </a:moveTo>
                  <a:cubicBezTo>
                    <a:pt x="5" y="129"/>
                    <a:pt x="5" y="130"/>
                    <a:pt x="5" y="131"/>
                  </a:cubicBezTo>
                  <a:cubicBezTo>
                    <a:pt x="7" y="131"/>
                    <a:pt x="8" y="131"/>
                    <a:pt x="10" y="131"/>
                  </a:cubicBezTo>
                  <a:cubicBezTo>
                    <a:pt x="10" y="130"/>
                    <a:pt x="10" y="129"/>
                    <a:pt x="10" y="128"/>
                  </a:cubicBezTo>
                  <a:cubicBezTo>
                    <a:pt x="8" y="128"/>
                    <a:pt x="7" y="128"/>
                    <a:pt x="5" y="128"/>
                  </a:cubicBezTo>
                  <a:close/>
                  <a:moveTo>
                    <a:pt x="18" y="128"/>
                  </a:moveTo>
                  <a:cubicBezTo>
                    <a:pt x="18" y="129"/>
                    <a:pt x="18" y="130"/>
                    <a:pt x="18" y="131"/>
                  </a:cubicBezTo>
                  <a:cubicBezTo>
                    <a:pt x="19" y="131"/>
                    <a:pt x="20" y="131"/>
                    <a:pt x="22" y="131"/>
                  </a:cubicBezTo>
                  <a:cubicBezTo>
                    <a:pt x="22" y="130"/>
                    <a:pt x="22" y="129"/>
                    <a:pt x="22" y="128"/>
                  </a:cubicBezTo>
                  <a:cubicBezTo>
                    <a:pt x="20" y="128"/>
                    <a:pt x="19" y="128"/>
                    <a:pt x="18" y="128"/>
                  </a:cubicBezTo>
                  <a:close/>
                  <a:moveTo>
                    <a:pt x="24" y="128"/>
                  </a:moveTo>
                  <a:cubicBezTo>
                    <a:pt x="24" y="129"/>
                    <a:pt x="24" y="130"/>
                    <a:pt x="24" y="131"/>
                  </a:cubicBezTo>
                  <a:cubicBezTo>
                    <a:pt x="25" y="131"/>
                    <a:pt x="26" y="131"/>
                    <a:pt x="28" y="131"/>
                  </a:cubicBezTo>
                  <a:cubicBezTo>
                    <a:pt x="28" y="130"/>
                    <a:pt x="28" y="129"/>
                    <a:pt x="28" y="128"/>
                  </a:cubicBezTo>
                  <a:cubicBezTo>
                    <a:pt x="26" y="128"/>
                    <a:pt x="25" y="128"/>
                    <a:pt x="24" y="128"/>
                  </a:cubicBezTo>
                  <a:close/>
                  <a:moveTo>
                    <a:pt x="36" y="128"/>
                  </a:moveTo>
                  <a:cubicBezTo>
                    <a:pt x="36" y="129"/>
                    <a:pt x="36" y="130"/>
                    <a:pt x="36" y="131"/>
                  </a:cubicBezTo>
                  <a:cubicBezTo>
                    <a:pt x="37" y="131"/>
                    <a:pt x="38" y="131"/>
                    <a:pt x="40" y="131"/>
                  </a:cubicBezTo>
                  <a:cubicBezTo>
                    <a:pt x="40" y="130"/>
                    <a:pt x="40" y="129"/>
                    <a:pt x="40" y="128"/>
                  </a:cubicBezTo>
                  <a:cubicBezTo>
                    <a:pt x="38" y="128"/>
                    <a:pt x="37" y="128"/>
                    <a:pt x="36" y="128"/>
                  </a:cubicBezTo>
                  <a:close/>
                  <a:moveTo>
                    <a:pt x="41" y="128"/>
                  </a:moveTo>
                  <a:cubicBezTo>
                    <a:pt x="41" y="129"/>
                    <a:pt x="41" y="130"/>
                    <a:pt x="41" y="131"/>
                  </a:cubicBezTo>
                  <a:cubicBezTo>
                    <a:pt x="42" y="131"/>
                    <a:pt x="44" y="131"/>
                    <a:pt x="45" y="131"/>
                  </a:cubicBezTo>
                  <a:cubicBezTo>
                    <a:pt x="45" y="130"/>
                    <a:pt x="45" y="129"/>
                    <a:pt x="45" y="128"/>
                  </a:cubicBezTo>
                  <a:cubicBezTo>
                    <a:pt x="44" y="128"/>
                    <a:pt x="42" y="128"/>
                    <a:pt x="41" y="128"/>
                  </a:cubicBezTo>
                  <a:close/>
                  <a:moveTo>
                    <a:pt x="47" y="128"/>
                  </a:moveTo>
                  <a:cubicBezTo>
                    <a:pt x="47" y="129"/>
                    <a:pt x="47" y="130"/>
                    <a:pt x="47" y="131"/>
                  </a:cubicBezTo>
                  <a:cubicBezTo>
                    <a:pt x="48" y="131"/>
                    <a:pt x="49" y="131"/>
                    <a:pt x="51" y="131"/>
                  </a:cubicBezTo>
                  <a:cubicBezTo>
                    <a:pt x="51" y="130"/>
                    <a:pt x="51" y="129"/>
                    <a:pt x="51" y="128"/>
                  </a:cubicBezTo>
                  <a:cubicBezTo>
                    <a:pt x="49" y="128"/>
                    <a:pt x="48" y="128"/>
                    <a:pt x="47" y="128"/>
                  </a:cubicBezTo>
                  <a:close/>
                  <a:moveTo>
                    <a:pt x="52" y="128"/>
                  </a:moveTo>
                  <a:cubicBezTo>
                    <a:pt x="52" y="129"/>
                    <a:pt x="52" y="130"/>
                    <a:pt x="52" y="131"/>
                  </a:cubicBezTo>
                  <a:cubicBezTo>
                    <a:pt x="53" y="131"/>
                    <a:pt x="55" y="131"/>
                    <a:pt x="56" y="131"/>
                  </a:cubicBezTo>
                  <a:cubicBezTo>
                    <a:pt x="56" y="130"/>
                    <a:pt x="56" y="129"/>
                    <a:pt x="56" y="128"/>
                  </a:cubicBezTo>
                  <a:cubicBezTo>
                    <a:pt x="55" y="128"/>
                    <a:pt x="53" y="128"/>
                    <a:pt x="52" y="128"/>
                  </a:cubicBezTo>
                  <a:close/>
                  <a:moveTo>
                    <a:pt x="11" y="133"/>
                  </a:moveTo>
                  <a:cubicBezTo>
                    <a:pt x="11" y="134"/>
                    <a:pt x="11" y="135"/>
                    <a:pt x="11" y="136"/>
                  </a:cubicBezTo>
                  <a:cubicBezTo>
                    <a:pt x="13" y="136"/>
                    <a:pt x="14" y="136"/>
                    <a:pt x="16" y="136"/>
                  </a:cubicBezTo>
                  <a:cubicBezTo>
                    <a:pt x="16" y="135"/>
                    <a:pt x="16" y="134"/>
                    <a:pt x="16" y="133"/>
                  </a:cubicBezTo>
                  <a:cubicBezTo>
                    <a:pt x="14" y="133"/>
                    <a:pt x="13" y="133"/>
                    <a:pt x="11" y="133"/>
                  </a:cubicBezTo>
                  <a:close/>
                  <a:moveTo>
                    <a:pt x="5" y="133"/>
                  </a:moveTo>
                  <a:cubicBezTo>
                    <a:pt x="5" y="134"/>
                    <a:pt x="5" y="135"/>
                    <a:pt x="5" y="136"/>
                  </a:cubicBezTo>
                  <a:cubicBezTo>
                    <a:pt x="7" y="136"/>
                    <a:pt x="8" y="136"/>
                    <a:pt x="10" y="136"/>
                  </a:cubicBezTo>
                  <a:cubicBezTo>
                    <a:pt x="10" y="135"/>
                    <a:pt x="10" y="134"/>
                    <a:pt x="10" y="133"/>
                  </a:cubicBezTo>
                  <a:cubicBezTo>
                    <a:pt x="8" y="133"/>
                    <a:pt x="7" y="133"/>
                    <a:pt x="5" y="133"/>
                  </a:cubicBezTo>
                  <a:close/>
                  <a:moveTo>
                    <a:pt x="18" y="133"/>
                  </a:moveTo>
                  <a:cubicBezTo>
                    <a:pt x="18" y="134"/>
                    <a:pt x="18" y="135"/>
                    <a:pt x="18" y="136"/>
                  </a:cubicBezTo>
                  <a:cubicBezTo>
                    <a:pt x="19" y="136"/>
                    <a:pt x="20" y="136"/>
                    <a:pt x="22" y="136"/>
                  </a:cubicBezTo>
                  <a:cubicBezTo>
                    <a:pt x="22" y="135"/>
                    <a:pt x="22" y="134"/>
                    <a:pt x="22" y="133"/>
                  </a:cubicBezTo>
                  <a:cubicBezTo>
                    <a:pt x="20" y="133"/>
                    <a:pt x="19" y="133"/>
                    <a:pt x="18" y="133"/>
                  </a:cubicBezTo>
                  <a:close/>
                  <a:moveTo>
                    <a:pt x="24" y="133"/>
                  </a:moveTo>
                  <a:cubicBezTo>
                    <a:pt x="24" y="134"/>
                    <a:pt x="24" y="135"/>
                    <a:pt x="24" y="136"/>
                  </a:cubicBezTo>
                  <a:cubicBezTo>
                    <a:pt x="25" y="136"/>
                    <a:pt x="26" y="136"/>
                    <a:pt x="28" y="136"/>
                  </a:cubicBezTo>
                  <a:cubicBezTo>
                    <a:pt x="28" y="135"/>
                    <a:pt x="28" y="134"/>
                    <a:pt x="28" y="133"/>
                  </a:cubicBezTo>
                  <a:cubicBezTo>
                    <a:pt x="26" y="133"/>
                    <a:pt x="25" y="133"/>
                    <a:pt x="24" y="133"/>
                  </a:cubicBezTo>
                  <a:close/>
                  <a:moveTo>
                    <a:pt x="41" y="133"/>
                  </a:moveTo>
                  <a:cubicBezTo>
                    <a:pt x="41" y="134"/>
                    <a:pt x="41" y="135"/>
                    <a:pt x="41" y="136"/>
                  </a:cubicBezTo>
                  <a:cubicBezTo>
                    <a:pt x="42" y="136"/>
                    <a:pt x="44" y="136"/>
                    <a:pt x="45" y="136"/>
                  </a:cubicBezTo>
                  <a:cubicBezTo>
                    <a:pt x="45" y="135"/>
                    <a:pt x="45" y="134"/>
                    <a:pt x="45" y="133"/>
                  </a:cubicBezTo>
                  <a:cubicBezTo>
                    <a:pt x="44" y="133"/>
                    <a:pt x="42" y="133"/>
                    <a:pt x="41" y="133"/>
                  </a:cubicBezTo>
                  <a:close/>
                  <a:moveTo>
                    <a:pt x="47" y="133"/>
                  </a:moveTo>
                  <a:cubicBezTo>
                    <a:pt x="47" y="134"/>
                    <a:pt x="47" y="135"/>
                    <a:pt x="47" y="136"/>
                  </a:cubicBezTo>
                  <a:cubicBezTo>
                    <a:pt x="48" y="136"/>
                    <a:pt x="49" y="136"/>
                    <a:pt x="51" y="136"/>
                  </a:cubicBezTo>
                  <a:cubicBezTo>
                    <a:pt x="51" y="135"/>
                    <a:pt x="51" y="134"/>
                    <a:pt x="51" y="133"/>
                  </a:cubicBezTo>
                  <a:cubicBezTo>
                    <a:pt x="49" y="133"/>
                    <a:pt x="48" y="133"/>
                    <a:pt x="47" y="133"/>
                  </a:cubicBezTo>
                  <a:close/>
                  <a:moveTo>
                    <a:pt x="52" y="133"/>
                  </a:moveTo>
                  <a:cubicBezTo>
                    <a:pt x="52" y="134"/>
                    <a:pt x="52" y="135"/>
                    <a:pt x="52" y="136"/>
                  </a:cubicBezTo>
                  <a:cubicBezTo>
                    <a:pt x="53" y="136"/>
                    <a:pt x="55" y="136"/>
                    <a:pt x="56" y="136"/>
                  </a:cubicBezTo>
                  <a:cubicBezTo>
                    <a:pt x="56" y="135"/>
                    <a:pt x="56" y="134"/>
                    <a:pt x="56" y="133"/>
                  </a:cubicBezTo>
                  <a:cubicBezTo>
                    <a:pt x="55" y="133"/>
                    <a:pt x="53" y="133"/>
                    <a:pt x="52" y="133"/>
                  </a:cubicBezTo>
                  <a:close/>
                  <a:moveTo>
                    <a:pt x="11" y="138"/>
                  </a:moveTo>
                  <a:cubicBezTo>
                    <a:pt x="11" y="139"/>
                    <a:pt x="11" y="140"/>
                    <a:pt x="11" y="141"/>
                  </a:cubicBezTo>
                  <a:cubicBezTo>
                    <a:pt x="13" y="141"/>
                    <a:pt x="14" y="141"/>
                    <a:pt x="16" y="141"/>
                  </a:cubicBezTo>
                  <a:cubicBezTo>
                    <a:pt x="16" y="140"/>
                    <a:pt x="16" y="139"/>
                    <a:pt x="16" y="138"/>
                  </a:cubicBezTo>
                  <a:cubicBezTo>
                    <a:pt x="14" y="138"/>
                    <a:pt x="13" y="138"/>
                    <a:pt x="11" y="138"/>
                  </a:cubicBezTo>
                  <a:close/>
                  <a:moveTo>
                    <a:pt x="5" y="138"/>
                  </a:moveTo>
                  <a:cubicBezTo>
                    <a:pt x="5" y="139"/>
                    <a:pt x="5" y="140"/>
                    <a:pt x="5" y="141"/>
                  </a:cubicBezTo>
                  <a:cubicBezTo>
                    <a:pt x="7" y="141"/>
                    <a:pt x="8" y="141"/>
                    <a:pt x="10" y="141"/>
                  </a:cubicBezTo>
                  <a:cubicBezTo>
                    <a:pt x="10" y="140"/>
                    <a:pt x="10" y="139"/>
                    <a:pt x="10" y="138"/>
                  </a:cubicBezTo>
                  <a:cubicBezTo>
                    <a:pt x="8" y="138"/>
                    <a:pt x="7" y="138"/>
                    <a:pt x="5" y="138"/>
                  </a:cubicBezTo>
                  <a:close/>
                  <a:moveTo>
                    <a:pt x="18" y="138"/>
                  </a:moveTo>
                  <a:cubicBezTo>
                    <a:pt x="18" y="139"/>
                    <a:pt x="18" y="140"/>
                    <a:pt x="18" y="141"/>
                  </a:cubicBezTo>
                  <a:cubicBezTo>
                    <a:pt x="19" y="141"/>
                    <a:pt x="20" y="141"/>
                    <a:pt x="22" y="141"/>
                  </a:cubicBezTo>
                  <a:cubicBezTo>
                    <a:pt x="22" y="140"/>
                    <a:pt x="22" y="139"/>
                    <a:pt x="22" y="138"/>
                  </a:cubicBezTo>
                  <a:cubicBezTo>
                    <a:pt x="20" y="138"/>
                    <a:pt x="19" y="138"/>
                    <a:pt x="18" y="138"/>
                  </a:cubicBezTo>
                  <a:close/>
                  <a:moveTo>
                    <a:pt x="36" y="138"/>
                  </a:moveTo>
                  <a:cubicBezTo>
                    <a:pt x="36" y="139"/>
                    <a:pt x="36" y="140"/>
                    <a:pt x="36" y="141"/>
                  </a:cubicBezTo>
                  <a:cubicBezTo>
                    <a:pt x="37" y="141"/>
                    <a:pt x="38" y="141"/>
                    <a:pt x="40" y="141"/>
                  </a:cubicBezTo>
                  <a:cubicBezTo>
                    <a:pt x="40" y="140"/>
                    <a:pt x="40" y="139"/>
                    <a:pt x="40" y="138"/>
                  </a:cubicBezTo>
                  <a:cubicBezTo>
                    <a:pt x="38" y="138"/>
                    <a:pt x="37" y="138"/>
                    <a:pt x="36" y="138"/>
                  </a:cubicBezTo>
                  <a:close/>
                  <a:moveTo>
                    <a:pt x="41" y="138"/>
                  </a:moveTo>
                  <a:cubicBezTo>
                    <a:pt x="41" y="139"/>
                    <a:pt x="41" y="140"/>
                    <a:pt x="41" y="141"/>
                  </a:cubicBezTo>
                  <a:cubicBezTo>
                    <a:pt x="42" y="141"/>
                    <a:pt x="44" y="141"/>
                    <a:pt x="45" y="141"/>
                  </a:cubicBezTo>
                  <a:cubicBezTo>
                    <a:pt x="45" y="140"/>
                    <a:pt x="45" y="139"/>
                    <a:pt x="45" y="138"/>
                  </a:cubicBezTo>
                  <a:cubicBezTo>
                    <a:pt x="44" y="138"/>
                    <a:pt x="42" y="138"/>
                    <a:pt x="41" y="138"/>
                  </a:cubicBezTo>
                  <a:close/>
                  <a:moveTo>
                    <a:pt x="47" y="138"/>
                  </a:moveTo>
                  <a:cubicBezTo>
                    <a:pt x="47" y="139"/>
                    <a:pt x="47" y="140"/>
                    <a:pt x="47" y="141"/>
                  </a:cubicBezTo>
                  <a:cubicBezTo>
                    <a:pt x="48" y="141"/>
                    <a:pt x="49" y="141"/>
                    <a:pt x="51" y="141"/>
                  </a:cubicBezTo>
                  <a:cubicBezTo>
                    <a:pt x="51" y="140"/>
                    <a:pt x="51" y="139"/>
                    <a:pt x="51" y="138"/>
                  </a:cubicBezTo>
                  <a:cubicBezTo>
                    <a:pt x="49" y="138"/>
                    <a:pt x="48" y="138"/>
                    <a:pt x="47" y="138"/>
                  </a:cubicBezTo>
                  <a:close/>
                  <a:moveTo>
                    <a:pt x="52" y="138"/>
                  </a:moveTo>
                  <a:cubicBezTo>
                    <a:pt x="52" y="139"/>
                    <a:pt x="52" y="140"/>
                    <a:pt x="52" y="141"/>
                  </a:cubicBezTo>
                  <a:cubicBezTo>
                    <a:pt x="53" y="141"/>
                    <a:pt x="55" y="141"/>
                    <a:pt x="56" y="141"/>
                  </a:cubicBezTo>
                  <a:cubicBezTo>
                    <a:pt x="56" y="140"/>
                    <a:pt x="56" y="139"/>
                    <a:pt x="56" y="138"/>
                  </a:cubicBezTo>
                  <a:cubicBezTo>
                    <a:pt x="55" y="138"/>
                    <a:pt x="53" y="138"/>
                    <a:pt x="52" y="138"/>
                  </a:cubicBezTo>
                  <a:close/>
                  <a:moveTo>
                    <a:pt x="11" y="144"/>
                  </a:moveTo>
                  <a:cubicBezTo>
                    <a:pt x="11" y="144"/>
                    <a:pt x="11" y="145"/>
                    <a:pt x="11" y="146"/>
                  </a:cubicBezTo>
                  <a:cubicBezTo>
                    <a:pt x="13" y="146"/>
                    <a:pt x="14" y="146"/>
                    <a:pt x="16" y="146"/>
                  </a:cubicBezTo>
                  <a:cubicBezTo>
                    <a:pt x="16" y="145"/>
                    <a:pt x="16" y="144"/>
                    <a:pt x="16" y="144"/>
                  </a:cubicBezTo>
                  <a:cubicBezTo>
                    <a:pt x="14" y="144"/>
                    <a:pt x="13" y="144"/>
                    <a:pt x="11" y="144"/>
                  </a:cubicBezTo>
                  <a:close/>
                  <a:moveTo>
                    <a:pt x="5" y="144"/>
                  </a:moveTo>
                  <a:cubicBezTo>
                    <a:pt x="5" y="144"/>
                    <a:pt x="5" y="145"/>
                    <a:pt x="5" y="146"/>
                  </a:cubicBezTo>
                  <a:cubicBezTo>
                    <a:pt x="7" y="146"/>
                    <a:pt x="8" y="146"/>
                    <a:pt x="10" y="146"/>
                  </a:cubicBezTo>
                  <a:cubicBezTo>
                    <a:pt x="10" y="145"/>
                    <a:pt x="10" y="144"/>
                    <a:pt x="10" y="144"/>
                  </a:cubicBezTo>
                  <a:cubicBezTo>
                    <a:pt x="8" y="144"/>
                    <a:pt x="7" y="144"/>
                    <a:pt x="5" y="144"/>
                  </a:cubicBezTo>
                  <a:close/>
                  <a:moveTo>
                    <a:pt x="18" y="144"/>
                  </a:moveTo>
                  <a:cubicBezTo>
                    <a:pt x="18" y="144"/>
                    <a:pt x="18" y="145"/>
                    <a:pt x="18" y="146"/>
                  </a:cubicBezTo>
                  <a:cubicBezTo>
                    <a:pt x="19" y="146"/>
                    <a:pt x="20" y="146"/>
                    <a:pt x="22" y="146"/>
                  </a:cubicBezTo>
                  <a:cubicBezTo>
                    <a:pt x="22" y="145"/>
                    <a:pt x="22" y="144"/>
                    <a:pt x="22" y="144"/>
                  </a:cubicBezTo>
                  <a:cubicBezTo>
                    <a:pt x="20" y="144"/>
                    <a:pt x="19" y="144"/>
                    <a:pt x="18" y="144"/>
                  </a:cubicBezTo>
                  <a:close/>
                  <a:moveTo>
                    <a:pt x="24" y="144"/>
                  </a:moveTo>
                  <a:cubicBezTo>
                    <a:pt x="24" y="144"/>
                    <a:pt x="24" y="145"/>
                    <a:pt x="24" y="146"/>
                  </a:cubicBezTo>
                  <a:cubicBezTo>
                    <a:pt x="25" y="146"/>
                    <a:pt x="26" y="146"/>
                    <a:pt x="28" y="146"/>
                  </a:cubicBezTo>
                  <a:cubicBezTo>
                    <a:pt x="28" y="145"/>
                    <a:pt x="28" y="144"/>
                    <a:pt x="28" y="144"/>
                  </a:cubicBezTo>
                  <a:cubicBezTo>
                    <a:pt x="26" y="144"/>
                    <a:pt x="25" y="144"/>
                    <a:pt x="24" y="144"/>
                  </a:cubicBezTo>
                  <a:close/>
                  <a:moveTo>
                    <a:pt x="41" y="144"/>
                  </a:moveTo>
                  <a:cubicBezTo>
                    <a:pt x="41" y="144"/>
                    <a:pt x="41" y="145"/>
                    <a:pt x="41" y="146"/>
                  </a:cubicBezTo>
                  <a:cubicBezTo>
                    <a:pt x="42" y="146"/>
                    <a:pt x="44" y="146"/>
                    <a:pt x="45" y="146"/>
                  </a:cubicBezTo>
                  <a:cubicBezTo>
                    <a:pt x="45" y="145"/>
                    <a:pt x="45" y="144"/>
                    <a:pt x="45" y="144"/>
                  </a:cubicBezTo>
                  <a:cubicBezTo>
                    <a:pt x="44" y="144"/>
                    <a:pt x="42" y="144"/>
                    <a:pt x="41" y="144"/>
                  </a:cubicBezTo>
                  <a:close/>
                  <a:moveTo>
                    <a:pt x="47" y="144"/>
                  </a:moveTo>
                  <a:cubicBezTo>
                    <a:pt x="47" y="144"/>
                    <a:pt x="47" y="145"/>
                    <a:pt x="47" y="146"/>
                  </a:cubicBezTo>
                  <a:cubicBezTo>
                    <a:pt x="48" y="146"/>
                    <a:pt x="49" y="146"/>
                    <a:pt x="51" y="146"/>
                  </a:cubicBezTo>
                  <a:cubicBezTo>
                    <a:pt x="51" y="145"/>
                    <a:pt x="51" y="144"/>
                    <a:pt x="51" y="144"/>
                  </a:cubicBezTo>
                  <a:cubicBezTo>
                    <a:pt x="49" y="144"/>
                    <a:pt x="48" y="144"/>
                    <a:pt x="47" y="144"/>
                  </a:cubicBezTo>
                  <a:close/>
                  <a:moveTo>
                    <a:pt x="52" y="144"/>
                  </a:moveTo>
                  <a:cubicBezTo>
                    <a:pt x="52" y="144"/>
                    <a:pt x="52" y="145"/>
                    <a:pt x="52" y="146"/>
                  </a:cubicBezTo>
                  <a:cubicBezTo>
                    <a:pt x="53" y="146"/>
                    <a:pt x="55" y="146"/>
                    <a:pt x="56" y="146"/>
                  </a:cubicBezTo>
                  <a:cubicBezTo>
                    <a:pt x="56" y="145"/>
                    <a:pt x="56" y="144"/>
                    <a:pt x="56" y="144"/>
                  </a:cubicBezTo>
                  <a:cubicBezTo>
                    <a:pt x="55" y="144"/>
                    <a:pt x="53" y="144"/>
                    <a:pt x="52" y="144"/>
                  </a:cubicBezTo>
                  <a:close/>
                  <a:moveTo>
                    <a:pt x="36" y="31"/>
                  </a:moveTo>
                  <a:cubicBezTo>
                    <a:pt x="36" y="31"/>
                    <a:pt x="36" y="32"/>
                    <a:pt x="36" y="33"/>
                  </a:cubicBezTo>
                  <a:cubicBezTo>
                    <a:pt x="37" y="33"/>
                    <a:pt x="38" y="33"/>
                    <a:pt x="40" y="33"/>
                  </a:cubicBezTo>
                  <a:cubicBezTo>
                    <a:pt x="40" y="32"/>
                    <a:pt x="40" y="31"/>
                    <a:pt x="40" y="31"/>
                  </a:cubicBezTo>
                  <a:cubicBezTo>
                    <a:pt x="38" y="31"/>
                    <a:pt x="37" y="31"/>
                    <a:pt x="3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0" name="Rectangle 2614"/>
            <p:cNvSpPr>
              <a:spLocks noChangeArrowheads="1"/>
            </p:cNvSpPr>
            <p:nvPr/>
          </p:nvSpPr>
          <p:spPr bwMode="auto">
            <a:xfrm>
              <a:off x="-1873249" y="827087"/>
              <a:ext cx="6508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1" name="Freeform 2615"/>
            <p:cNvSpPr>
              <a:spLocks noEditPoints="1"/>
            </p:cNvSpPr>
            <p:nvPr/>
          </p:nvSpPr>
          <p:spPr bwMode="auto">
            <a:xfrm>
              <a:off x="-196849" y="635000"/>
              <a:ext cx="123825" cy="520700"/>
            </a:xfrm>
            <a:custGeom>
              <a:avLst/>
              <a:gdLst>
                <a:gd name="T0" fmla="*/ 26 w 38"/>
                <a:gd name="T1" fmla="*/ 160 h 160"/>
                <a:gd name="T2" fmla="*/ 2 w 38"/>
                <a:gd name="T3" fmla="*/ 61 h 160"/>
                <a:gd name="T4" fmla="*/ 0 w 38"/>
                <a:gd name="T5" fmla="*/ 48 h 160"/>
                <a:gd name="T6" fmla="*/ 2 w 38"/>
                <a:gd name="T7" fmla="*/ 39 h 160"/>
                <a:gd name="T8" fmla="*/ 6 w 38"/>
                <a:gd name="T9" fmla="*/ 22 h 160"/>
                <a:gd name="T10" fmla="*/ 4 w 38"/>
                <a:gd name="T11" fmla="*/ 14 h 160"/>
                <a:gd name="T12" fmla="*/ 20 w 38"/>
                <a:gd name="T13" fmla="*/ 0 h 160"/>
                <a:gd name="T14" fmla="*/ 35 w 38"/>
                <a:gd name="T15" fmla="*/ 14 h 160"/>
                <a:gd name="T16" fmla="*/ 33 w 38"/>
                <a:gd name="T17" fmla="*/ 22 h 160"/>
                <a:gd name="T18" fmla="*/ 37 w 38"/>
                <a:gd name="T19" fmla="*/ 39 h 160"/>
                <a:gd name="T20" fmla="*/ 38 w 38"/>
                <a:gd name="T21" fmla="*/ 48 h 160"/>
                <a:gd name="T22" fmla="*/ 37 w 38"/>
                <a:gd name="T23" fmla="*/ 160 h 160"/>
                <a:gd name="T24" fmla="*/ 8 w 38"/>
                <a:gd name="T25" fmla="*/ 39 h 160"/>
                <a:gd name="T26" fmla="*/ 9 w 38"/>
                <a:gd name="T27" fmla="*/ 35 h 160"/>
                <a:gd name="T28" fmla="*/ 8 w 38"/>
                <a:gd name="T29" fmla="*/ 28 h 160"/>
                <a:gd name="T30" fmla="*/ 9 w 38"/>
                <a:gd name="T31" fmla="*/ 32 h 160"/>
                <a:gd name="T32" fmla="*/ 8 w 38"/>
                <a:gd name="T33" fmla="*/ 28 h 160"/>
                <a:gd name="T34" fmla="*/ 4 w 38"/>
                <a:gd name="T35" fmla="*/ 32 h 160"/>
                <a:gd name="T36" fmla="*/ 6 w 38"/>
                <a:gd name="T37" fmla="*/ 28 h 160"/>
                <a:gd name="T38" fmla="*/ 11 w 38"/>
                <a:gd name="T39" fmla="*/ 28 h 160"/>
                <a:gd name="T40" fmla="*/ 13 w 38"/>
                <a:gd name="T41" fmla="*/ 32 h 160"/>
                <a:gd name="T42" fmla="*/ 11 w 38"/>
                <a:gd name="T43" fmla="*/ 28 h 160"/>
                <a:gd name="T44" fmla="*/ 15 w 38"/>
                <a:gd name="T45" fmla="*/ 32 h 160"/>
                <a:gd name="T46" fmla="*/ 16 w 38"/>
                <a:gd name="T47" fmla="*/ 28 h 160"/>
                <a:gd name="T48" fmla="*/ 18 w 38"/>
                <a:gd name="T49" fmla="*/ 28 h 160"/>
                <a:gd name="T50" fmla="*/ 20 w 38"/>
                <a:gd name="T51" fmla="*/ 32 h 160"/>
                <a:gd name="T52" fmla="*/ 18 w 38"/>
                <a:gd name="T53" fmla="*/ 28 h 160"/>
                <a:gd name="T54" fmla="*/ 22 w 38"/>
                <a:gd name="T55" fmla="*/ 32 h 160"/>
                <a:gd name="T56" fmla="*/ 24 w 38"/>
                <a:gd name="T57" fmla="*/ 28 h 160"/>
                <a:gd name="T58" fmla="*/ 26 w 38"/>
                <a:gd name="T59" fmla="*/ 28 h 160"/>
                <a:gd name="T60" fmla="*/ 27 w 38"/>
                <a:gd name="T61" fmla="*/ 32 h 160"/>
                <a:gd name="T62" fmla="*/ 26 w 38"/>
                <a:gd name="T63" fmla="*/ 28 h 160"/>
                <a:gd name="T64" fmla="*/ 29 w 38"/>
                <a:gd name="T65" fmla="*/ 32 h 160"/>
                <a:gd name="T66" fmla="*/ 31 w 38"/>
                <a:gd name="T67" fmla="*/ 28 h 160"/>
                <a:gd name="T68" fmla="*/ 33 w 38"/>
                <a:gd name="T69" fmla="*/ 28 h 160"/>
                <a:gd name="T70" fmla="*/ 35 w 38"/>
                <a:gd name="T71" fmla="*/ 32 h 160"/>
                <a:gd name="T72" fmla="*/ 33 w 38"/>
                <a:gd name="T73" fmla="*/ 28 h 160"/>
                <a:gd name="T74" fmla="*/ 4 w 38"/>
                <a:gd name="T75" fmla="*/ 39 h 160"/>
                <a:gd name="T76" fmla="*/ 6 w 38"/>
                <a:gd name="T77" fmla="*/ 35 h 160"/>
                <a:gd name="T78" fmla="*/ 11 w 38"/>
                <a:gd name="T79" fmla="*/ 35 h 160"/>
                <a:gd name="T80" fmla="*/ 13 w 38"/>
                <a:gd name="T81" fmla="*/ 39 h 160"/>
                <a:gd name="T82" fmla="*/ 11 w 38"/>
                <a:gd name="T83" fmla="*/ 35 h 160"/>
                <a:gd name="T84" fmla="*/ 15 w 38"/>
                <a:gd name="T85" fmla="*/ 39 h 160"/>
                <a:gd name="T86" fmla="*/ 16 w 38"/>
                <a:gd name="T87" fmla="*/ 35 h 160"/>
                <a:gd name="T88" fmla="*/ 18 w 38"/>
                <a:gd name="T89" fmla="*/ 35 h 160"/>
                <a:gd name="T90" fmla="*/ 20 w 38"/>
                <a:gd name="T91" fmla="*/ 39 h 160"/>
                <a:gd name="T92" fmla="*/ 18 w 38"/>
                <a:gd name="T93" fmla="*/ 35 h 160"/>
                <a:gd name="T94" fmla="*/ 22 w 38"/>
                <a:gd name="T95" fmla="*/ 39 h 160"/>
                <a:gd name="T96" fmla="*/ 24 w 38"/>
                <a:gd name="T97" fmla="*/ 35 h 160"/>
                <a:gd name="T98" fmla="*/ 26 w 38"/>
                <a:gd name="T99" fmla="*/ 35 h 160"/>
                <a:gd name="T100" fmla="*/ 27 w 38"/>
                <a:gd name="T101" fmla="*/ 39 h 160"/>
                <a:gd name="T102" fmla="*/ 26 w 38"/>
                <a:gd name="T103" fmla="*/ 35 h 160"/>
                <a:gd name="T104" fmla="*/ 29 w 38"/>
                <a:gd name="T105" fmla="*/ 39 h 160"/>
                <a:gd name="T106" fmla="*/ 31 w 38"/>
                <a:gd name="T107" fmla="*/ 35 h 160"/>
                <a:gd name="T108" fmla="*/ 33 w 38"/>
                <a:gd name="T109" fmla="*/ 35 h 160"/>
                <a:gd name="T110" fmla="*/ 35 w 38"/>
                <a:gd name="T111" fmla="*/ 39 h 160"/>
                <a:gd name="T112" fmla="*/ 33 w 38"/>
                <a:gd name="T113" fmla="*/ 3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 h="160">
                  <a:moveTo>
                    <a:pt x="37" y="160"/>
                  </a:moveTo>
                  <a:cubicBezTo>
                    <a:pt x="26" y="160"/>
                    <a:pt x="26" y="160"/>
                    <a:pt x="26" y="160"/>
                  </a:cubicBezTo>
                  <a:cubicBezTo>
                    <a:pt x="26" y="77"/>
                    <a:pt x="26" y="77"/>
                    <a:pt x="26" y="77"/>
                  </a:cubicBezTo>
                  <a:cubicBezTo>
                    <a:pt x="2" y="61"/>
                    <a:pt x="2" y="61"/>
                    <a:pt x="2" y="61"/>
                  </a:cubicBezTo>
                  <a:cubicBezTo>
                    <a:pt x="2" y="48"/>
                    <a:pt x="2" y="48"/>
                    <a:pt x="2" y="48"/>
                  </a:cubicBezTo>
                  <a:cubicBezTo>
                    <a:pt x="0" y="48"/>
                    <a:pt x="0" y="48"/>
                    <a:pt x="0" y="48"/>
                  </a:cubicBezTo>
                  <a:cubicBezTo>
                    <a:pt x="0" y="39"/>
                    <a:pt x="0" y="39"/>
                    <a:pt x="0" y="39"/>
                  </a:cubicBezTo>
                  <a:cubicBezTo>
                    <a:pt x="2" y="39"/>
                    <a:pt x="2" y="39"/>
                    <a:pt x="2" y="39"/>
                  </a:cubicBezTo>
                  <a:cubicBezTo>
                    <a:pt x="2" y="24"/>
                    <a:pt x="2" y="24"/>
                    <a:pt x="2" y="24"/>
                  </a:cubicBezTo>
                  <a:cubicBezTo>
                    <a:pt x="3" y="23"/>
                    <a:pt x="5" y="23"/>
                    <a:pt x="6" y="22"/>
                  </a:cubicBezTo>
                  <a:cubicBezTo>
                    <a:pt x="6" y="14"/>
                    <a:pt x="6" y="14"/>
                    <a:pt x="6" y="14"/>
                  </a:cubicBezTo>
                  <a:cubicBezTo>
                    <a:pt x="4" y="14"/>
                    <a:pt x="4" y="14"/>
                    <a:pt x="4" y="14"/>
                  </a:cubicBezTo>
                  <a:cubicBezTo>
                    <a:pt x="12" y="7"/>
                    <a:pt x="12" y="7"/>
                    <a:pt x="12" y="7"/>
                  </a:cubicBezTo>
                  <a:cubicBezTo>
                    <a:pt x="20" y="0"/>
                    <a:pt x="20" y="0"/>
                    <a:pt x="20" y="0"/>
                  </a:cubicBezTo>
                  <a:cubicBezTo>
                    <a:pt x="28" y="7"/>
                    <a:pt x="28" y="7"/>
                    <a:pt x="28" y="7"/>
                  </a:cubicBezTo>
                  <a:cubicBezTo>
                    <a:pt x="35" y="14"/>
                    <a:pt x="35" y="14"/>
                    <a:pt x="35" y="14"/>
                  </a:cubicBezTo>
                  <a:cubicBezTo>
                    <a:pt x="33" y="14"/>
                    <a:pt x="33" y="14"/>
                    <a:pt x="33" y="14"/>
                  </a:cubicBezTo>
                  <a:cubicBezTo>
                    <a:pt x="33" y="22"/>
                    <a:pt x="33" y="22"/>
                    <a:pt x="33" y="22"/>
                  </a:cubicBezTo>
                  <a:cubicBezTo>
                    <a:pt x="35" y="23"/>
                    <a:pt x="36" y="23"/>
                    <a:pt x="37" y="24"/>
                  </a:cubicBezTo>
                  <a:cubicBezTo>
                    <a:pt x="37" y="39"/>
                    <a:pt x="37" y="39"/>
                    <a:pt x="37" y="39"/>
                  </a:cubicBezTo>
                  <a:cubicBezTo>
                    <a:pt x="38" y="39"/>
                    <a:pt x="38" y="39"/>
                    <a:pt x="38" y="39"/>
                  </a:cubicBezTo>
                  <a:cubicBezTo>
                    <a:pt x="38" y="48"/>
                    <a:pt x="38" y="48"/>
                    <a:pt x="38" y="48"/>
                  </a:cubicBezTo>
                  <a:cubicBezTo>
                    <a:pt x="37" y="48"/>
                    <a:pt x="37" y="48"/>
                    <a:pt x="37" y="48"/>
                  </a:cubicBezTo>
                  <a:cubicBezTo>
                    <a:pt x="37" y="160"/>
                    <a:pt x="37" y="160"/>
                    <a:pt x="37" y="160"/>
                  </a:cubicBezTo>
                  <a:close/>
                  <a:moveTo>
                    <a:pt x="8" y="35"/>
                  </a:moveTo>
                  <a:cubicBezTo>
                    <a:pt x="8" y="36"/>
                    <a:pt x="8" y="38"/>
                    <a:pt x="8" y="39"/>
                  </a:cubicBezTo>
                  <a:cubicBezTo>
                    <a:pt x="8" y="39"/>
                    <a:pt x="9" y="39"/>
                    <a:pt x="9" y="39"/>
                  </a:cubicBezTo>
                  <a:cubicBezTo>
                    <a:pt x="9" y="38"/>
                    <a:pt x="9" y="36"/>
                    <a:pt x="9" y="35"/>
                  </a:cubicBezTo>
                  <a:cubicBezTo>
                    <a:pt x="9" y="35"/>
                    <a:pt x="8" y="35"/>
                    <a:pt x="8" y="35"/>
                  </a:cubicBezTo>
                  <a:close/>
                  <a:moveTo>
                    <a:pt x="8" y="28"/>
                  </a:moveTo>
                  <a:cubicBezTo>
                    <a:pt x="8" y="29"/>
                    <a:pt x="8" y="30"/>
                    <a:pt x="8" y="32"/>
                  </a:cubicBezTo>
                  <a:cubicBezTo>
                    <a:pt x="8" y="32"/>
                    <a:pt x="9" y="32"/>
                    <a:pt x="9" y="32"/>
                  </a:cubicBezTo>
                  <a:cubicBezTo>
                    <a:pt x="9" y="30"/>
                    <a:pt x="9" y="29"/>
                    <a:pt x="9" y="28"/>
                  </a:cubicBezTo>
                  <a:cubicBezTo>
                    <a:pt x="9" y="28"/>
                    <a:pt x="8" y="28"/>
                    <a:pt x="8" y="28"/>
                  </a:cubicBezTo>
                  <a:close/>
                  <a:moveTo>
                    <a:pt x="4" y="28"/>
                  </a:moveTo>
                  <a:cubicBezTo>
                    <a:pt x="4" y="32"/>
                    <a:pt x="4" y="32"/>
                    <a:pt x="4" y="32"/>
                  </a:cubicBezTo>
                  <a:cubicBezTo>
                    <a:pt x="6" y="32"/>
                    <a:pt x="6" y="32"/>
                    <a:pt x="6" y="32"/>
                  </a:cubicBezTo>
                  <a:cubicBezTo>
                    <a:pt x="6" y="28"/>
                    <a:pt x="6" y="28"/>
                    <a:pt x="6" y="28"/>
                  </a:cubicBezTo>
                  <a:cubicBezTo>
                    <a:pt x="4" y="28"/>
                    <a:pt x="4" y="28"/>
                    <a:pt x="4" y="28"/>
                  </a:cubicBezTo>
                  <a:close/>
                  <a:moveTo>
                    <a:pt x="11" y="28"/>
                  </a:moveTo>
                  <a:cubicBezTo>
                    <a:pt x="11" y="29"/>
                    <a:pt x="11" y="30"/>
                    <a:pt x="11" y="32"/>
                  </a:cubicBezTo>
                  <a:cubicBezTo>
                    <a:pt x="12" y="32"/>
                    <a:pt x="12" y="32"/>
                    <a:pt x="13" y="32"/>
                  </a:cubicBezTo>
                  <a:cubicBezTo>
                    <a:pt x="13" y="30"/>
                    <a:pt x="13" y="29"/>
                    <a:pt x="13" y="28"/>
                  </a:cubicBezTo>
                  <a:cubicBezTo>
                    <a:pt x="12" y="28"/>
                    <a:pt x="12" y="28"/>
                    <a:pt x="11" y="28"/>
                  </a:cubicBezTo>
                  <a:close/>
                  <a:moveTo>
                    <a:pt x="15" y="28"/>
                  </a:moveTo>
                  <a:cubicBezTo>
                    <a:pt x="15" y="29"/>
                    <a:pt x="15" y="30"/>
                    <a:pt x="15" y="32"/>
                  </a:cubicBezTo>
                  <a:cubicBezTo>
                    <a:pt x="15" y="32"/>
                    <a:pt x="16" y="32"/>
                    <a:pt x="16" y="32"/>
                  </a:cubicBezTo>
                  <a:cubicBezTo>
                    <a:pt x="16" y="30"/>
                    <a:pt x="16" y="29"/>
                    <a:pt x="16" y="28"/>
                  </a:cubicBezTo>
                  <a:cubicBezTo>
                    <a:pt x="16" y="28"/>
                    <a:pt x="15" y="28"/>
                    <a:pt x="15" y="28"/>
                  </a:cubicBezTo>
                  <a:close/>
                  <a:moveTo>
                    <a:pt x="18" y="28"/>
                  </a:moveTo>
                  <a:cubicBezTo>
                    <a:pt x="18" y="29"/>
                    <a:pt x="18" y="30"/>
                    <a:pt x="18" y="32"/>
                  </a:cubicBezTo>
                  <a:cubicBezTo>
                    <a:pt x="19" y="32"/>
                    <a:pt x="20" y="32"/>
                    <a:pt x="20" y="32"/>
                  </a:cubicBezTo>
                  <a:cubicBezTo>
                    <a:pt x="20" y="30"/>
                    <a:pt x="20" y="29"/>
                    <a:pt x="20" y="28"/>
                  </a:cubicBezTo>
                  <a:cubicBezTo>
                    <a:pt x="20" y="28"/>
                    <a:pt x="19" y="28"/>
                    <a:pt x="18" y="28"/>
                  </a:cubicBezTo>
                  <a:close/>
                  <a:moveTo>
                    <a:pt x="22" y="28"/>
                  </a:moveTo>
                  <a:cubicBezTo>
                    <a:pt x="22" y="29"/>
                    <a:pt x="22" y="30"/>
                    <a:pt x="22" y="32"/>
                  </a:cubicBezTo>
                  <a:cubicBezTo>
                    <a:pt x="23" y="32"/>
                    <a:pt x="23" y="32"/>
                    <a:pt x="24" y="32"/>
                  </a:cubicBezTo>
                  <a:cubicBezTo>
                    <a:pt x="24" y="30"/>
                    <a:pt x="24" y="29"/>
                    <a:pt x="24" y="28"/>
                  </a:cubicBezTo>
                  <a:cubicBezTo>
                    <a:pt x="23" y="28"/>
                    <a:pt x="23" y="28"/>
                    <a:pt x="22" y="28"/>
                  </a:cubicBezTo>
                  <a:close/>
                  <a:moveTo>
                    <a:pt x="26" y="28"/>
                  </a:moveTo>
                  <a:cubicBezTo>
                    <a:pt x="26" y="29"/>
                    <a:pt x="26" y="30"/>
                    <a:pt x="26" y="32"/>
                  </a:cubicBezTo>
                  <a:cubicBezTo>
                    <a:pt x="26" y="32"/>
                    <a:pt x="27" y="32"/>
                    <a:pt x="27" y="32"/>
                  </a:cubicBezTo>
                  <a:cubicBezTo>
                    <a:pt x="27" y="30"/>
                    <a:pt x="27" y="29"/>
                    <a:pt x="27" y="28"/>
                  </a:cubicBezTo>
                  <a:cubicBezTo>
                    <a:pt x="27" y="28"/>
                    <a:pt x="26" y="28"/>
                    <a:pt x="26" y="28"/>
                  </a:cubicBezTo>
                  <a:close/>
                  <a:moveTo>
                    <a:pt x="29" y="28"/>
                  </a:moveTo>
                  <a:cubicBezTo>
                    <a:pt x="29" y="29"/>
                    <a:pt x="29" y="30"/>
                    <a:pt x="29" y="32"/>
                  </a:cubicBezTo>
                  <a:cubicBezTo>
                    <a:pt x="30" y="32"/>
                    <a:pt x="30" y="32"/>
                    <a:pt x="31" y="32"/>
                  </a:cubicBezTo>
                  <a:cubicBezTo>
                    <a:pt x="31" y="30"/>
                    <a:pt x="31" y="29"/>
                    <a:pt x="31" y="28"/>
                  </a:cubicBezTo>
                  <a:cubicBezTo>
                    <a:pt x="30" y="28"/>
                    <a:pt x="30" y="28"/>
                    <a:pt x="29" y="28"/>
                  </a:cubicBezTo>
                  <a:close/>
                  <a:moveTo>
                    <a:pt x="33" y="28"/>
                  </a:moveTo>
                  <a:cubicBezTo>
                    <a:pt x="33" y="32"/>
                    <a:pt x="33" y="32"/>
                    <a:pt x="33" y="32"/>
                  </a:cubicBezTo>
                  <a:cubicBezTo>
                    <a:pt x="35" y="32"/>
                    <a:pt x="35" y="32"/>
                    <a:pt x="35" y="32"/>
                  </a:cubicBezTo>
                  <a:cubicBezTo>
                    <a:pt x="35" y="28"/>
                    <a:pt x="35" y="28"/>
                    <a:pt x="35" y="28"/>
                  </a:cubicBezTo>
                  <a:cubicBezTo>
                    <a:pt x="33" y="28"/>
                    <a:pt x="33" y="28"/>
                    <a:pt x="33" y="28"/>
                  </a:cubicBezTo>
                  <a:close/>
                  <a:moveTo>
                    <a:pt x="4" y="35"/>
                  </a:moveTo>
                  <a:cubicBezTo>
                    <a:pt x="4" y="39"/>
                    <a:pt x="4" y="39"/>
                    <a:pt x="4" y="39"/>
                  </a:cubicBezTo>
                  <a:cubicBezTo>
                    <a:pt x="6" y="39"/>
                    <a:pt x="6" y="39"/>
                    <a:pt x="6" y="39"/>
                  </a:cubicBezTo>
                  <a:cubicBezTo>
                    <a:pt x="6" y="35"/>
                    <a:pt x="6" y="35"/>
                    <a:pt x="6" y="35"/>
                  </a:cubicBezTo>
                  <a:cubicBezTo>
                    <a:pt x="4" y="35"/>
                    <a:pt x="4" y="35"/>
                    <a:pt x="4" y="35"/>
                  </a:cubicBezTo>
                  <a:close/>
                  <a:moveTo>
                    <a:pt x="11" y="35"/>
                  </a:moveTo>
                  <a:cubicBezTo>
                    <a:pt x="11" y="36"/>
                    <a:pt x="11" y="38"/>
                    <a:pt x="11" y="39"/>
                  </a:cubicBezTo>
                  <a:cubicBezTo>
                    <a:pt x="12" y="39"/>
                    <a:pt x="12" y="39"/>
                    <a:pt x="13" y="39"/>
                  </a:cubicBezTo>
                  <a:cubicBezTo>
                    <a:pt x="13" y="38"/>
                    <a:pt x="13" y="36"/>
                    <a:pt x="13" y="35"/>
                  </a:cubicBezTo>
                  <a:cubicBezTo>
                    <a:pt x="12" y="35"/>
                    <a:pt x="12" y="35"/>
                    <a:pt x="11" y="35"/>
                  </a:cubicBezTo>
                  <a:close/>
                  <a:moveTo>
                    <a:pt x="15" y="35"/>
                  </a:moveTo>
                  <a:cubicBezTo>
                    <a:pt x="15" y="36"/>
                    <a:pt x="15" y="38"/>
                    <a:pt x="15" y="39"/>
                  </a:cubicBezTo>
                  <a:cubicBezTo>
                    <a:pt x="15" y="39"/>
                    <a:pt x="16" y="39"/>
                    <a:pt x="16" y="39"/>
                  </a:cubicBezTo>
                  <a:cubicBezTo>
                    <a:pt x="16" y="38"/>
                    <a:pt x="16" y="36"/>
                    <a:pt x="16" y="35"/>
                  </a:cubicBezTo>
                  <a:cubicBezTo>
                    <a:pt x="16" y="35"/>
                    <a:pt x="15" y="35"/>
                    <a:pt x="15" y="35"/>
                  </a:cubicBezTo>
                  <a:close/>
                  <a:moveTo>
                    <a:pt x="18" y="35"/>
                  </a:moveTo>
                  <a:cubicBezTo>
                    <a:pt x="18" y="36"/>
                    <a:pt x="18" y="38"/>
                    <a:pt x="18" y="39"/>
                  </a:cubicBezTo>
                  <a:cubicBezTo>
                    <a:pt x="19" y="39"/>
                    <a:pt x="20" y="39"/>
                    <a:pt x="20" y="39"/>
                  </a:cubicBezTo>
                  <a:cubicBezTo>
                    <a:pt x="20" y="38"/>
                    <a:pt x="20" y="36"/>
                    <a:pt x="20" y="35"/>
                  </a:cubicBezTo>
                  <a:cubicBezTo>
                    <a:pt x="20" y="35"/>
                    <a:pt x="19" y="35"/>
                    <a:pt x="18" y="35"/>
                  </a:cubicBezTo>
                  <a:close/>
                  <a:moveTo>
                    <a:pt x="22" y="35"/>
                  </a:moveTo>
                  <a:cubicBezTo>
                    <a:pt x="22" y="36"/>
                    <a:pt x="22" y="38"/>
                    <a:pt x="22" y="39"/>
                  </a:cubicBezTo>
                  <a:cubicBezTo>
                    <a:pt x="23" y="39"/>
                    <a:pt x="23" y="39"/>
                    <a:pt x="24" y="39"/>
                  </a:cubicBezTo>
                  <a:cubicBezTo>
                    <a:pt x="24" y="38"/>
                    <a:pt x="24" y="36"/>
                    <a:pt x="24" y="35"/>
                  </a:cubicBezTo>
                  <a:cubicBezTo>
                    <a:pt x="23" y="35"/>
                    <a:pt x="23" y="35"/>
                    <a:pt x="22" y="35"/>
                  </a:cubicBezTo>
                  <a:close/>
                  <a:moveTo>
                    <a:pt x="26" y="35"/>
                  </a:moveTo>
                  <a:cubicBezTo>
                    <a:pt x="26" y="36"/>
                    <a:pt x="26" y="38"/>
                    <a:pt x="26" y="39"/>
                  </a:cubicBezTo>
                  <a:cubicBezTo>
                    <a:pt x="26" y="39"/>
                    <a:pt x="27" y="39"/>
                    <a:pt x="27" y="39"/>
                  </a:cubicBezTo>
                  <a:cubicBezTo>
                    <a:pt x="27" y="38"/>
                    <a:pt x="27" y="36"/>
                    <a:pt x="27" y="35"/>
                  </a:cubicBezTo>
                  <a:cubicBezTo>
                    <a:pt x="27" y="35"/>
                    <a:pt x="26" y="35"/>
                    <a:pt x="26" y="35"/>
                  </a:cubicBezTo>
                  <a:close/>
                  <a:moveTo>
                    <a:pt x="29" y="35"/>
                  </a:moveTo>
                  <a:cubicBezTo>
                    <a:pt x="29" y="36"/>
                    <a:pt x="29" y="38"/>
                    <a:pt x="29" y="39"/>
                  </a:cubicBezTo>
                  <a:cubicBezTo>
                    <a:pt x="30" y="39"/>
                    <a:pt x="30" y="39"/>
                    <a:pt x="31" y="39"/>
                  </a:cubicBezTo>
                  <a:cubicBezTo>
                    <a:pt x="31" y="38"/>
                    <a:pt x="31" y="36"/>
                    <a:pt x="31" y="35"/>
                  </a:cubicBezTo>
                  <a:cubicBezTo>
                    <a:pt x="30" y="35"/>
                    <a:pt x="30" y="35"/>
                    <a:pt x="29" y="35"/>
                  </a:cubicBezTo>
                  <a:close/>
                  <a:moveTo>
                    <a:pt x="33" y="35"/>
                  </a:moveTo>
                  <a:cubicBezTo>
                    <a:pt x="33" y="39"/>
                    <a:pt x="33" y="39"/>
                    <a:pt x="33" y="39"/>
                  </a:cubicBezTo>
                  <a:cubicBezTo>
                    <a:pt x="35" y="39"/>
                    <a:pt x="35" y="39"/>
                    <a:pt x="35" y="39"/>
                  </a:cubicBezTo>
                  <a:cubicBezTo>
                    <a:pt x="35" y="35"/>
                    <a:pt x="35" y="35"/>
                    <a:pt x="35" y="35"/>
                  </a:cubicBezTo>
                  <a:lnTo>
                    <a:pt x="3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2" name="Freeform 2616"/>
            <p:cNvSpPr>
              <a:spLocks/>
            </p:cNvSpPr>
            <p:nvPr/>
          </p:nvSpPr>
          <p:spPr bwMode="auto">
            <a:xfrm>
              <a:off x="-215899" y="823912"/>
              <a:ext cx="96838" cy="331788"/>
            </a:xfrm>
            <a:custGeom>
              <a:avLst/>
              <a:gdLst>
                <a:gd name="T0" fmla="*/ 0 w 61"/>
                <a:gd name="T1" fmla="*/ 209 h 209"/>
                <a:gd name="T2" fmla="*/ 61 w 61"/>
                <a:gd name="T3" fmla="*/ 209 h 209"/>
                <a:gd name="T4" fmla="*/ 61 w 61"/>
                <a:gd name="T5" fmla="*/ 41 h 209"/>
                <a:gd name="T6" fmla="*/ 0 w 61"/>
                <a:gd name="T7" fmla="*/ 0 h 209"/>
                <a:gd name="T8" fmla="*/ 0 w 61"/>
                <a:gd name="T9" fmla="*/ 209 h 209"/>
              </a:gdLst>
              <a:ahLst/>
              <a:cxnLst>
                <a:cxn ang="0">
                  <a:pos x="T0" y="T1"/>
                </a:cxn>
                <a:cxn ang="0">
                  <a:pos x="T2" y="T3"/>
                </a:cxn>
                <a:cxn ang="0">
                  <a:pos x="T4" y="T5"/>
                </a:cxn>
                <a:cxn ang="0">
                  <a:pos x="T6" y="T7"/>
                </a:cxn>
                <a:cxn ang="0">
                  <a:pos x="T8" y="T9"/>
                </a:cxn>
              </a:cxnLst>
              <a:rect l="0" t="0" r="r" b="b"/>
              <a:pathLst>
                <a:path w="61" h="209">
                  <a:moveTo>
                    <a:pt x="0" y="209"/>
                  </a:moveTo>
                  <a:lnTo>
                    <a:pt x="61" y="209"/>
                  </a:lnTo>
                  <a:lnTo>
                    <a:pt x="61" y="41"/>
                  </a:lnTo>
                  <a:lnTo>
                    <a:pt x="0" y="0"/>
                  </a:lnTo>
                  <a:lnTo>
                    <a:pt x="0"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3" name="Rectangle 2617"/>
            <p:cNvSpPr>
              <a:spLocks noChangeArrowheads="1"/>
            </p:cNvSpPr>
            <p:nvPr/>
          </p:nvSpPr>
          <p:spPr bwMode="auto">
            <a:xfrm>
              <a:off x="-239712" y="1081087"/>
              <a:ext cx="16351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4" name="Freeform 2618"/>
            <p:cNvSpPr>
              <a:spLocks noEditPoints="1"/>
            </p:cNvSpPr>
            <p:nvPr/>
          </p:nvSpPr>
          <p:spPr bwMode="auto">
            <a:xfrm>
              <a:off x="-180974" y="892175"/>
              <a:ext cx="46038" cy="161925"/>
            </a:xfrm>
            <a:custGeom>
              <a:avLst/>
              <a:gdLst>
                <a:gd name="T0" fmla="*/ 14 w 14"/>
                <a:gd name="T1" fmla="*/ 4 h 50"/>
                <a:gd name="T2" fmla="*/ 0 w 14"/>
                <a:gd name="T3" fmla="*/ 5 h 50"/>
                <a:gd name="T4" fmla="*/ 0 w 14"/>
                <a:gd name="T5" fmla="*/ 0 h 50"/>
                <a:gd name="T6" fmla="*/ 14 w 14"/>
                <a:gd name="T7" fmla="*/ 2 h 50"/>
                <a:gd name="T8" fmla="*/ 0 w 14"/>
                <a:gd name="T9" fmla="*/ 0 h 50"/>
                <a:gd name="T10" fmla="*/ 14 w 14"/>
                <a:gd name="T11" fmla="*/ 7 h 50"/>
                <a:gd name="T12" fmla="*/ 0 w 14"/>
                <a:gd name="T13" fmla="*/ 9 h 50"/>
                <a:gd name="T14" fmla="*/ 0 w 14"/>
                <a:gd name="T15" fmla="*/ 11 h 50"/>
                <a:gd name="T16" fmla="*/ 14 w 14"/>
                <a:gd name="T17" fmla="*/ 12 h 50"/>
                <a:gd name="T18" fmla="*/ 0 w 14"/>
                <a:gd name="T19" fmla="*/ 11 h 50"/>
                <a:gd name="T20" fmla="*/ 14 w 14"/>
                <a:gd name="T21" fmla="*/ 14 h 50"/>
                <a:gd name="T22" fmla="*/ 0 w 14"/>
                <a:gd name="T23" fmla="*/ 16 h 50"/>
                <a:gd name="T24" fmla="*/ 0 w 14"/>
                <a:gd name="T25" fmla="*/ 17 h 50"/>
                <a:gd name="T26" fmla="*/ 14 w 14"/>
                <a:gd name="T27" fmla="*/ 19 h 50"/>
                <a:gd name="T28" fmla="*/ 0 w 14"/>
                <a:gd name="T29" fmla="*/ 17 h 50"/>
                <a:gd name="T30" fmla="*/ 14 w 14"/>
                <a:gd name="T31" fmla="*/ 21 h 50"/>
                <a:gd name="T32" fmla="*/ 0 w 14"/>
                <a:gd name="T33" fmla="*/ 22 h 50"/>
                <a:gd name="T34" fmla="*/ 0 w 14"/>
                <a:gd name="T35" fmla="*/ 24 h 50"/>
                <a:gd name="T36" fmla="*/ 14 w 14"/>
                <a:gd name="T37" fmla="*/ 26 h 50"/>
                <a:gd name="T38" fmla="*/ 0 w 14"/>
                <a:gd name="T39" fmla="*/ 24 h 50"/>
                <a:gd name="T40" fmla="*/ 14 w 14"/>
                <a:gd name="T41" fmla="*/ 28 h 50"/>
                <a:gd name="T42" fmla="*/ 0 w 14"/>
                <a:gd name="T43" fmla="*/ 29 h 50"/>
                <a:gd name="T44" fmla="*/ 0 w 14"/>
                <a:gd name="T45" fmla="*/ 31 h 50"/>
                <a:gd name="T46" fmla="*/ 14 w 14"/>
                <a:gd name="T47" fmla="*/ 33 h 50"/>
                <a:gd name="T48" fmla="*/ 0 w 14"/>
                <a:gd name="T49" fmla="*/ 31 h 50"/>
                <a:gd name="T50" fmla="*/ 14 w 14"/>
                <a:gd name="T51" fmla="*/ 35 h 50"/>
                <a:gd name="T52" fmla="*/ 0 w 14"/>
                <a:gd name="T53" fmla="*/ 36 h 50"/>
                <a:gd name="T54" fmla="*/ 0 w 14"/>
                <a:gd name="T55" fmla="*/ 38 h 50"/>
                <a:gd name="T56" fmla="*/ 14 w 14"/>
                <a:gd name="T57" fmla="*/ 40 h 50"/>
                <a:gd name="T58" fmla="*/ 0 w 14"/>
                <a:gd name="T59" fmla="*/ 38 h 50"/>
                <a:gd name="T60" fmla="*/ 14 w 14"/>
                <a:gd name="T61" fmla="*/ 42 h 50"/>
                <a:gd name="T62" fmla="*/ 0 w 14"/>
                <a:gd name="T63" fmla="*/ 43 h 50"/>
                <a:gd name="T64" fmla="*/ 0 w 14"/>
                <a:gd name="T65" fmla="*/ 45 h 50"/>
                <a:gd name="T66" fmla="*/ 14 w 14"/>
                <a:gd name="T67" fmla="*/ 47 h 50"/>
                <a:gd name="T68" fmla="*/ 0 w 14"/>
                <a:gd name="T69" fmla="*/ 45 h 50"/>
                <a:gd name="T70" fmla="*/ 14 w 14"/>
                <a:gd name="T71" fmla="*/ 48 h 50"/>
                <a:gd name="T72" fmla="*/ 0 w 14"/>
                <a:gd name="T7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50">
                  <a:moveTo>
                    <a:pt x="0" y="4"/>
                  </a:moveTo>
                  <a:cubicBezTo>
                    <a:pt x="5" y="4"/>
                    <a:pt x="9" y="4"/>
                    <a:pt x="14" y="4"/>
                  </a:cubicBezTo>
                  <a:cubicBezTo>
                    <a:pt x="14" y="4"/>
                    <a:pt x="14" y="5"/>
                    <a:pt x="14" y="5"/>
                  </a:cubicBezTo>
                  <a:cubicBezTo>
                    <a:pt x="9" y="5"/>
                    <a:pt x="5" y="5"/>
                    <a:pt x="0" y="5"/>
                  </a:cubicBezTo>
                  <a:cubicBezTo>
                    <a:pt x="0" y="5"/>
                    <a:pt x="0" y="4"/>
                    <a:pt x="0" y="4"/>
                  </a:cubicBezTo>
                  <a:close/>
                  <a:moveTo>
                    <a:pt x="0" y="0"/>
                  </a:moveTo>
                  <a:cubicBezTo>
                    <a:pt x="14" y="0"/>
                    <a:pt x="14" y="0"/>
                    <a:pt x="14" y="0"/>
                  </a:cubicBezTo>
                  <a:cubicBezTo>
                    <a:pt x="14" y="2"/>
                    <a:pt x="14" y="2"/>
                    <a:pt x="14" y="2"/>
                  </a:cubicBezTo>
                  <a:cubicBezTo>
                    <a:pt x="0" y="2"/>
                    <a:pt x="0" y="2"/>
                    <a:pt x="0" y="2"/>
                  </a:cubicBezTo>
                  <a:cubicBezTo>
                    <a:pt x="0" y="0"/>
                    <a:pt x="0" y="0"/>
                    <a:pt x="0" y="0"/>
                  </a:cubicBezTo>
                  <a:close/>
                  <a:moveTo>
                    <a:pt x="0" y="7"/>
                  </a:moveTo>
                  <a:cubicBezTo>
                    <a:pt x="5" y="7"/>
                    <a:pt x="9" y="7"/>
                    <a:pt x="14" y="7"/>
                  </a:cubicBezTo>
                  <a:cubicBezTo>
                    <a:pt x="14" y="8"/>
                    <a:pt x="14" y="8"/>
                    <a:pt x="14" y="9"/>
                  </a:cubicBezTo>
                  <a:cubicBezTo>
                    <a:pt x="9" y="9"/>
                    <a:pt x="5" y="9"/>
                    <a:pt x="0" y="9"/>
                  </a:cubicBezTo>
                  <a:cubicBezTo>
                    <a:pt x="0" y="8"/>
                    <a:pt x="0" y="8"/>
                    <a:pt x="0" y="7"/>
                  </a:cubicBezTo>
                  <a:close/>
                  <a:moveTo>
                    <a:pt x="0" y="11"/>
                  </a:moveTo>
                  <a:cubicBezTo>
                    <a:pt x="5" y="11"/>
                    <a:pt x="9" y="11"/>
                    <a:pt x="14" y="11"/>
                  </a:cubicBezTo>
                  <a:cubicBezTo>
                    <a:pt x="14" y="11"/>
                    <a:pt x="14" y="12"/>
                    <a:pt x="14" y="12"/>
                  </a:cubicBezTo>
                  <a:cubicBezTo>
                    <a:pt x="9" y="12"/>
                    <a:pt x="5" y="12"/>
                    <a:pt x="0" y="12"/>
                  </a:cubicBezTo>
                  <a:cubicBezTo>
                    <a:pt x="0" y="12"/>
                    <a:pt x="0" y="11"/>
                    <a:pt x="0" y="11"/>
                  </a:cubicBezTo>
                  <a:close/>
                  <a:moveTo>
                    <a:pt x="0" y="14"/>
                  </a:moveTo>
                  <a:cubicBezTo>
                    <a:pt x="5" y="14"/>
                    <a:pt x="9" y="14"/>
                    <a:pt x="14" y="14"/>
                  </a:cubicBezTo>
                  <a:cubicBezTo>
                    <a:pt x="14" y="15"/>
                    <a:pt x="14" y="15"/>
                    <a:pt x="14" y="16"/>
                  </a:cubicBezTo>
                  <a:cubicBezTo>
                    <a:pt x="9" y="16"/>
                    <a:pt x="5" y="16"/>
                    <a:pt x="0" y="16"/>
                  </a:cubicBezTo>
                  <a:cubicBezTo>
                    <a:pt x="0" y="15"/>
                    <a:pt x="0" y="15"/>
                    <a:pt x="0" y="14"/>
                  </a:cubicBezTo>
                  <a:close/>
                  <a:moveTo>
                    <a:pt x="0" y="17"/>
                  </a:moveTo>
                  <a:cubicBezTo>
                    <a:pt x="5" y="17"/>
                    <a:pt x="9" y="17"/>
                    <a:pt x="14" y="17"/>
                  </a:cubicBezTo>
                  <a:cubicBezTo>
                    <a:pt x="14" y="18"/>
                    <a:pt x="14" y="19"/>
                    <a:pt x="14" y="19"/>
                  </a:cubicBezTo>
                  <a:cubicBezTo>
                    <a:pt x="9" y="19"/>
                    <a:pt x="5" y="19"/>
                    <a:pt x="0" y="19"/>
                  </a:cubicBezTo>
                  <a:cubicBezTo>
                    <a:pt x="0" y="19"/>
                    <a:pt x="0" y="18"/>
                    <a:pt x="0" y="17"/>
                  </a:cubicBezTo>
                  <a:close/>
                  <a:moveTo>
                    <a:pt x="0" y="21"/>
                  </a:moveTo>
                  <a:cubicBezTo>
                    <a:pt x="5" y="21"/>
                    <a:pt x="9" y="21"/>
                    <a:pt x="14" y="21"/>
                  </a:cubicBezTo>
                  <a:cubicBezTo>
                    <a:pt x="14" y="21"/>
                    <a:pt x="14" y="22"/>
                    <a:pt x="14" y="22"/>
                  </a:cubicBezTo>
                  <a:cubicBezTo>
                    <a:pt x="9" y="22"/>
                    <a:pt x="5" y="22"/>
                    <a:pt x="0" y="22"/>
                  </a:cubicBezTo>
                  <a:cubicBezTo>
                    <a:pt x="0" y="22"/>
                    <a:pt x="0" y="21"/>
                    <a:pt x="0" y="21"/>
                  </a:cubicBezTo>
                  <a:close/>
                  <a:moveTo>
                    <a:pt x="0" y="24"/>
                  </a:moveTo>
                  <a:cubicBezTo>
                    <a:pt x="5" y="24"/>
                    <a:pt x="9" y="24"/>
                    <a:pt x="14" y="24"/>
                  </a:cubicBezTo>
                  <a:cubicBezTo>
                    <a:pt x="14" y="25"/>
                    <a:pt x="14" y="25"/>
                    <a:pt x="14" y="26"/>
                  </a:cubicBezTo>
                  <a:cubicBezTo>
                    <a:pt x="9" y="26"/>
                    <a:pt x="5" y="26"/>
                    <a:pt x="0" y="26"/>
                  </a:cubicBezTo>
                  <a:cubicBezTo>
                    <a:pt x="0" y="25"/>
                    <a:pt x="0" y="25"/>
                    <a:pt x="0" y="24"/>
                  </a:cubicBezTo>
                  <a:close/>
                  <a:moveTo>
                    <a:pt x="0" y="28"/>
                  </a:moveTo>
                  <a:cubicBezTo>
                    <a:pt x="5" y="28"/>
                    <a:pt x="9" y="28"/>
                    <a:pt x="14" y="28"/>
                  </a:cubicBezTo>
                  <a:cubicBezTo>
                    <a:pt x="14" y="28"/>
                    <a:pt x="14" y="29"/>
                    <a:pt x="14" y="29"/>
                  </a:cubicBezTo>
                  <a:cubicBezTo>
                    <a:pt x="9" y="29"/>
                    <a:pt x="5" y="29"/>
                    <a:pt x="0" y="29"/>
                  </a:cubicBezTo>
                  <a:cubicBezTo>
                    <a:pt x="0" y="29"/>
                    <a:pt x="0" y="28"/>
                    <a:pt x="0" y="28"/>
                  </a:cubicBezTo>
                  <a:close/>
                  <a:moveTo>
                    <a:pt x="0" y="31"/>
                  </a:moveTo>
                  <a:cubicBezTo>
                    <a:pt x="5" y="31"/>
                    <a:pt x="9" y="31"/>
                    <a:pt x="14" y="31"/>
                  </a:cubicBezTo>
                  <a:cubicBezTo>
                    <a:pt x="14" y="32"/>
                    <a:pt x="14" y="32"/>
                    <a:pt x="14" y="33"/>
                  </a:cubicBezTo>
                  <a:cubicBezTo>
                    <a:pt x="9" y="33"/>
                    <a:pt x="5" y="33"/>
                    <a:pt x="0" y="33"/>
                  </a:cubicBezTo>
                  <a:cubicBezTo>
                    <a:pt x="0" y="32"/>
                    <a:pt x="0" y="32"/>
                    <a:pt x="0" y="31"/>
                  </a:cubicBezTo>
                  <a:close/>
                  <a:moveTo>
                    <a:pt x="0" y="35"/>
                  </a:moveTo>
                  <a:cubicBezTo>
                    <a:pt x="5" y="35"/>
                    <a:pt x="9" y="35"/>
                    <a:pt x="14" y="35"/>
                  </a:cubicBezTo>
                  <a:cubicBezTo>
                    <a:pt x="14" y="35"/>
                    <a:pt x="14" y="36"/>
                    <a:pt x="14" y="36"/>
                  </a:cubicBezTo>
                  <a:cubicBezTo>
                    <a:pt x="9" y="36"/>
                    <a:pt x="5" y="36"/>
                    <a:pt x="0" y="36"/>
                  </a:cubicBezTo>
                  <a:cubicBezTo>
                    <a:pt x="0" y="36"/>
                    <a:pt x="0" y="35"/>
                    <a:pt x="0" y="35"/>
                  </a:cubicBezTo>
                  <a:close/>
                  <a:moveTo>
                    <a:pt x="0" y="38"/>
                  </a:moveTo>
                  <a:cubicBezTo>
                    <a:pt x="5" y="38"/>
                    <a:pt x="9" y="38"/>
                    <a:pt x="14" y="38"/>
                  </a:cubicBezTo>
                  <a:cubicBezTo>
                    <a:pt x="14" y="39"/>
                    <a:pt x="14" y="39"/>
                    <a:pt x="14" y="40"/>
                  </a:cubicBezTo>
                  <a:cubicBezTo>
                    <a:pt x="9" y="40"/>
                    <a:pt x="5" y="40"/>
                    <a:pt x="0" y="40"/>
                  </a:cubicBezTo>
                  <a:cubicBezTo>
                    <a:pt x="0" y="39"/>
                    <a:pt x="0" y="39"/>
                    <a:pt x="0" y="38"/>
                  </a:cubicBezTo>
                  <a:close/>
                  <a:moveTo>
                    <a:pt x="0" y="42"/>
                  </a:moveTo>
                  <a:cubicBezTo>
                    <a:pt x="5" y="42"/>
                    <a:pt x="9" y="42"/>
                    <a:pt x="14" y="42"/>
                  </a:cubicBezTo>
                  <a:cubicBezTo>
                    <a:pt x="14" y="42"/>
                    <a:pt x="14" y="43"/>
                    <a:pt x="14" y="43"/>
                  </a:cubicBezTo>
                  <a:cubicBezTo>
                    <a:pt x="9" y="43"/>
                    <a:pt x="5" y="43"/>
                    <a:pt x="0" y="43"/>
                  </a:cubicBezTo>
                  <a:cubicBezTo>
                    <a:pt x="0" y="43"/>
                    <a:pt x="0" y="42"/>
                    <a:pt x="0" y="42"/>
                  </a:cubicBezTo>
                  <a:close/>
                  <a:moveTo>
                    <a:pt x="0" y="45"/>
                  </a:moveTo>
                  <a:cubicBezTo>
                    <a:pt x="5" y="45"/>
                    <a:pt x="9" y="45"/>
                    <a:pt x="14" y="45"/>
                  </a:cubicBezTo>
                  <a:cubicBezTo>
                    <a:pt x="14" y="45"/>
                    <a:pt x="14" y="46"/>
                    <a:pt x="14" y="47"/>
                  </a:cubicBezTo>
                  <a:cubicBezTo>
                    <a:pt x="9" y="47"/>
                    <a:pt x="5" y="47"/>
                    <a:pt x="0" y="47"/>
                  </a:cubicBezTo>
                  <a:cubicBezTo>
                    <a:pt x="0" y="46"/>
                    <a:pt x="0" y="45"/>
                    <a:pt x="0" y="45"/>
                  </a:cubicBezTo>
                  <a:close/>
                  <a:moveTo>
                    <a:pt x="0" y="48"/>
                  </a:moveTo>
                  <a:cubicBezTo>
                    <a:pt x="14" y="48"/>
                    <a:pt x="14" y="48"/>
                    <a:pt x="14" y="48"/>
                  </a:cubicBezTo>
                  <a:cubicBezTo>
                    <a:pt x="14" y="50"/>
                    <a:pt x="14" y="50"/>
                    <a:pt x="14" y="50"/>
                  </a:cubicBezTo>
                  <a:cubicBezTo>
                    <a:pt x="0" y="50"/>
                    <a:pt x="0" y="50"/>
                    <a:pt x="0" y="50"/>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5" name="Freeform 2619"/>
            <p:cNvSpPr>
              <a:spLocks/>
            </p:cNvSpPr>
            <p:nvPr/>
          </p:nvSpPr>
          <p:spPr bwMode="auto">
            <a:xfrm>
              <a:off x="-2732087" y="660400"/>
              <a:ext cx="123825" cy="495300"/>
            </a:xfrm>
            <a:custGeom>
              <a:avLst/>
              <a:gdLst>
                <a:gd name="T0" fmla="*/ 78 w 78"/>
                <a:gd name="T1" fmla="*/ 312 h 312"/>
                <a:gd name="T2" fmla="*/ 64 w 78"/>
                <a:gd name="T3" fmla="*/ 312 h 312"/>
                <a:gd name="T4" fmla="*/ 52 w 78"/>
                <a:gd name="T5" fmla="*/ 312 h 312"/>
                <a:gd name="T6" fmla="*/ 0 w 78"/>
                <a:gd name="T7" fmla="*/ 312 h 312"/>
                <a:gd name="T8" fmla="*/ 0 w 78"/>
                <a:gd name="T9" fmla="*/ 109 h 312"/>
                <a:gd name="T10" fmla="*/ 13 w 78"/>
                <a:gd name="T11" fmla="*/ 105 h 312"/>
                <a:gd name="T12" fmla="*/ 13 w 78"/>
                <a:gd name="T13" fmla="*/ 51 h 312"/>
                <a:gd name="T14" fmla="*/ 17 w 78"/>
                <a:gd name="T15" fmla="*/ 49 h 312"/>
                <a:gd name="T16" fmla="*/ 17 w 78"/>
                <a:gd name="T17" fmla="*/ 10 h 312"/>
                <a:gd name="T18" fmla="*/ 47 w 78"/>
                <a:gd name="T19" fmla="*/ 0 h 312"/>
                <a:gd name="T20" fmla="*/ 47 w 78"/>
                <a:gd name="T21" fmla="*/ 39 h 312"/>
                <a:gd name="T22" fmla="*/ 52 w 78"/>
                <a:gd name="T23" fmla="*/ 37 h 312"/>
                <a:gd name="T24" fmla="*/ 52 w 78"/>
                <a:gd name="T25" fmla="*/ 94 h 312"/>
                <a:gd name="T26" fmla="*/ 64 w 78"/>
                <a:gd name="T27" fmla="*/ 90 h 312"/>
                <a:gd name="T28" fmla="*/ 64 w 78"/>
                <a:gd name="T29" fmla="*/ 177 h 312"/>
                <a:gd name="T30" fmla="*/ 78 w 78"/>
                <a:gd name="T31" fmla="*/ 177 h 312"/>
                <a:gd name="T32" fmla="*/ 78 w 78"/>
                <a:gd name="T33"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312">
                  <a:moveTo>
                    <a:pt x="78" y="312"/>
                  </a:moveTo>
                  <a:lnTo>
                    <a:pt x="64" y="312"/>
                  </a:lnTo>
                  <a:lnTo>
                    <a:pt x="52" y="312"/>
                  </a:lnTo>
                  <a:lnTo>
                    <a:pt x="0" y="312"/>
                  </a:lnTo>
                  <a:lnTo>
                    <a:pt x="0" y="109"/>
                  </a:lnTo>
                  <a:lnTo>
                    <a:pt x="13" y="105"/>
                  </a:lnTo>
                  <a:lnTo>
                    <a:pt x="13" y="51"/>
                  </a:lnTo>
                  <a:lnTo>
                    <a:pt x="17" y="49"/>
                  </a:lnTo>
                  <a:lnTo>
                    <a:pt x="17" y="10"/>
                  </a:lnTo>
                  <a:lnTo>
                    <a:pt x="47" y="0"/>
                  </a:lnTo>
                  <a:lnTo>
                    <a:pt x="47" y="39"/>
                  </a:lnTo>
                  <a:lnTo>
                    <a:pt x="52" y="37"/>
                  </a:lnTo>
                  <a:lnTo>
                    <a:pt x="52" y="94"/>
                  </a:lnTo>
                  <a:lnTo>
                    <a:pt x="64" y="90"/>
                  </a:lnTo>
                  <a:lnTo>
                    <a:pt x="64" y="177"/>
                  </a:lnTo>
                  <a:lnTo>
                    <a:pt x="78" y="177"/>
                  </a:lnTo>
                  <a:lnTo>
                    <a:pt x="78"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6" name="Rectangle 2620"/>
            <p:cNvSpPr>
              <a:spLocks noChangeArrowheads="1"/>
            </p:cNvSpPr>
            <p:nvPr/>
          </p:nvSpPr>
          <p:spPr bwMode="auto">
            <a:xfrm>
              <a:off x="-2800349" y="901700"/>
              <a:ext cx="74613" cy="254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7" name="Freeform 2621"/>
            <p:cNvSpPr>
              <a:spLocks noEditPoints="1"/>
            </p:cNvSpPr>
            <p:nvPr/>
          </p:nvSpPr>
          <p:spPr bwMode="auto">
            <a:xfrm>
              <a:off x="-2936874" y="758825"/>
              <a:ext cx="176213" cy="396875"/>
            </a:xfrm>
            <a:custGeom>
              <a:avLst/>
              <a:gdLst>
                <a:gd name="T0" fmla="*/ 33 w 54"/>
                <a:gd name="T1" fmla="*/ 21 h 122"/>
                <a:gd name="T2" fmla="*/ 27 w 54"/>
                <a:gd name="T3" fmla="*/ 14 h 122"/>
                <a:gd name="T4" fmla="*/ 15 w 54"/>
                <a:gd name="T5" fmla="*/ 52 h 122"/>
                <a:gd name="T6" fmla="*/ 19 w 54"/>
                <a:gd name="T7" fmla="*/ 58 h 122"/>
                <a:gd name="T8" fmla="*/ 15 w 54"/>
                <a:gd name="T9" fmla="*/ 60 h 122"/>
                <a:gd name="T10" fmla="*/ 15 w 54"/>
                <a:gd name="T11" fmla="*/ 75 h 122"/>
                <a:gd name="T12" fmla="*/ 19 w 54"/>
                <a:gd name="T13" fmla="*/ 77 h 122"/>
                <a:gd name="T14" fmla="*/ 24 w 54"/>
                <a:gd name="T15" fmla="*/ 102 h 122"/>
                <a:gd name="T16" fmla="*/ 32 w 54"/>
                <a:gd name="T17" fmla="*/ 104 h 122"/>
                <a:gd name="T18" fmla="*/ 20 w 54"/>
                <a:gd name="T19" fmla="*/ 97 h 122"/>
                <a:gd name="T20" fmla="*/ 28 w 54"/>
                <a:gd name="T21" fmla="*/ 100 h 122"/>
                <a:gd name="T22" fmla="*/ 27 w 54"/>
                <a:gd name="T23" fmla="*/ 93 h 122"/>
                <a:gd name="T24" fmla="*/ 33 w 54"/>
                <a:gd name="T25" fmla="*/ 93 h 122"/>
                <a:gd name="T26" fmla="*/ 23 w 54"/>
                <a:gd name="T27" fmla="*/ 91 h 122"/>
                <a:gd name="T28" fmla="*/ 28 w 54"/>
                <a:gd name="T29" fmla="*/ 89 h 122"/>
                <a:gd name="T30" fmla="*/ 20 w 54"/>
                <a:gd name="T31" fmla="*/ 87 h 122"/>
                <a:gd name="T32" fmla="*/ 27 w 54"/>
                <a:gd name="T33" fmla="*/ 85 h 122"/>
                <a:gd name="T34" fmla="*/ 33 w 54"/>
                <a:gd name="T35" fmla="*/ 85 h 122"/>
                <a:gd name="T36" fmla="*/ 23 w 54"/>
                <a:gd name="T37" fmla="*/ 83 h 122"/>
                <a:gd name="T38" fmla="*/ 24 w 54"/>
                <a:gd name="T39" fmla="*/ 81 h 122"/>
                <a:gd name="T40" fmla="*/ 20 w 54"/>
                <a:gd name="T41" fmla="*/ 79 h 122"/>
                <a:gd name="T42" fmla="*/ 32 w 54"/>
                <a:gd name="T43" fmla="*/ 77 h 122"/>
                <a:gd name="T44" fmla="*/ 37 w 54"/>
                <a:gd name="T45" fmla="*/ 73 h 122"/>
                <a:gd name="T46" fmla="*/ 23 w 54"/>
                <a:gd name="T47" fmla="*/ 75 h 122"/>
                <a:gd name="T48" fmla="*/ 24 w 54"/>
                <a:gd name="T49" fmla="*/ 73 h 122"/>
                <a:gd name="T50" fmla="*/ 37 w 54"/>
                <a:gd name="T51" fmla="*/ 71 h 122"/>
                <a:gd name="T52" fmla="*/ 23 w 54"/>
                <a:gd name="T53" fmla="*/ 68 h 122"/>
                <a:gd name="T54" fmla="*/ 28 w 54"/>
                <a:gd name="T55" fmla="*/ 68 h 122"/>
                <a:gd name="T56" fmla="*/ 36 w 54"/>
                <a:gd name="T57" fmla="*/ 71 h 122"/>
                <a:gd name="T58" fmla="*/ 37 w 54"/>
                <a:gd name="T59" fmla="*/ 64 h 122"/>
                <a:gd name="T60" fmla="*/ 28 w 54"/>
                <a:gd name="T61" fmla="*/ 66 h 122"/>
                <a:gd name="T62" fmla="*/ 36 w 54"/>
                <a:gd name="T63" fmla="*/ 64 h 122"/>
                <a:gd name="T64" fmla="*/ 20 w 54"/>
                <a:gd name="T65" fmla="*/ 60 h 122"/>
                <a:gd name="T66" fmla="*/ 32 w 54"/>
                <a:gd name="T67" fmla="*/ 62 h 122"/>
                <a:gd name="T68" fmla="*/ 33 w 54"/>
                <a:gd name="T69" fmla="*/ 60 h 122"/>
                <a:gd name="T70" fmla="*/ 20 w 54"/>
                <a:gd name="T71" fmla="*/ 58 h 122"/>
                <a:gd name="T72" fmla="*/ 27 w 54"/>
                <a:gd name="T73" fmla="*/ 56 h 122"/>
                <a:gd name="T74" fmla="*/ 37 w 54"/>
                <a:gd name="T75" fmla="*/ 52 h 122"/>
                <a:gd name="T76" fmla="*/ 23 w 54"/>
                <a:gd name="T77" fmla="*/ 54 h 122"/>
                <a:gd name="T78" fmla="*/ 24 w 54"/>
                <a:gd name="T79" fmla="*/ 52 h 122"/>
                <a:gd name="T80" fmla="*/ 33 w 54"/>
                <a:gd name="T81" fmla="*/ 54 h 122"/>
                <a:gd name="T82" fmla="*/ 40 w 54"/>
                <a:gd name="T83" fmla="*/ 48 h 122"/>
                <a:gd name="T84" fmla="*/ 24 w 54"/>
                <a:gd name="T85" fmla="*/ 48 h 122"/>
                <a:gd name="T86" fmla="*/ 32 w 54"/>
                <a:gd name="T87" fmla="*/ 50 h 122"/>
                <a:gd name="T88" fmla="*/ 33 w 54"/>
                <a:gd name="T89" fmla="*/ 48 h 122"/>
                <a:gd name="T90" fmla="*/ 20 w 54"/>
                <a:gd name="T91" fmla="*/ 46 h 122"/>
                <a:gd name="T92" fmla="*/ 27 w 54"/>
                <a:gd name="T93" fmla="*/ 44 h 122"/>
                <a:gd name="T94" fmla="*/ 33 w 54"/>
                <a:gd name="T95" fmla="*/ 44 h 122"/>
                <a:gd name="T96" fmla="*/ 40 w 54"/>
                <a:gd name="T97" fmla="*/ 42 h 122"/>
                <a:gd name="T98" fmla="*/ 20 w 54"/>
                <a:gd name="T99" fmla="*/ 39 h 122"/>
                <a:gd name="T100" fmla="*/ 33 w 54"/>
                <a:gd name="T101" fmla="*/ 42 h 122"/>
                <a:gd name="T102" fmla="*/ 23 w 54"/>
                <a:gd name="T103" fmla="*/ 35 h 122"/>
                <a:gd name="T104" fmla="*/ 33 w 54"/>
                <a:gd name="T105" fmla="*/ 35 h 122"/>
                <a:gd name="T106" fmla="*/ 23 w 54"/>
                <a:gd name="T107" fmla="*/ 33 h 122"/>
                <a:gd name="T108" fmla="*/ 24 w 54"/>
                <a:gd name="T109" fmla="*/ 31 h 122"/>
                <a:gd name="T110" fmla="*/ 24 w 54"/>
                <a:gd name="T111" fmla="*/ 29 h 122"/>
                <a:gd name="T112" fmla="*/ 32 w 54"/>
                <a:gd name="T113" fmla="*/ 27 h 122"/>
                <a:gd name="T114" fmla="*/ 24 w 54"/>
                <a:gd name="T115" fmla="*/ 23 h 122"/>
                <a:gd name="T116" fmla="*/ 32 w 54"/>
                <a:gd name="T117" fmla="*/ 25 h 122"/>
                <a:gd name="T118" fmla="*/ 33 w 54"/>
                <a:gd name="T119" fmla="*/ 2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 h="122">
                  <a:moveTo>
                    <a:pt x="41" y="122"/>
                  </a:moveTo>
                  <a:cubicBezTo>
                    <a:pt x="37" y="122"/>
                    <a:pt x="19" y="122"/>
                    <a:pt x="15" y="122"/>
                  </a:cubicBezTo>
                  <a:cubicBezTo>
                    <a:pt x="0" y="83"/>
                    <a:pt x="12" y="42"/>
                    <a:pt x="24" y="0"/>
                  </a:cubicBezTo>
                  <a:cubicBezTo>
                    <a:pt x="27" y="0"/>
                    <a:pt x="31" y="0"/>
                    <a:pt x="34" y="0"/>
                  </a:cubicBezTo>
                  <a:cubicBezTo>
                    <a:pt x="46" y="41"/>
                    <a:pt x="54" y="81"/>
                    <a:pt x="41" y="122"/>
                  </a:cubicBezTo>
                  <a:close/>
                  <a:moveTo>
                    <a:pt x="33" y="19"/>
                  </a:moveTo>
                  <a:cubicBezTo>
                    <a:pt x="33" y="19"/>
                    <a:pt x="33" y="20"/>
                    <a:pt x="33" y="21"/>
                  </a:cubicBezTo>
                  <a:cubicBezTo>
                    <a:pt x="34" y="21"/>
                    <a:pt x="35" y="21"/>
                    <a:pt x="36" y="21"/>
                  </a:cubicBezTo>
                  <a:cubicBezTo>
                    <a:pt x="36" y="20"/>
                    <a:pt x="36" y="19"/>
                    <a:pt x="36" y="19"/>
                  </a:cubicBezTo>
                  <a:cubicBezTo>
                    <a:pt x="35" y="19"/>
                    <a:pt x="34" y="19"/>
                    <a:pt x="33" y="19"/>
                  </a:cubicBezTo>
                  <a:close/>
                  <a:moveTo>
                    <a:pt x="24" y="14"/>
                  </a:moveTo>
                  <a:cubicBezTo>
                    <a:pt x="24" y="15"/>
                    <a:pt x="24" y="16"/>
                    <a:pt x="24" y="17"/>
                  </a:cubicBezTo>
                  <a:cubicBezTo>
                    <a:pt x="25" y="17"/>
                    <a:pt x="26" y="17"/>
                    <a:pt x="27" y="17"/>
                  </a:cubicBezTo>
                  <a:cubicBezTo>
                    <a:pt x="27" y="16"/>
                    <a:pt x="27" y="15"/>
                    <a:pt x="27" y="14"/>
                  </a:cubicBezTo>
                  <a:cubicBezTo>
                    <a:pt x="26" y="14"/>
                    <a:pt x="25" y="14"/>
                    <a:pt x="24" y="14"/>
                  </a:cubicBezTo>
                  <a:close/>
                  <a:moveTo>
                    <a:pt x="28" y="14"/>
                  </a:moveTo>
                  <a:cubicBezTo>
                    <a:pt x="28" y="15"/>
                    <a:pt x="28" y="16"/>
                    <a:pt x="28" y="17"/>
                  </a:cubicBezTo>
                  <a:cubicBezTo>
                    <a:pt x="29" y="17"/>
                    <a:pt x="31" y="17"/>
                    <a:pt x="32" y="17"/>
                  </a:cubicBezTo>
                  <a:cubicBezTo>
                    <a:pt x="32" y="16"/>
                    <a:pt x="32" y="15"/>
                    <a:pt x="32" y="14"/>
                  </a:cubicBezTo>
                  <a:cubicBezTo>
                    <a:pt x="31" y="14"/>
                    <a:pt x="29" y="14"/>
                    <a:pt x="28" y="14"/>
                  </a:cubicBezTo>
                  <a:close/>
                  <a:moveTo>
                    <a:pt x="15" y="52"/>
                  </a:moveTo>
                  <a:cubicBezTo>
                    <a:pt x="15" y="53"/>
                    <a:pt x="15" y="53"/>
                    <a:pt x="15" y="54"/>
                  </a:cubicBezTo>
                  <a:cubicBezTo>
                    <a:pt x="17" y="54"/>
                    <a:pt x="18" y="54"/>
                    <a:pt x="19" y="54"/>
                  </a:cubicBezTo>
                  <a:cubicBezTo>
                    <a:pt x="19" y="53"/>
                    <a:pt x="19" y="53"/>
                    <a:pt x="19" y="52"/>
                  </a:cubicBezTo>
                  <a:cubicBezTo>
                    <a:pt x="18" y="52"/>
                    <a:pt x="17" y="52"/>
                    <a:pt x="15" y="52"/>
                  </a:cubicBezTo>
                  <a:close/>
                  <a:moveTo>
                    <a:pt x="15" y="56"/>
                  </a:moveTo>
                  <a:cubicBezTo>
                    <a:pt x="15" y="57"/>
                    <a:pt x="15" y="57"/>
                    <a:pt x="15" y="58"/>
                  </a:cubicBezTo>
                  <a:cubicBezTo>
                    <a:pt x="17" y="58"/>
                    <a:pt x="18" y="58"/>
                    <a:pt x="19" y="58"/>
                  </a:cubicBezTo>
                  <a:cubicBezTo>
                    <a:pt x="19" y="57"/>
                    <a:pt x="19" y="57"/>
                    <a:pt x="19" y="56"/>
                  </a:cubicBezTo>
                  <a:cubicBezTo>
                    <a:pt x="18" y="56"/>
                    <a:pt x="17" y="56"/>
                    <a:pt x="15" y="56"/>
                  </a:cubicBezTo>
                  <a:close/>
                  <a:moveTo>
                    <a:pt x="15" y="60"/>
                  </a:moveTo>
                  <a:cubicBezTo>
                    <a:pt x="15" y="61"/>
                    <a:pt x="15" y="62"/>
                    <a:pt x="15" y="62"/>
                  </a:cubicBezTo>
                  <a:cubicBezTo>
                    <a:pt x="17" y="62"/>
                    <a:pt x="18" y="62"/>
                    <a:pt x="19" y="62"/>
                  </a:cubicBezTo>
                  <a:cubicBezTo>
                    <a:pt x="19" y="62"/>
                    <a:pt x="19" y="61"/>
                    <a:pt x="19" y="60"/>
                  </a:cubicBezTo>
                  <a:cubicBezTo>
                    <a:pt x="18" y="60"/>
                    <a:pt x="17" y="60"/>
                    <a:pt x="15" y="60"/>
                  </a:cubicBezTo>
                  <a:close/>
                  <a:moveTo>
                    <a:pt x="15" y="64"/>
                  </a:moveTo>
                  <a:cubicBezTo>
                    <a:pt x="15" y="65"/>
                    <a:pt x="15" y="66"/>
                    <a:pt x="15" y="66"/>
                  </a:cubicBezTo>
                  <a:cubicBezTo>
                    <a:pt x="17" y="66"/>
                    <a:pt x="18" y="66"/>
                    <a:pt x="19" y="66"/>
                  </a:cubicBezTo>
                  <a:cubicBezTo>
                    <a:pt x="19" y="66"/>
                    <a:pt x="19" y="65"/>
                    <a:pt x="19" y="64"/>
                  </a:cubicBezTo>
                  <a:cubicBezTo>
                    <a:pt x="18" y="64"/>
                    <a:pt x="17" y="64"/>
                    <a:pt x="15" y="64"/>
                  </a:cubicBezTo>
                  <a:close/>
                  <a:moveTo>
                    <a:pt x="15" y="73"/>
                  </a:moveTo>
                  <a:cubicBezTo>
                    <a:pt x="15" y="73"/>
                    <a:pt x="15" y="74"/>
                    <a:pt x="15" y="75"/>
                  </a:cubicBezTo>
                  <a:cubicBezTo>
                    <a:pt x="17" y="75"/>
                    <a:pt x="18" y="75"/>
                    <a:pt x="19" y="75"/>
                  </a:cubicBezTo>
                  <a:cubicBezTo>
                    <a:pt x="19" y="74"/>
                    <a:pt x="19" y="73"/>
                    <a:pt x="19" y="73"/>
                  </a:cubicBezTo>
                  <a:cubicBezTo>
                    <a:pt x="18" y="73"/>
                    <a:pt x="17" y="73"/>
                    <a:pt x="15" y="73"/>
                  </a:cubicBezTo>
                  <a:close/>
                  <a:moveTo>
                    <a:pt x="15" y="77"/>
                  </a:moveTo>
                  <a:cubicBezTo>
                    <a:pt x="15" y="77"/>
                    <a:pt x="15" y="78"/>
                    <a:pt x="15" y="79"/>
                  </a:cubicBezTo>
                  <a:cubicBezTo>
                    <a:pt x="17" y="79"/>
                    <a:pt x="18" y="79"/>
                    <a:pt x="19" y="79"/>
                  </a:cubicBezTo>
                  <a:cubicBezTo>
                    <a:pt x="19" y="78"/>
                    <a:pt x="19" y="77"/>
                    <a:pt x="19" y="77"/>
                  </a:cubicBezTo>
                  <a:cubicBezTo>
                    <a:pt x="18" y="77"/>
                    <a:pt x="17" y="77"/>
                    <a:pt x="15" y="77"/>
                  </a:cubicBezTo>
                  <a:close/>
                  <a:moveTo>
                    <a:pt x="20" y="102"/>
                  </a:moveTo>
                  <a:cubicBezTo>
                    <a:pt x="20" y="102"/>
                    <a:pt x="20" y="103"/>
                    <a:pt x="20" y="104"/>
                  </a:cubicBezTo>
                  <a:cubicBezTo>
                    <a:pt x="21" y="104"/>
                    <a:pt x="22" y="104"/>
                    <a:pt x="23" y="104"/>
                  </a:cubicBezTo>
                  <a:cubicBezTo>
                    <a:pt x="23" y="103"/>
                    <a:pt x="23" y="102"/>
                    <a:pt x="23" y="102"/>
                  </a:cubicBezTo>
                  <a:cubicBezTo>
                    <a:pt x="22" y="102"/>
                    <a:pt x="21" y="102"/>
                    <a:pt x="20" y="102"/>
                  </a:cubicBezTo>
                  <a:close/>
                  <a:moveTo>
                    <a:pt x="24" y="102"/>
                  </a:moveTo>
                  <a:cubicBezTo>
                    <a:pt x="24" y="102"/>
                    <a:pt x="24" y="103"/>
                    <a:pt x="24" y="104"/>
                  </a:cubicBezTo>
                  <a:cubicBezTo>
                    <a:pt x="25" y="104"/>
                    <a:pt x="26" y="104"/>
                    <a:pt x="27" y="104"/>
                  </a:cubicBezTo>
                  <a:cubicBezTo>
                    <a:pt x="27" y="103"/>
                    <a:pt x="27" y="102"/>
                    <a:pt x="27" y="102"/>
                  </a:cubicBezTo>
                  <a:cubicBezTo>
                    <a:pt x="26" y="102"/>
                    <a:pt x="25" y="102"/>
                    <a:pt x="24" y="102"/>
                  </a:cubicBezTo>
                  <a:close/>
                  <a:moveTo>
                    <a:pt x="28" y="102"/>
                  </a:moveTo>
                  <a:cubicBezTo>
                    <a:pt x="28" y="102"/>
                    <a:pt x="28" y="103"/>
                    <a:pt x="28" y="104"/>
                  </a:cubicBezTo>
                  <a:cubicBezTo>
                    <a:pt x="29" y="104"/>
                    <a:pt x="31" y="104"/>
                    <a:pt x="32" y="104"/>
                  </a:cubicBezTo>
                  <a:cubicBezTo>
                    <a:pt x="32" y="103"/>
                    <a:pt x="32" y="102"/>
                    <a:pt x="32" y="102"/>
                  </a:cubicBezTo>
                  <a:cubicBezTo>
                    <a:pt x="31" y="102"/>
                    <a:pt x="29" y="102"/>
                    <a:pt x="28" y="102"/>
                  </a:cubicBezTo>
                  <a:close/>
                  <a:moveTo>
                    <a:pt x="20" y="97"/>
                  </a:moveTo>
                  <a:cubicBezTo>
                    <a:pt x="20" y="98"/>
                    <a:pt x="20" y="99"/>
                    <a:pt x="20" y="100"/>
                  </a:cubicBezTo>
                  <a:cubicBezTo>
                    <a:pt x="21" y="100"/>
                    <a:pt x="22" y="100"/>
                    <a:pt x="23" y="100"/>
                  </a:cubicBezTo>
                  <a:cubicBezTo>
                    <a:pt x="23" y="99"/>
                    <a:pt x="23" y="98"/>
                    <a:pt x="23" y="97"/>
                  </a:cubicBezTo>
                  <a:cubicBezTo>
                    <a:pt x="22" y="97"/>
                    <a:pt x="21" y="97"/>
                    <a:pt x="20" y="97"/>
                  </a:cubicBezTo>
                  <a:close/>
                  <a:moveTo>
                    <a:pt x="24" y="97"/>
                  </a:moveTo>
                  <a:cubicBezTo>
                    <a:pt x="24" y="98"/>
                    <a:pt x="24" y="99"/>
                    <a:pt x="24" y="100"/>
                  </a:cubicBezTo>
                  <a:cubicBezTo>
                    <a:pt x="25" y="100"/>
                    <a:pt x="26" y="100"/>
                    <a:pt x="27" y="100"/>
                  </a:cubicBezTo>
                  <a:cubicBezTo>
                    <a:pt x="27" y="99"/>
                    <a:pt x="27" y="98"/>
                    <a:pt x="27" y="97"/>
                  </a:cubicBezTo>
                  <a:cubicBezTo>
                    <a:pt x="26" y="97"/>
                    <a:pt x="25" y="97"/>
                    <a:pt x="24" y="97"/>
                  </a:cubicBezTo>
                  <a:close/>
                  <a:moveTo>
                    <a:pt x="28" y="97"/>
                  </a:moveTo>
                  <a:cubicBezTo>
                    <a:pt x="28" y="98"/>
                    <a:pt x="28" y="99"/>
                    <a:pt x="28" y="100"/>
                  </a:cubicBezTo>
                  <a:cubicBezTo>
                    <a:pt x="29" y="100"/>
                    <a:pt x="31" y="100"/>
                    <a:pt x="32" y="100"/>
                  </a:cubicBezTo>
                  <a:cubicBezTo>
                    <a:pt x="32" y="99"/>
                    <a:pt x="32" y="98"/>
                    <a:pt x="32" y="97"/>
                  </a:cubicBezTo>
                  <a:cubicBezTo>
                    <a:pt x="31" y="97"/>
                    <a:pt x="29" y="97"/>
                    <a:pt x="28" y="97"/>
                  </a:cubicBezTo>
                  <a:close/>
                  <a:moveTo>
                    <a:pt x="24" y="93"/>
                  </a:moveTo>
                  <a:cubicBezTo>
                    <a:pt x="24" y="94"/>
                    <a:pt x="24" y="95"/>
                    <a:pt x="24" y="95"/>
                  </a:cubicBezTo>
                  <a:cubicBezTo>
                    <a:pt x="25" y="95"/>
                    <a:pt x="26" y="95"/>
                    <a:pt x="27" y="95"/>
                  </a:cubicBezTo>
                  <a:cubicBezTo>
                    <a:pt x="27" y="95"/>
                    <a:pt x="27" y="94"/>
                    <a:pt x="27" y="93"/>
                  </a:cubicBezTo>
                  <a:cubicBezTo>
                    <a:pt x="26" y="93"/>
                    <a:pt x="25" y="93"/>
                    <a:pt x="24" y="93"/>
                  </a:cubicBezTo>
                  <a:close/>
                  <a:moveTo>
                    <a:pt x="28" y="93"/>
                  </a:moveTo>
                  <a:cubicBezTo>
                    <a:pt x="28" y="94"/>
                    <a:pt x="28" y="95"/>
                    <a:pt x="28" y="95"/>
                  </a:cubicBezTo>
                  <a:cubicBezTo>
                    <a:pt x="29" y="95"/>
                    <a:pt x="31" y="95"/>
                    <a:pt x="32" y="95"/>
                  </a:cubicBezTo>
                  <a:cubicBezTo>
                    <a:pt x="32" y="95"/>
                    <a:pt x="32" y="94"/>
                    <a:pt x="32" y="93"/>
                  </a:cubicBezTo>
                  <a:cubicBezTo>
                    <a:pt x="31" y="93"/>
                    <a:pt x="29" y="93"/>
                    <a:pt x="28" y="93"/>
                  </a:cubicBezTo>
                  <a:close/>
                  <a:moveTo>
                    <a:pt x="33" y="93"/>
                  </a:moveTo>
                  <a:cubicBezTo>
                    <a:pt x="33" y="94"/>
                    <a:pt x="33" y="95"/>
                    <a:pt x="33" y="95"/>
                  </a:cubicBezTo>
                  <a:cubicBezTo>
                    <a:pt x="34" y="95"/>
                    <a:pt x="35" y="95"/>
                    <a:pt x="36" y="95"/>
                  </a:cubicBezTo>
                  <a:cubicBezTo>
                    <a:pt x="36" y="95"/>
                    <a:pt x="36" y="94"/>
                    <a:pt x="36" y="93"/>
                  </a:cubicBezTo>
                  <a:cubicBezTo>
                    <a:pt x="35" y="93"/>
                    <a:pt x="34" y="93"/>
                    <a:pt x="33" y="93"/>
                  </a:cubicBezTo>
                  <a:close/>
                  <a:moveTo>
                    <a:pt x="20" y="89"/>
                  </a:moveTo>
                  <a:cubicBezTo>
                    <a:pt x="20" y="90"/>
                    <a:pt x="20" y="91"/>
                    <a:pt x="20" y="91"/>
                  </a:cubicBezTo>
                  <a:cubicBezTo>
                    <a:pt x="21" y="91"/>
                    <a:pt x="22" y="91"/>
                    <a:pt x="23" y="91"/>
                  </a:cubicBezTo>
                  <a:cubicBezTo>
                    <a:pt x="23" y="91"/>
                    <a:pt x="23" y="90"/>
                    <a:pt x="23" y="89"/>
                  </a:cubicBezTo>
                  <a:cubicBezTo>
                    <a:pt x="22" y="89"/>
                    <a:pt x="21" y="89"/>
                    <a:pt x="20" y="89"/>
                  </a:cubicBezTo>
                  <a:close/>
                  <a:moveTo>
                    <a:pt x="28" y="89"/>
                  </a:moveTo>
                  <a:cubicBezTo>
                    <a:pt x="28" y="90"/>
                    <a:pt x="28" y="91"/>
                    <a:pt x="28" y="91"/>
                  </a:cubicBezTo>
                  <a:cubicBezTo>
                    <a:pt x="29" y="91"/>
                    <a:pt x="31" y="91"/>
                    <a:pt x="32" y="91"/>
                  </a:cubicBezTo>
                  <a:cubicBezTo>
                    <a:pt x="32" y="91"/>
                    <a:pt x="32" y="90"/>
                    <a:pt x="32" y="89"/>
                  </a:cubicBezTo>
                  <a:cubicBezTo>
                    <a:pt x="31" y="89"/>
                    <a:pt x="29" y="89"/>
                    <a:pt x="28" y="89"/>
                  </a:cubicBezTo>
                  <a:close/>
                  <a:moveTo>
                    <a:pt x="33" y="89"/>
                  </a:moveTo>
                  <a:cubicBezTo>
                    <a:pt x="33" y="90"/>
                    <a:pt x="33" y="91"/>
                    <a:pt x="33" y="91"/>
                  </a:cubicBezTo>
                  <a:cubicBezTo>
                    <a:pt x="34" y="91"/>
                    <a:pt x="35" y="91"/>
                    <a:pt x="36" y="91"/>
                  </a:cubicBezTo>
                  <a:cubicBezTo>
                    <a:pt x="36" y="91"/>
                    <a:pt x="36" y="90"/>
                    <a:pt x="36" y="89"/>
                  </a:cubicBezTo>
                  <a:cubicBezTo>
                    <a:pt x="35" y="89"/>
                    <a:pt x="34" y="89"/>
                    <a:pt x="33" y="89"/>
                  </a:cubicBezTo>
                  <a:close/>
                  <a:moveTo>
                    <a:pt x="20" y="85"/>
                  </a:moveTo>
                  <a:cubicBezTo>
                    <a:pt x="20" y="86"/>
                    <a:pt x="20" y="86"/>
                    <a:pt x="20" y="87"/>
                  </a:cubicBezTo>
                  <a:cubicBezTo>
                    <a:pt x="21" y="87"/>
                    <a:pt x="22" y="87"/>
                    <a:pt x="23" y="87"/>
                  </a:cubicBezTo>
                  <a:cubicBezTo>
                    <a:pt x="23" y="86"/>
                    <a:pt x="23" y="86"/>
                    <a:pt x="23" y="85"/>
                  </a:cubicBezTo>
                  <a:cubicBezTo>
                    <a:pt x="22" y="85"/>
                    <a:pt x="21" y="85"/>
                    <a:pt x="20" y="85"/>
                  </a:cubicBezTo>
                  <a:close/>
                  <a:moveTo>
                    <a:pt x="24" y="85"/>
                  </a:moveTo>
                  <a:cubicBezTo>
                    <a:pt x="24" y="86"/>
                    <a:pt x="24" y="86"/>
                    <a:pt x="24" y="87"/>
                  </a:cubicBezTo>
                  <a:cubicBezTo>
                    <a:pt x="25" y="87"/>
                    <a:pt x="26" y="87"/>
                    <a:pt x="27" y="87"/>
                  </a:cubicBezTo>
                  <a:cubicBezTo>
                    <a:pt x="27" y="86"/>
                    <a:pt x="27" y="86"/>
                    <a:pt x="27" y="85"/>
                  </a:cubicBezTo>
                  <a:cubicBezTo>
                    <a:pt x="26" y="85"/>
                    <a:pt x="25" y="85"/>
                    <a:pt x="24" y="85"/>
                  </a:cubicBezTo>
                  <a:close/>
                  <a:moveTo>
                    <a:pt x="28" y="85"/>
                  </a:moveTo>
                  <a:cubicBezTo>
                    <a:pt x="28" y="86"/>
                    <a:pt x="28" y="86"/>
                    <a:pt x="28" y="87"/>
                  </a:cubicBezTo>
                  <a:cubicBezTo>
                    <a:pt x="29" y="87"/>
                    <a:pt x="31" y="87"/>
                    <a:pt x="32" y="87"/>
                  </a:cubicBezTo>
                  <a:cubicBezTo>
                    <a:pt x="32" y="86"/>
                    <a:pt x="32" y="86"/>
                    <a:pt x="32" y="85"/>
                  </a:cubicBezTo>
                  <a:cubicBezTo>
                    <a:pt x="31" y="85"/>
                    <a:pt x="29" y="85"/>
                    <a:pt x="28" y="85"/>
                  </a:cubicBezTo>
                  <a:close/>
                  <a:moveTo>
                    <a:pt x="33" y="85"/>
                  </a:moveTo>
                  <a:cubicBezTo>
                    <a:pt x="33" y="86"/>
                    <a:pt x="33" y="86"/>
                    <a:pt x="33" y="87"/>
                  </a:cubicBezTo>
                  <a:cubicBezTo>
                    <a:pt x="34" y="87"/>
                    <a:pt x="35" y="87"/>
                    <a:pt x="36" y="87"/>
                  </a:cubicBezTo>
                  <a:cubicBezTo>
                    <a:pt x="36" y="86"/>
                    <a:pt x="36" y="86"/>
                    <a:pt x="36" y="85"/>
                  </a:cubicBezTo>
                  <a:cubicBezTo>
                    <a:pt x="35" y="85"/>
                    <a:pt x="34" y="85"/>
                    <a:pt x="33" y="85"/>
                  </a:cubicBezTo>
                  <a:close/>
                  <a:moveTo>
                    <a:pt x="20" y="81"/>
                  </a:moveTo>
                  <a:cubicBezTo>
                    <a:pt x="20" y="82"/>
                    <a:pt x="20" y="82"/>
                    <a:pt x="20" y="83"/>
                  </a:cubicBezTo>
                  <a:cubicBezTo>
                    <a:pt x="21" y="83"/>
                    <a:pt x="22" y="83"/>
                    <a:pt x="23" y="83"/>
                  </a:cubicBezTo>
                  <a:cubicBezTo>
                    <a:pt x="23" y="82"/>
                    <a:pt x="23" y="82"/>
                    <a:pt x="23" y="81"/>
                  </a:cubicBezTo>
                  <a:cubicBezTo>
                    <a:pt x="22" y="81"/>
                    <a:pt x="21" y="81"/>
                    <a:pt x="20" y="81"/>
                  </a:cubicBezTo>
                  <a:close/>
                  <a:moveTo>
                    <a:pt x="24" y="81"/>
                  </a:moveTo>
                  <a:cubicBezTo>
                    <a:pt x="24" y="82"/>
                    <a:pt x="24" y="82"/>
                    <a:pt x="24" y="83"/>
                  </a:cubicBezTo>
                  <a:cubicBezTo>
                    <a:pt x="25" y="83"/>
                    <a:pt x="26" y="83"/>
                    <a:pt x="27" y="83"/>
                  </a:cubicBezTo>
                  <a:cubicBezTo>
                    <a:pt x="27" y="82"/>
                    <a:pt x="27" y="82"/>
                    <a:pt x="27" y="81"/>
                  </a:cubicBezTo>
                  <a:cubicBezTo>
                    <a:pt x="26" y="81"/>
                    <a:pt x="25" y="81"/>
                    <a:pt x="24" y="81"/>
                  </a:cubicBezTo>
                  <a:close/>
                  <a:moveTo>
                    <a:pt x="28" y="81"/>
                  </a:moveTo>
                  <a:cubicBezTo>
                    <a:pt x="28" y="82"/>
                    <a:pt x="28" y="82"/>
                    <a:pt x="28" y="83"/>
                  </a:cubicBezTo>
                  <a:cubicBezTo>
                    <a:pt x="29" y="83"/>
                    <a:pt x="31" y="83"/>
                    <a:pt x="32" y="83"/>
                  </a:cubicBezTo>
                  <a:cubicBezTo>
                    <a:pt x="32" y="82"/>
                    <a:pt x="32" y="82"/>
                    <a:pt x="32" y="81"/>
                  </a:cubicBezTo>
                  <a:cubicBezTo>
                    <a:pt x="31" y="81"/>
                    <a:pt x="29" y="81"/>
                    <a:pt x="28" y="81"/>
                  </a:cubicBezTo>
                  <a:close/>
                  <a:moveTo>
                    <a:pt x="20" y="77"/>
                  </a:moveTo>
                  <a:cubicBezTo>
                    <a:pt x="20" y="77"/>
                    <a:pt x="20" y="78"/>
                    <a:pt x="20" y="79"/>
                  </a:cubicBezTo>
                  <a:cubicBezTo>
                    <a:pt x="21" y="79"/>
                    <a:pt x="22" y="79"/>
                    <a:pt x="23" y="79"/>
                  </a:cubicBezTo>
                  <a:cubicBezTo>
                    <a:pt x="23" y="78"/>
                    <a:pt x="23" y="77"/>
                    <a:pt x="23" y="77"/>
                  </a:cubicBezTo>
                  <a:cubicBezTo>
                    <a:pt x="22" y="77"/>
                    <a:pt x="21" y="77"/>
                    <a:pt x="20" y="77"/>
                  </a:cubicBezTo>
                  <a:close/>
                  <a:moveTo>
                    <a:pt x="28" y="77"/>
                  </a:moveTo>
                  <a:cubicBezTo>
                    <a:pt x="28" y="77"/>
                    <a:pt x="28" y="78"/>
                    <a:pt x="28" y="79"/>
                  </a:cubicBezTo>
                  <a:cubicBezTo>
                    <a:pt x="29" y="79"/>
                    <a:pt x="31" y="79"/>
                    <a:pt x="32" y="79"/>
                  </a:cubicBezTo>
                  <a:cubicBezTo>
                    <a:pt x="32" y="78"/>
                    <a:pt x="32" y="77"/>
                    <a:pt x="32" y="77"/>
                  </a:cubicBezTo>
                  <a:cubicBezTo>
                    <a:pt x="31" y="77"/>
                    <a:pt x="29" y="77"/>
                    <a:pt x="28" y="77"/>
                  </a:cubicBezTo>
                  <a:close/>
                  <a:moveTo>
                    <a:pt x="33" y="77"/>
                  </a:moveTo>
                  <a:cubicBezTo>
                    <a:pt x="33" y="77"/>
                    <a:pt x="33" y="78"/>
                    <a:pt x="33" y="79"/>
                  </a:cubicBezTo>
                  <a:cubicBezTo>
                    <a:pt x="34" y="79"/>
                    <a:pt x="35" y="79"/>
                    <a:pt x="36" y="79"/>
                  </a:cubicBezTo>
                  <a:cubicBezTo>
                    <a:pt x="36" y="78"/>
                    <a:pt x="36" y="77"/>
                    <a:pt x="36" y="77"/>
                  </a:cubicBezTo>
                  <a:cubicBezTo>
                    <a:pt x="35" y="77"/>
                    <a:pt x="34" y="77"/>
                    <a:pt x="33" y="77"/>
                  </a:cubicBezTo>
                  <a:close/>
                  <a:moveTo>
                    <a:pt x="37" y="73"/>
                  </a:moveTo>
                  <a:cubicBezTo>
                    <a:pt x="37" y="73"/>
                    <a:pt x="37" y="74"/>
                    <a:pt x="37" y="75"/>
                  </a:cubicBezTo>
                  <a:cubicBezTo>
                    <a:pt x="38" y="75"/>
                    <a:pt x="39" y="75"/>
                    <a:pt x="40" y="75"/>
                  </a:cubicBezTo>
                  <a:cubicBezTo>
                    <a:pt x="40" y="74"/>
                    <a:pt x="40" y="73"/>
                    <a:pt x="40" y="73"/>
                  </a:cubicBezTo>
                  <a:cubicBezTo>
                    <a:pt x="39" y="73"/>
                    <a:pt x="38" y="73"/>
                    <a:pt x="37" y="73"/>
                  </a:cubicBezTo>
                  <a:close/>
                  <a:moveTo>
                    <a:pt x="20" y="73"/>
                  </a:moveTo>
                  <a:cubicBezTo>
                    <a:pt x="20" y="73"/>
                    <a:pt x="20" y="74"/>
                    <a:pt x="20" y="75"/>
                  </a:cubicBezTo>
                  <a:cubicBezTo>
                    <a:pt x="21" y="75"/>
                    <a:pt x="22" y="75"/>
                    <a:pt x="23" y="75"/>
                  </a:cubicBezTo>
                  <a:cubicBezTo>
                    <a:pt x="23" y="74"/>
                    <a:pt x="23" y="73"/>
                    <a:pt x="23" y="73"/>
                  </a:cubicBezTo>
                  <a:cubicBezTo>
                    <a:pt x="22" y="73"/>
                    <a:pt x="21" y="73"/>
                    <a:pt x="20" y="73"/>
                  </a:cubicBezTo>
                  <a:close/>
                  <a:moveTo>
                    <a:pt x="24" y="73"/>
                  </a:moveTo>
                  <a:cubicBezTo>
                    <a:pt x="24" y="73"/>
                    <a:pt x="24" y="74"/>
                    <a:pt x="24" y="75"/>
                  </a:cubicBezTo>
                  <a:cubicBezTo>
                    <a:pt x="25" y="75"/>
                    <a:pt x="26" y="75"/>
                    <a:pt x="27" y="75"/>
                  </a:cubicBezTo>
                  <a:cubicBezTo>
                    <a:pt x="27" y="74"/>
                    <a:pt x="27" y="73"/>
                    <a:pt x="27" y="73"/>
                  </a:cubicBezTo>
                  <a:cubicBezTo>
                    <a:pt x="26" y="73"/>
                    <a:pt x="25" y="73"/>
                    <a:pt x="24" y="73"/>
                  </a:cubicBezTo>
                  <a:close/>
                  <a:moveTo>
                    <a:pt x="33" y="73"/>
                  </a:moveTo>
                  <a:cubicBezTo>
                    <a:pt x="33" y="73"/>
                    <a:pt x="33" y="74"/>
                    <a:pt x="33" y="75"/>
                  </a:cubicBezTo>
                  <a:cubicBezTo>
                    <a:pt x="34" y="75"/>
                    <a:pt x="35" y="75"/>
                    <a:pt x="36" y="75"/>
                  </a:cubicBezTo>
                  <a:cubicBezTo>
                    <a:pt x="36" y="74"/>
                    <a:pt x="36" y="73"/>
                    <a:pt x="36" y="73"/>
                  </a:cubicBezTo>
                  <a:cubicBezTo>
                    <a:pt x="35" y="73"/>
                    <a:pt x="34" y="73"/>
                    <a:pt x="33" y="73"/>
                  </a:cubicBezTo>
                  <a:close/>
                  <a:moveTo>
                    <a:pt x="37" y="68"/>
                  </a:moveTo>
                  <a:cubicBezTo>
                    <a:pt x="37" y="69"/>
                    <a:pt x="37" y="70"/>
                    <a:pt x="37" y="71"/>
                  </a:cubicBezTo>
                  <a:cubicBezTo>
                    <a:pt x="38" y="71"/>
                    <a:pt x="39" y="71"/>
                    <a:pt x="40" y="71"/>
                  </a:cubicBezTo>
                  <a:cubicBezTo>
                    <a:pt x="40" y="70"/>
                    <a:pt x="40" y="69"/>
                    <a:pt x="40" y="68"/>
                  </a:cubicBezTo>
                  <a:cubicBezTo>
                    <a:pt x="39" y="68"/>
                    <a:pt x="38" y="68"/>
                    <a:pt x="37" y="68"/>
                  </a:cubicBezTo>
                  <a:close/>
                  <a:moveTo>
                    <a:pt x="20" y="68"/>
                  </a:moveTo>
                  <a:cubicBezTo>
                    <a:pt x="20" y="69"/>
                    <a:pt x="20" y="70"/>
                    <a:pt x="20" y="71"/>
                  </a:cubicBezTo>
                  <a:cubicBezTo>
                    <a:pt x="21" y="71"/>
                    <a:pt x="22" y="71"/>
                    <a:pt x="23" y="71"/>
                  </a:cubicBezTo>
                  <a:cubicBezTo>
                    <a:pt x="23" y="70"/>
                    <a:pt x="23" y="69"/>
                    <a:pt x="23" y="68"/>
                  </a:cubicBezTo>
                  <a:cubicBezTo>
                    <a:pt x="22" y="68"/>
                    <a:pt x="21" y="68"/>
                    <a:pt x="20" y="68"/>
                  </a:cubicBezTo>
                  <a:close/>
                  <a:moveTo>
                    <a:pt x="24" y="68"/>
                  </a:moveTo>
                  <a:cubicBezTo>
                    <a:pt x="24" y="69"/>
                    <a:pt x="24" y="70"/>
                    <a:pt x="24" y="71"/>
                  </a:cubicBezTo>
                  <a:cubicBezTo>
                    <a:pt x="25" y="71"/>
                    <a:pt x="26" y="71"/>
                    <a:pt x="27" y="71"/>
                  </a:cubicBezTo>
                  <a:cubicBezTo>
                    <a:pt x="27" y="70"/>
                    <a:pt x="27" y="69"/>
                    <a:pt x="27" y="68"/>
                  </a:cubicBezTo>
                  <a:cubicBezTo>
                    <a:pt x="26" y="68"/>
                    <a:pt x="25" y="68"/>
                    <a:pt x="24" y="68"/>
                  </a:cubicBezTo>
                  <a:close/>
                  <a:moveTo>
                    <a:pt x="28" y="68"/>
                  </a:moveTo>
                  <a:cubicBezTo>
                    <a:pt x="28" y="69"/>
                    <a:pt x="28" y="70"/>
                    <a:pt x="28" y="71"/>
                  </a:cubicBezTo>
                  <a:cubicBezTo>
                    <a:pt x="29" y="71"/>
                    <a:pt x="31" y="71"/>
                    <a:pt x="32" y="71"/>
                  </a:cubicBezTo>
                  <a:cubicBezTo>
                    <a:pt x="32" y="70"/>
                    <a:pt x="32" y="69"/>
                    <a:pt x="32" y="68"/>
                  </a:cubicBezTo>
                  <a:cubicBezTo>
                    <a:pt x="31" y="68"/>
                    <a:pt x="29" y="68"/>
                    <a:pt x="28" y="68"/>
                  </a:cubicBezTo>
                  <a:close/>
                  <a:moveTo>
                    <a:pt x="33" y="68"/>
                  </a:moveTo>
                  <a:cubicBezTo>
                    <a:pt x="33" y="69"/>
                    <a:pt x="33" y="70"/>
                    <a:pt x="33" y="71"/>
                  </a:cubicBezTo>
                  <a:cubicBezTo>
                    <a:pt x="34" y="71"/>
                    <a:pt x="35" y="71"/>
                    <a:pt x="36" y="71"/>
                  </a:cubicBezTo>
                  <a:cubicBezTo>
                    <a:pt x="36" y="70"/>
                    <a:pt x="36" y="69"/>
                    <a:pt x="36" y="68"/>
                  </a:cubicBezTo>
                  <a:cubicBezTo>
                    <a:pt x="35" y="68"/>
                    <a:pt x="34" y="68"/>
                    <a:pt x="33" y="68"/>
                  </a:cubicBezTo>
                  <a:close/>
                  <a:moveTo>
                    <a:pt x="37" y="64"/>
                  </a:moveTo>
                  <a:cubicBezTo>
                    <a:pt x="37" y="65"/>
                    <a:pt x="37" y="66"/>
                    <a:pt x="37" y="66"/>
                  </a:cubicBezTo>
                  <a:cubicBezTo>
                    <a:pt x="38" y="66"/>
                    <a:pt x="39" y="66"/>
                    <a:pt x="40" y="66"/>
                  </a:cubicBezTo>
                  <a:cubicBezTo>
                    <a:pt x="40" y="66"/>
                    <a:pt x="40" y="65"/>
                    <a:pt x="40" y="64"/>
                  </a:cubicBezTo>
                  <a:cubicBezTo>
                    <a:pt x="39" y="64"/>
                    <a:pt x="38" y="64"/>
                    <a:pt x="37" y="64"/>
                  </a:cubicBezTo>
                  <a:close/>
                  <a:moveTo>
                    <a:pt x="24" y="64"/>
                  </a:moveTo>
                  <a:cubicBezTo>
                    <a:pt x="24" y="65"/>
                    <a:pt x="24" y="66"/>
                    <a:pt x="24" y="66"/>
                  </a:cubicBezTo>
                  <a:cubicBezTo>
                    <a:pt x="25" y="66"/>
                    <a:pt x="26" y="66"/>
                    <a:pt x="27" y="66"/>
                  </a:cubicBezTo>
                  <a:cubicBezTo>
                    <a:pt x="27" y="66"/>
                    <a:pt x="27" y="65"/>
                    <a:pt x="27" y="64"/>
                  </a:cubicBezTo>
                  <a:cubicBezTo>
                    <a:pt x="26" y="64"/>
                    <a:pt x="25" y="64"/>
                    <a:pt x="24" y="64"/>
                  </a:cubicBezTo>
                  <a:close/>
                  <a:moveTo>
                    <a:pt x="28" y="64"/>
                  </a:moveTo>
                  <a:cubicBezTo>
                    <a:pt x="28" y="65"/>
                    <a:pt x="28" y="66"/>
                    <a:pt x="28" y="66"/>
                  </a:cubicBezTo>
                  <a:cubicBezTo>
                    <a:pt x="29" y="66"/>
                    <a:pt x="31" y="66"/>
                    <a:pt x="32" y="66"/>
                  </a:cubicBezTo>
                  <a:cubicBezTo>
                    <a:pt x="32" y="66"/>
                    <a:pt x="32" y="65"/>
                    <a:pt x="32" y="64"/>
                  </a:cubicBezTo>
                  <a:cubicBezTo>
                    <a:pt x="31" y="64"/>
                    <a:pt x="29" y="64"/>
                    <a:pt x="28" y="64"/>
                  </a:cubicBezTo>
                  <a:close/>
                  <a:moveTo>
                    <a:pt x="33" y="64"/>
                  </a:moveTo>
                  <a:cubicBezTo>
                    <a:pt x="33" y="65"/>
                    <a:pt x="33" y="66"/>
                    <a:pt x="33" y="66"/>
                  </a:cubicBezTo>
                  <a:cubicBezTo>
                    <a:pt x="34" y="66"/>
                    <a:pt x="35" y="66"/>
                    <a:pt x="36" y="66"/>
                  </a:cubicBezTo>
                  <a:cubicBezTo>
                    <a:pt x="36" y="66"/>
                    <a:pt x="36" y="65"/>
                    <a:pt x="36" y="64"/>
                  </a:cubicBezTo>
                  <a:cubicBezTo>
                    <a:pt x="35" y="64"/>
                    <a:pt x="34" y="64"/>
                    <a:pt x="33" y="64"/>
                  </a:cubicBezTo>
                  <a:close/>
                  <a:moveTo>
                    <a:pt x="37" y="60"/>
                  </a:moveTo>
                  <a:cubicBezTo>
                    <a:pt x="37" y="61"/>
                    <a:pt x="37" y="62"/>
                    <a:pt x="37" y="62"/>
                  </a:cubicBezTo>
                  <a:cubicBezTo>
                    <a:pt x="38" y="62"/>
                    <a:pt x="39" y="62"/>
                    <a:pt x="40" y="62"/>
                  </a:cubicBezTo>
                  <a:cubicBezTo>
                    <a:pt x="40" y="62"/>
                    <a:pt x="40" y="61"/>
                    <a:pt x="40" y="60"/>
                  </a:cubicBezTo>
                  <a:cubicBezTo>
                    <a:pt x="39" y="60"/>
                    <a:pt x="38" y="60"/>
                    <a:pt x="37" y="60"/>
                  </a:cubicBezTo>
                  <a:close/>
                  <a:moveTo>
                    <a:pt x="20" y="60"/>
                  </a:moveTo>
                  <a:cubicBezTo>
                    <a:pt x="20" y="61"/>
                    <a:pt x="20" y="62"/>
                    <a:pt x="20" y="62"/>
                  </a:cubicBezTo>
                  <a:cubicBezTo>
                    <a:pt x="21" y="62"/>
                    <a:pt x="22" y="62"/>
                    <a:pt x="23" y="62"/>
                  </a:cubicBezTo>
                  <a:cubicBezTo>
                    <a:pt x="23" y="62"/>
                    <a:pt x="23" y="61"/>
                    <a:pt x="23" y="60"/>
                  </a:cubicBezTo>
                  <a:cubicBezTo>
                    <a:pt x="22" y="60"/>
                    <a:pt x="21" y="60"/>
                    <a:pt x="20" y="60"/>
                  </a:cubicBezTo>
                  <a:close/>
                  <a:moveTo>
                    <a:pt x="28" y="60"/>
                  </a:moveTo>
                  <a:cubicBezTo>
                    <a:pt x="28" y="61"/>
                    <a:pt x="28" y="62"/>
                    <a:pt x="28" y="62"/>
                  </a:cubicBezTo>
                  <a:cubicBezTo>
                    <a:pt x="29" y="62"/>
                    <a:pt x="31" y="62"/>
                    <a:pt x="32" y="62"/>
                  </a:cubicBezTo>
                  <a:cubicBezTo>
                    <a:pt x="32" y="62"/>
                    <a:pt x="32" y="61"/>
                    <a:pt x="32" y="60"/>
                  </a:cubicBezTo>
                  <a:cubicBezTo>
                    <a:pt x="31" y="60"/>
                    <a:pt x="29" y="60"/>
                    <a:pt x="28" y="60"/>
                  </a:cubicBezTo>
                  <a:close/>
                  <a:moveTo>
                    <a:pt x="33" y="60"/>
                  </a:moveTo>
                  <a:cubicBezTo>
                    <a:pt x="33" y="61"/>
                    <a:pt x="33" y="62"/>
                    <a:pt x="33" y="62"/>
                  </a:cubicBezTo>
                  <a:cubicBezTo>
                    <a:pt x="34" y="62"/>
                    <a:pt x="35" y="62"/>
                    <a:pt x="36" y="62"/>
                  </a:cubicBezTo>
                  <a:cubicBezTo>
                    <a:pt x="36" y="62"/>
                    <a:pt x="36" y="61"/>
                    <a:pt x="36" y="60"/>
                  </a:cubicBezTo>
                  <a:cubicBezTo>
                    <a:pt x="35" y="60"/>
                    <a:pt x="34" y="60"/>
                    <a:pt x="33" y="60"/>
                  </a:cubicBezTo>
                  <a:close/>
                  <a:moveTo>
                    <a:pt x="37" y="56"/>
                  </a:moveTo>
                  <a:cubicBezTo>
                    <a:pt x="37" y="57"/>
                    <a:pt x="37" y="57"/>
                    <a:pt x="37" y="58"/>
                  </a:cubicBezTo>
                  <a:cubicBezTo>
                    <a:pt x="38" y="58"/>
                    <a:pt x="39" y="58"/>
                    <a:pt x="40" y="58"/>
                  </a:cubicBezTo>
                  <a:cubicBezTo>
                    <a:pt x="40" y="57"/>
                    <a:pt x="40" y="57"/>
                    <a:pt x="40" y="56"/>
                  </a:cubicBezTo>
                  <a:cubicBezTo>
                    <a:pt x="39" y="56"/>
                    <a:pt x="38" y="56"/>
                    <a:pt x="37" y="56"/>
                  </a:cubicBezTo>
                  <a:close/>
                  <a:moveTo>
                    <a:pt x="20" y="56"/>
                  </a:moveTo>
                  <a:cubicBezTo>
                    <a:pt x="20" y="57"/>
                    <a:pt x="20" y="57"/>
                    <a:pt x="20" y="58"/>
                  </a:cubicBezTo>
                  <a:cubicBezTo>
                    <a:pt x="21" y="58"/>
                    <a:pt x="22" y="58"/>
                    <a:pt x="23" y="58"/>
                  </a:cubicBezTo>
                  <a:cubicBezTo>
                    <a:pt x="23" y="57"/>
                    <a:pt x="23" y="57"/>
                    <a:pt x="23" y="56"/>
                  </a:cubicBezTo>
                  <a:cubicBezTo>
                    <a:pt x="22" y="56"/>
                    <a:pt x="21" y="56"/>
                    <a:pt x="20" y="56"/>
                  </a:cubicBezTo>
                  <a:close/>
                  <a:moveTo>
                    <a:pt x="24" y="56"/>
                  </a:moveTo>
                  <a:cubicBezTo>
                    <a:pt x="24" y="57"/>
                    <a:pt x="24" y="57"/>
                    <a:pt x="24" y="58"/>
                  </a:cubicBezTo>
                  <a:cubicBezTo>
                    <a:pt x="25" y="58"/>
                    <a:pt x="26" y="58"/>
                    <a:pt x="27" y="58"/>
                  </a:cubicBezTo>
                  <a:cubicBezTo>
                    <a:pt x="27" y="57"/>
                    <a:pt x="27" y="57"/>
                    <a:pt x="27" y="56"/>
                  </a:cubicBezTo>
                  <a:cubicBezTo>
                    <a:pt x="26" y="56"/>
                    <a:pt x="25" y="56"/>
                    <a:pt x="24" y="56"/>
                  </a:cubicBezTo>
                  <a:close/>
                  <a:moveTo>
                    <a:pt x="28" y="56"/>
                  </a:moveTo>
                  <a:cubicBezTo>
                    <a:pt x="28" y="57"/>
                    <a:pt x="28" y="57"/>
                    <a:pt x="28" y="58"/>
                  </a:cubicBezTo>
                  <a:cubicBezTo>
                    <a:pt x="29" y="58"/>
                    <a:pt x="31" y="58"/>
                    <a:pt x="32" y="58"/>
                  </a:cubicBezTo>
                  <a:cubicBezTo>
                    <a:pt x="32" y="57"/>
                    <a:pt x="32" y="57"/>
                    <a:pt x="32" y="56"/>
                  </a:cubicBezTo>
                  <a:cubicBezTo>
                    <a:pt x="31" y="56"/>
                    <a:pt x="29" y="56"/>
                    <a:pt x="28" y="56"/>
                  </a:cubicBezTo>
                  <a:close/>
                  <a:moveTo>
                    <a:pt x="37" y="52"/>
                  </a:moveTo>
                  <a:cubicBezTo>
                    <a:pt x="37" y="53"/>
                    <a:pt x="37" y="53"/>
                    <a:pt x="37" y="54"/>
                  </a:cubicBezTo>
                  <a:cubicBezTo>
                    <a:pt x="38" y="54"/>
                    <a:pt x="39" y="54"/>
                    <a:pt x="40" y="54"/>
                  </a:cubicBezTo>
                  <a:cubicBezTo>
                    <a:pt x="40" y="53"/>
                    <a:pt x="40" y="53"/>
                    <a:pt x="40" y="52"/>
                  </a:cubicBezTo>
                  <a:cubicBezTo>
                    <a:pt x="39" y="52"/>
                    <a:pt x="38" y="52"/>
                    <a:pt x="37" y="52"/>
                  </a:cubicBezTo>
                  <a:close/>
                  <a:moveTo>
                    <a:pt x="20" y="52"/>
                  </a:moveTo>
                  <a:cubicBezTo>
                    <a:pt x="20" y="53"/>
                    <a:pt x="20" y="53"/>
                    <a:pt x="20" y="54"/>
                  </a:cubicBezTo>
                  <a:cubicBezTo>
                    <a:pt x="21" y="54"/>
                    <a:pt x="22" y="54"/>
                    <a:pt x="23" y="54"/>
                  </a:cubicBezTo>
                  <a:cubicBezTo>
                    <a:pt x="23" y="53"/>
                    <a:pt x="23" y="53"/>
                    <a:pt x="23" y="52"/>
                  </a:cubicBezTo>
                  <a:cubicBezTo>
                    <a:pt x="22" y="52"/>
                    <a:pt x="21" y="52"/>
                    <a:pt x="20" y="52"/>
                  </a:cubicBezTo>
                  <a:close/>
                  <a:moveTo>
                    <a:pt x="24" y="52"/>
                  </a:moveTo>
                  <a:cubicBezTo>
                    <a:pt x="24" y="53"/>
                    <a:pt x="24" y="53"/>
                    <a:pt x="24" y="54"/>
                  </a:cubicBezTo>
                  <a:cubicBezTo>
                    <a:pt x="25" y="54"/>
                    <a:pt x="26" y="54"/>
                    <a:pt x="27" y="54"/>
                  </a:cubicBezTo>
                  <a:cubicBezTo>
                    <a:pt x="27" y="53"/>
                    <a:pt x="27" y="53"/>
                    <a:pt x="27" y="52"/>
                  </a:cubicBezTo>
                  <a:cubicBezTo>
                    <a:pt x="26" y="52"/>
                    <a:pt x="25" y="52"/>
                    <a:pt x="24" y="52"/>
                  </a:cubicBezTo>
                  <a:close/>
                  <a:moveTo>
                    <a:pt x="28" y="52"/>
                  </a:moveTo>
                  <a:cubicBezTo>
                    <a:pt x="28" y="53"/>
                    <a:pt x="28" y="53"/>
                    <a:pt x="28" y="54"/>
                  </a:cubicBezTo>
                  <a:cubicBezTo>
                    <a:pt x="29" y="54"/>
                    <a:pt x="31" y="54"/>
                    <a:pt x="32" y="54"/>
                  </a:cubicBezTo>
                  <a:cubicBezTo>
                    <a:pt x="32" y="53"/>
                    <a:pt x="32" y="53"/>
                    <a:pt x="32" y="52"/>
                  </a:cubicBezTo>
                  <a:cubicBezTo>
                    <a:pt x="31" y="52"/>
                    <a:pt x="29" y="52"/>
                    <a:pt x="28" y="52"/>
                  </a:cubicBezTo>
                  <a:close/>
                  <a:moveTo>
                    <a:pt x="33" y="52"/>
                  </a:moveTo>
                  <a:cubicBezTo>
                    <a:pt x="33" y="53"/>
                    <a:pt x="33" y="53"/>
                    <a:pt x="33" y="54"/>
                  </a:cubicBezTo>
                  <a:cubicBezTo>
                    <a:pt x="34" y="54"/>
                    <a:pt x="35" y="54"/>
                    <a:pt x="36" y="54"/>
                  </a:cubicBezTo>
                  <a:cubicBezTo>
                    <a:pt x="36" y="53"/>
                    <a:pt x="36" y="53"/>
                    <a:pt x="36" y="52"/>
                  </a:cubicBezTo>
                  <a:cubicBezTo>
                    <a:pt x="35" y="52"/>
                    <a:pt x="34" y="52"/>
                    <a:pt x="33" y="52"/>
                  </a:cubicBezTo>
                  <a:close/>
                  <a:moveTo>
                    <a:pt x="37" y="48"/>
                  </a:moveTo>
                  <a:cubicBezTo>
                    <a:pt x="37" y="48"/>
                    <a:pt x="37" y="49"/>
                    <a:pt x="37" y="50"/>
                  </a:cubicBezTo>
                  <a:cubicBezTo>
                    <a:pt x="38" y="50"/>
                    <a:pt x="39" y="50"/>
                    <a:pt x="40" y="50"/>
                  </a:cubicBezTo>
                  <a:cubicBezTo>
                    <a:pt x="40" y="49"/>
                    <a:pt x="40" y="48"/>
                    <a:pt x="40" y="48"/>
                  </a:cubicBezTo>
                  <a:cubicBezTo>
                    <a:pt x="39" y="48"/>
                    <a:pt x="38" y="48"/>
                    <a:pt x="37" y="48"/>
                  </a:cubicBezTo>
                  <a:close/>
                  <a:moveTo>
                    <a:pt x="20" y="48"/>
                  </a:moveTo>
                  <a:cubicBezTo>
                    <a:pt x="20" y="48"/>
                    <a:pt x="20" y="49"/>
                    <a:pt x="20" y="50"/>
                  </a:cubicBezTo>
                  <a:cubicBezTo>
                    <a:pt x="21" y="50"/>
                    <a:pt x="22" y="50"/>
                    <a:pt x="23" y="50"/>
                  </a:cubicBezTo>
                  <a:cubicBezTo>
                    <a:pt x="23" y="49"/>
                    <a:pt x="23" y="48"/>
                    <a:pt x="23" y="48"/>
                  </a:cubicBezTo>
                  <a:cubicBezTo>
                    <a:pt x="22" y="48"/>
                    <a:pt x="21" y="48"/>
                    <a:pt x="20" y="48"/>
                  </a:cubicBezTo>
                  <a:close/>
                  <a:moveTo>
                    <a:pt x="24" y="48"/>
                  </a:moveTo>
                  <a:cubicBezTo>
                    <a:pt x="24" y="48"/>
                    <a:pt x="24" y="49"/>
                    <a:pt x="24" y="50"/>
                  </a:cubicBezTo>
                  <a:cubicBezTo>
                    <a:pt x="25" y="50"/>
                    <a:pt x="26" y="50"/>
                    <a:pt x="27" y="50"/>
                  </a:cubicBezTo>
                  <a:cubicBezTo>
                    <a:pt x="27" y="49"/>
                    <a:pt x="27" y="48"/>
                    <a:pt x="27" y="48"/>
                  </a:cubicBezTo>
                  <a:cubicBezTo>
                    <a:pt x="26" y="48"/>
                    <a:pt x="25" y="48"/>
                    <a:pt x="24" y="48"/>
                  </a:cubicBezTo>
                  <a:close/>
                  <a:moveTo>
                    <a:pt x="28" y="48"/>
                  </a:moveTo>
                  <a:cubicBezTo>
                    <a:pt x="28" y="48"/>
                    <a:pt x="28" y="49"/>
                    <a:pt x="28" y="50"/>
                  </a:cubicBezTo>
                  <a:cubicBezTo>
                    <a:pt x="29" y="50"/>
                    <a:pt x="31" y="50"/>
                    <a:pt x="32" y="50"/>
                  </a:cubicBezTo>
                  <a:cubicBezTo>
                    <a:pt x="32" y="49"/>
                    <a:pt x="32" y="48"/>
                    <a:pt x="32" y="48"/>
                  </a:cubicBezTo>
                  <a:cubicBezTo>
                    <a:pt x="31" y="48"/>
                    <a:pt x="29" y="48"/>
                    <a:pt x="28" y="48"/>
                  </a:cubicBezTo>
                  <a:close/>
                  <a:moveTo>
                    <a:pt x="33" y="48"/>
                  </a:moveTo>
                  <a:cubicBezTo>
                    <a:pt x="33" y="48"/>
                    <a:pt x="33" y="49"/>
                    <a:pt x="33" y="50"/>
                  </a:cubicBezTo>
                  <a:cubicBezTo>
                    <a:pt x="34" y="50"/>
                    <a:pt x="35" y="50"/>
                    <a:pt x="36" y="50"/>
                  </a:cubicBezTo>
                  <a:cubicBezTo>
                    <a:pt x="36" y="49"/>
                    <a:pt x="36" y="48"/>
                    <a:pt x="36" y="48"/>
                  </a:cubicBezTo>
                  <a:cubicBezTo>
                    <a:pt x="35" y="48"/>
                    <a:pt x="34" y="48"/>
                    <a:pt x="33" y="48"/>
                  </a:cubicBezTo>
                  <a:close/>
                  <a:moveTo>
                    <a:pt x="37" y="44"/>
                  </a:moveTo>
                  <a:cubicBezTo>
                    <a:pt x="37" y="44"/>
                    <a:pt x="37" y="45"/>
                    <a:pt x="37" y="46"/>
                  </a:cubicBezTo>
                  <a:cubicBezTo>
                    <a:pt x="38" y="46"/>
                    <a:pt x="39" y="46"/>
                    <a:pt x="40" y="46"/>
                  </a:cubicBezTo>
                  <a:cubicBezTo>
                    <a:pt x="40" y="45"/>
                    <a:pt x="40" y="44"/>
                    <a:pt x="40" y="44"/>
                  </a:cubicBezTo>
                  <a:cubicBezTo>
                    <a:pt x="39" y="44"/>
                    <a:pt x="38" y="44"/>
                    <a:pt x="37" y="44"/>
                  </a:cubicBezTo>
                  <a:close/>
                  <a:moveTo>
                    <a:pt x="20" y="44"/>
                  </a:moveTo>
                  <a:cubicBezTo>
                    <a:pt x="20" y="44"/>
                    <a:pt x="20" y="45"/>
                    <a:pt x="20" y="46"/>
                  </a:cubicBezTo>
                  <a:cubicBezTo>
                    <a:pt x="21" y="46"/>
                    <a:pt x="22" y="46"/>
                    <a:pt x="23" y="46"/>
                  </a:cubicBezTo>
                  <a:cubicBezTo>
                    <a:pt x="23" y="45"/>
                    <a:pt x="23" y="44"/>
                    <a:pt x="23" y="44"/>
                  </a:cubicBezTo>
                  <a:cubicBezTo>
                    <a:pt x="22" y="44"/>
                    <a:pt x="21" y="44"/>
                    <a:pt x="20" y="44"/>
                  </a:cubicBezTo>
                  <a:close/>
                  <a:moveTo>
                    <a:pt x="24" y="44"/>
                  </a:moveTo>
                  <a:cubicBezTo>
                    <a:pt x="24" y="44"/>
                    <a:pt x="24" y="45"/>
                    <a:pt x="24" y="46"/>
                  </a:cubicBezTo>
                  <a:cubicBezTo>
                    <a:pt x="25" y="46"/>
                    <a:pt x="26" y="46"/>
                    <a:pt x="27" y="46"/>
                  </a:cubicBezTo>
                  <a:cubicBezTo>
                    <a:pt x="27" y="45"/>
                    <a:pt x="27" y="44"/>
                    <a:pt x="27" y="44"/>
                  </a:cubicBezTo>
                  <a:cubicBezTo>
                    <a:pt x="26" y="44"/>
                    <a:pt x="25" y="44"/>
                    <a:pt x="24" y="44"/>
                  </a:cubicBezTo>
                  <a:close/>
                  <a:moveTo>
                    <a:pt x="28" y="44"/>
                  </a:moveTo>
                  <a:cubicBezTo>
                    <a:pt x="28" y="44"/>
                    <a:pt x="28" y="45"/>
                    <a:pt x="28" y="46"/>
                  </a:cubicBezTo>
                  <a:cubicBezTo>
                    <a:pt x="29" y="46"/>
                    <a:pt x="31" y="46"/>
                    <a:pt x="32" y="46"/>
                  </a:cubicBezTo>
                  <a:cubicBezTo>
                    <a:pt x="32" y="45"/>
                    <a:pt x="32" y="44"/>
                    <a:pt x="32" y="44"/>
                  </a:cubicBezTo>
                  <a:cubicBezTo>
                    <a:pt x="31" y="44"/>
                    <a:pt x="29" y="44"/>
                    <a:pt x="28" y="44"/>
                  </a:cubicBezTo>
                  <a:close/>
                  <a:moveTo>
                    <a:pt x="33" y="44"/>
                  </a:moveTo>
                  <a:cubicBezTo>
                    <a:pt x="33" y="44"/>
                    <a:pt x="33" y="45"/>
                    <a:pt x="33" y="46"/>
                  </a:cubicBezTo>
                  <a:cubicBezTo>
                    <a:pt x="34" y="46"/>
                    <a:pt x="35" y="46"/>
                    <a:pt x="36" y="46"/>
                  </a:cubicBezTo>
                  <a:cubicBezTo>
                    <a:pt x="36" y="45"/>
                    <a:pt x="36" y="44"/>
                    <a:pt x="36" y="44"/>
                  </a:cubicBezTo>
                  <a:cubicBezTo>
                    <a:pt x="35" y="44"/>
                    <a:pt x="34" y="44"/>
                    <a:pt x="33" y="44"/>
                  </a:cubicBezTo>
                  <a:close/>
                  <a:moveTo>
                    <a:pt x="37" y="39"/>
                  </a:moveTo>
                  <a:cubicBezTo>
                    <a:pt x="37" y="40"/>
                    <a:pt x="37" y="41"/>
                    <a:pt x="37" y="42"/>
                  </a:cubicBezTo>
                  <a:cubicBezTo>
                    <a:pt x="38" y="42"/>
                    <a:pt x="39" y="42"/>
                    <a:pt x="40" y="42"/>
                  </a:cubicBezTo>
                  <a:cubicBezTo>
                    <a:pt x="40" y="41"/>
                    <a:pt x="40" y="40"/>
                    <a:pt x="40" y="39"/>
                  </a:cubicBezTo>
                  <a:cubicBezTo>
                    <a:pt x="39" y="39"/>
                    <a:pt x="38" y="39"/>
                    <a:pt x="37" y="39"/>
                  </a:cubicBezTo>
                  <a:close/>
                  <a:moveTo>
                    <a:pt x="20" y="39"/>
                  </a:moveTo>
                  <a:cubicBezTo>
                    <a:pt x="20" y="40"/>
                    <a:pt x="20" y="41"/>
                    <a:pt x="20" y="42"/>
                  </a:cubicBezTo>
                  <a:cubicBezTo>
                    <a:pt x="21" y="42"/>
                    <a:pt x="22" y="42"/>
                    <a:pt x="23" y="42"/>
                  </a:cubicBezTo>
                  <a:cubicBezTo>
                    <a:pt x="23" y="41"/>
                    <a:pt x="23" y="40"/>
                    <a:pt x="23" y="39"/>
                  </a:cubicBezTo>
                  <a:cubicBezTo>
                    <a:pt x="22" y="39"/>
                    <a:pt x="21" y="39"/>
                    <a:pt x="20" y="39"/>
                  </a:cubicBezTo>
                  <a:close/>
                  <a:moveTo>
                    <a:pt x="28" y="39"/>
                  </a:moveTo>
                  <a:cubicBezTo>
                    <a:pt x="28" y="40"/>
                    <a:pt x="28" y="41"/>
                    <a:pt x="28" y="42"/>
                  </a:cubicBezTo>
                  <a:cubicBezTo>
                    <a:pt x="29" y="42"/>
                    <a:pt x="31" y="42"/>
                    <a:pt x="32" y="42"/>
                  </a:cubicBezTo>
                  <a:cubicBezTo>
                    <a:pt x="32" y="41"/>
                    <a:pt x="32" y="40"/>
                    <a:pt x="32" y="39"/>
                  </a:cubicBezTo>
                  <a:cubicBezTo>
                    <a:pt x="31" y="39"/>
                    <a:pt x="29" y="39"/>
                    <a:pt x="28" y="39"/>
                  </a:cubicBezTo>
                  <a:close/>
                  <a:moveTo>
                    <a:pt x="33" y="39"/>
                  </a:moveTo>
                  <a:cubicBezTo>
                    <a:pt x="33" y="40"/>
                    <a:pt x="33" y="41"/>
                    <a:pt x="33" y="42"/>
                  </a:cubicBezTo>
                  <a:cubicBezTo>
                    <a:pt x="34" y="42"/>
                    <a:pt x="35" y="42"/>
                    <a:pt x="36" y="42"/>
                  </a:cubicBezTo>
                  <a:cubicBezTo>
                    <a:pt x="36" y="41"/>
                    <a:pt x="36" y="40"/>
                    <a:pt x="36" y="39"/>
                  </a:cubicBezTo>
                  <a:cubicBezTo>
                    <a:pt x="35" y="39"/>
                    <a:pt x="34" y="39"/>
                    <a:pt x="33" y="39"/>
                  </a:cubicBezTo>
                  <a:close/>
                  <a:moveTo>
                    <a:pt x="20" y="35"/>
                  </a:moveTo>
                  <a:cubicBezTo>
                    <a:pt x="20" y="36"/>
                    <a:pt x="20" y="37"/>
                    <a:pt x="20" y="37"/>
                  </a:cubicBezTo>
                  <a:cubicBezTo>
                    <a:pt x="21" y="37"/>
                    <a:pt x="22" y="37"/>
                    <a:pt x="23" y="37"/>
                  </a:cubicBezTo>
                  <a:cubicBezTo>
                    <a:pt x="23" y="37"/>
                    <a:pt x="23" y="36"/>
                    <a:pt x="23" y="35"/>
                  </a:cubicBezTo>
                  <a:cubicBezTo>
                    <a:pt x="22" y="35"/>
                    <a:pt x="21" y="35"/>
                    <a:pt x="20" y="35"/>
                  </a:cubicBezTo>
                  <a:close/>
                  <a:moveTo>
                    <a:pt x="28" y="35"/>
                  </a:moveTo>
                  <a:cubicBezTo>
                    <a:pt x="28" y="36"/>
                    <a:pt x="28" y="37"/>
                    <a:pt x="28" y="37"/>
                  </a:cubicBezTo>
                  <a:cubicBezTo>
                    <a:pt x="29" y="37"/>
                    <a:pt x="31" y="37"/>
                    <a:pt x="32" y="37"/>
                  </a:cubicBezTo>
                  <a:cubicBezTo>
                    <a:pt x="32" y="37"/>
                    <a:pt x="32" y="36"/>
                    <a:pt x="32" y="35"/>
                  </a:cubicBezTo>
                  <a:cubicBezTo>
                    <a:pt x="31" y="35"/>
                    <a:pt x="29" y="35"/>
                    <a:pt x="28" y="35"/>
                  </a:cubicBezTo>
                  <a:close/>
                  <a:moveTo>
                    <a:pt x="33" y="35"/>
                  </a:moveTo>
                  <a:cubicBezTo>
                    <a:pt x="33" y="36"/>
                    <a:pt x="33" y="37"/>
                    <a:pt x="33" y="37"/>
                  </a:cubicBezTo>
                  <a:cubicBezTo>
                    <a:pt x="34" y="37"/>
                    <a:pt x="35" y="37"/>
                    <a:pt x="36" y="37"/>
                  </a:cubicBezTo>
                  <a:cubicBezTo>
                    <a:pt x="36" y="37"/>
                    <a:pt x="36" y="36"/>
                    <a:pt x="36" y="35"/>
                  </a:cubicBezTo>
                  <a:cubicBezTo>
                    <a:pt x="35" y="35"/>
                    <a:pt x="34" y="35"/>
                    <a:pt x="33" y="35"/>
                  </a:cubicBezTo>
                  <a:close/>
                  <a:moveTo>
                    <a:pt x="20" y="31"/>
                  </a:moveTo>
                  <a:cubicBezTo>
                    <a:pt x="20" y="32"/>
                    <a:pt x="20" y="33"/>
                    <a:pt x="20" y="33"/>
                  </a:cubicBezTo>
                  <a:cubicBezTo>
                    <a:pt x="21" y="33"/>
                    <a:pt x="22" y="33"/>
                    <a:pt x="23" y="33"/>
                  </a:cubicBezTo>
                  <a:cubicBezTo>
                    <a:pt x="23" y="33"/>
                    <a:pt x="23" y="32"/>
                    <a:pt x="23" y="31"/>
                  </a:cubicBezTo>
                  <a:cubicBezTo>
                    <a:pt x="22" y="31"/>
                    <a:pt x="21" y="31"/>
                    <a:pt x="20" y="31"/>
                  </a:cubicBezTo>
                  <a:close/>
                  <a:moveTo>
                    <a:pt x="24" y="31"/>
                  </a:moveTo>
                  <a:cubicBezTo>
                    <a:pt x="24" y="32"/>
                    <a:pt x="24" y="33"/>
                    <a:pt x="24" y="33"/>
                  </a:cubicBezTo>
                  <a:cubicBezTo>
                    <a:pt x="25" y="33"/>
                    <a:pt x="26" y="33"/>
                    <a:pt x="27" y="33"/>
                  </a:cubicBezTo>
                  <a:cubicBezTo>
                    <a:pt x="27" y="33"/>
                    <a:pt x="27" y="32"/>
                    <a:pt x="27" y="31"/>
                  </a:cubicBezTo>
                  <a:cubicBezTo>
                    <a:pt x="26" y="31"/>
                    <a:pt x="25" y="31"/>
                    <a:pt x="24" y="31"/>
                  </a:cubicBezTo>
                  <a:close/>
                  <a:moveTo>
                    <a:pt x="33" y="31"/>
                  </a:moveTo>
                  <a:cubicBezTo>
                    <a:pt x="33" y="32"/>
                    <a:pt x="33" y="33"/>
                    <a:pt x="33" y="33"/>
                  </a:cubicBezTo>
                  <a:cubicBezTo>
                    <a:pt x="34" y="33"/>
                    <a:pt x="35" y="33"/>
                    <a:pt x="36" y="33"/>
                  </a:cubicBezTo>
                  <a:cubicBezTo>
                    <a:pt x="36" y="33"/>
                    <a:pt x="36" y="32"/>
                    <a:pt x="36" y="31"/>
                  </a:cubicBezTo>
                  <a:cubicBezTo>
                    <a:pt x="35" y="31"/>
                    <a:pt x="34" y="31"/>
                    <a:pt x="33" y="31"/>
                  </a:cubicBezTo>
                  <a:close/>
                  <a:moveTo>
                    <a:pt x="24" y="27"/>
                  </a:moveTo>
                  <a:cubicBezTo>
                    <a:pt x="24" y="28"/>
                    <a:pt x="24" y="28"/>
                    <a:pt x="24" y="29"/>
                  </a:cubicBezTo>
                  <a:cubicBezTo>
                    <a:pt x="25" y="29"/>
                    <a:pt x="26" y="29"/>
                    <a:pt x="27" y="29"/>
                  </a:cubicBezTo>
                  <a:cubicBezTo>
                    <a:pt x="27" y="28"/>
                    <a:pt x="27" y="28"/>
                    <a:pt x="27" y="27"/>
                  </a:cubicBezTo>
                  <a:cubicBezTo>
                    <a:pt x="26" y="27"/>
                    <a:pt x="25" y="27"/>
                    <a:pt x="24" y="27"/>
                  </a:cubicBezTo>
                  <a:close/>
                  <a:moveTo>
                    <a:pt x="28" y="27"/>
                  </a:moveTo>
                  <a:cubicBezTo>
                    <a:pt x="28" y="28"/>
                    <a:pt x="28" y="28"/>
                    <a:pt x="28" y="29"/>
                  </a:cubicBezTo>
                  <a:cubicBezTo>
                    <a:pt x="29" y="29"/>
                    <a:pt x="31" y="29"/>
                    <a:pt x="32" y="29"/>
                  </a:cubicBezTo>
                  <a:cubicBezTo>
                    <a:pt x="32" y="28"/>
                    <a:pt x="32" y="28"/>
                    <a:pt x="32" y="27"/>
                  </a:cubicBezTo>
                  <a:cubicBezTo>
                    <a:pt x="31" y="27"/>
                    <a:pt x="29" y="27"/>
                    <a:pt x="28" y="27"/>
                  </a:cubicBezTo>
                  <a:close/>
                  <a:moveTo>
                    <a:pt x="33" y="27"/>
                  </a:moveTo>
                  <a:cubicBezTo>
                    <a:pt x="33" y="28"/>
                    <a:pt x="33" y="28"/>
                    <a:pt x="33" y="29"/>
                  </a:cubicBezTo>
                  <a:cubicBezTo>
                    <a:pt x="34" y="29"/>
                    <a:pt x="35" y="29"/>
                    <a:pt x="36" y="29"/>
                  </a:cubicBezTo>
                  <a:cubicBezTo>
                    <a:pt x="36" y="28"/>
                    <a:pt x="36" y="28"/>
                    <a:pt x="36" y="27"/>
                  </a:cubicBezTo>
                  <a:cubicBezTo>
                    <a:pt x="35" y="27"/>
                    <a:pt x="34" y="27"/>
                    <a:pt x="33" y="27"/>
                  </a:cubicBezTo>
                  <a:close/>
                  <a:moveTo>
                    <a:pt x="24" y="23"/>
                  </a:moveTo>
                  <a:cubicBezTo>
                    <a:pt x="24" y="24"/>
                    <a:pt x="24" y="24"/>
                    <a:pt x="24" y="25"/>
                  </a:cubicBezTo>
                  <a:cubicBezTo>
                    <a:pt x="25" y="25"/>
                    <a:pt x="26" y="25"/>
                    <a:pt x="27" y="25"/>
                  </a:cubicBezTo>
                  <a:cubicBezTo>
                    <a:pt x="27" y="24"/>
                    <a:pt x="27" y="24"/>
                    <a:pt x="27" y="23"/>
                  </a:cubicBezTo>
                  <a:cubicBezTo>
                    <a:pt x="26" y="23"/>
                    <a:pt x="25" y="23"/>
                    <a:pt x="24" y="23"/>
                  </a:cubicBezTo>
                  <a:close/>
                  <a:moveTo>
                    <a:pt x="28" y="23"/>
                  </a:moveTo>
                  <a:cubicBezTo>
                    <a:pt x="28" y="24"/>
                    <a:pt x="28" y="24"/>
                    <a:pt x="28" y="25"/>
                  </a:cubicBezTo>
                  <a:cubicBezTo>
                    <a:pt x="29" y="25"/>
                    <a:pt x="31" y="25"/>
                    <a:pt x="32" y="25"/>
                  </a:cubicBezTo>
                  <a:cubicBezTo>
                    <a:pt x="32" y="24"/>
                    <a:pt x="32" y="24"/>
                    <a:pt x="32" y="23"/>
                  </a:cubicBezTo>
                  <a:cubicBezTo>
                    <a:pt x="31" y="23"/>
                    <a:pt x="29" y="23"/>
                    <a:pt x="28" y="23"/>
                  </a:cubicBezTo>
                  <a:close/>
                  <a:moveTo>
                    <a:pt x="33" y="23"/>
                  </a:moveTo>
                  <a:cubicBezTo>
                    <a:pt x="33" y="24"/>
                    <a:pt x="33" y="24"/>
                    <a:pt x="33" y="25"/>
                  </a:cubicBezTo>
                  <a:cubicBezTo>
                    <a:pt x="34" y="25"/>
                    <a:pt x="35" y="25"/>
                    <a:pt x="36" y="25"/>
                  </a:cubicBezTo>
                  <a:cubicBezTo>
                    <a:pt x="36" y="24"/>
                    <a:pt x="36" y="24"/>
                    <a:pt x="36" y="23"/>
                  </a:cubicBezTo>
                  <a:cubicBezTo>
                    <a:pt x="35" y="23"/>
                    <a:pt x="34" y="23"/>
                    <a:pt x="33" y="23"/>
                  </a:cubicBezTo>
                  <a:close/>
                  <a:moveTo>
                    <a:pt x="24" y="19"/>
                  </a:moveTo>
                  <a:cubicBezTo>
                    <a:pt x="24" y="19"/>
                    <a:pt x="24" y="20"/>
                    <a:pt x="24" y="21"/>
                  </a:cubicBezTo>
                  <a:cubicBezTo>
                    <a:pt x="25" y="21"/>
                    <a:pt x="26" y="21"/>
                    <a:pt x="27" y="21"/>
                  </a:cubicBezTo>
                  <a:cubicBezTo>
                    <a:pt x="27" y="20"/>
                    <a:pt x="27" y="19"/>
                    <a:pt x="27" y="19"/>
                  </a:cubicBezTo>
                  <a:cubicBezTo>
                    <a:pt x="26" y="19"/>
                    <a:pt x="25" y="19"/>
                    <a:pt x="2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8" name="Freeform 2622"/>
            <p:cNvSpPr>
              <a:spLocks/>
            </p:cNvSpPr>
            <p:nvPr/>
          </p:nvSpPr>
          <p:spPr bwMode="auto">
            <a:xfrm>
              <a:off x="-2989262" y="774700"/>
              <a:ext cx="80963" cy="381000"/>
            </a:xfrm>
            <a:custGeom>
              <a:avLst/>
              <a:gdLst>
                <a:gd name="T0" fmla="*/ 51 w 51"/>
                <a:gd name="T1" fmla="*/ 240 h 240"/>
                <a:gd name="T2" fmla="*/ 0 w 51"/>
                <a:gd name="T3" fmla="*/ 240 h 240"/>
                <a:gd name="T4" fmla="*/ 0 w 51"/>
                <a:gd name="T5" fmla="*/ 0 h 240"/>
                <a:gd name="T6" fmla="*/ 51 w 51"/>
                <a:gd name="T7" fmla="*/ 16 h 240"/>
                <a:gd name="T8" fmla="*/ 51 w 51"/>
                <a:gd name="T9" fmla="*/ 240 h 240"/>
              </a:gdLst>
              <a:ahLst/>
              <a:cxnLst>
                <a:cxn ang="0">
                  <a:pos x="T0" y="T1"/>
                </a:cxn>
                <a:cxn ang="0">
                  <a:pos x="T2" y="T3"/>
                </a:cxn>
                <a:cxn ang="0">
                  <a:pos x="T4" y="T5"/>
                </a:cxn>
                <a:cxn ang="0">
                  <a:pos x="T6" y="T7"/>
                </a:cxn>
                <a:cxn ang="0">
                  <a:pos x="T8" y="T9"/>
                </a:cxn>
              </a:cxnLst>
              <a:rect l="0" t="0" r="r" b="b"/>
              <a:pathLst>
                <a:path w="51" h="240">
                  <a:moveTo>
                    <a:pt x="51" y="240"/>
                  </a:moveTo>
                  <a:lnTo>
                    <a:pt x="0" y="240"/>
                  </a:lnTo>
                  <a:lnTo>
                    <a:pt x="0" y="0"/>
                  </a:lnTo>
                  <a:lnTo>
                    <a:pt x="51" y="16"/>
                  </a:lnTo>
                  <a:lnTo>
                    <a:pt x="51"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9" name="Rectangle 2623"/>
            <p:cNvSpPr>
              <a:spLocks noChangeArrowheads="1"/>
            </p:cNvSpPr>
            <p:nvPr/>
          </p:nvSpPr>
          <p:spPr bwMode="auto">
            <a:xfrm>
              <a:off x="-2936874" y="1025525"/>
              <a:ext cx="49213"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0" name="Freeform 2624"/>
            <p:cNvSpPr>
              <a:spLocks/>
            </p:cNvSpPr>
            <p:nvPr/>
          </p:nvSpPr>
          <p:spPr bwMode="auto">
            <a:xfrm>
              <a:off x="-2998787" y="765175"/>
              <a:ext cx="100013" cy="50800"/>
            </a:xfrm>
            <a:custGeom>
              <a:avLst/>
              <a:gdLst>
                <a:gd name="T0" fmla="*/ 0 w 63"/>
                <a:gd name="T1" fmla="*/ 0 h 32"/>
                <a:gd name="T2" fmla="*/ 63 w 63"/>
                <a:gd name="T3" fmla="*/ 24 h 32"/>
                <a:gd name="T4" fmla="*/ 63 w 63"/>
                <a:gd name="T5" fmla="*/ 32 h 32"/>
                <a:gd name="T6" fmla="*/ 0 w 63"/>
                <a:gd name="T7" fmla="*/ 10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63" y="24"/>
                  </a:lnTo>
                  <a:lnTo>
                    <a:pt x="63" y="32"/>
                  </a:lnTo>
                  <a:lnTo>
                    <a:pt x="0"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1" name="Freeform 2625"/>
            <p:cNvSpPr>
              <a:spLocks noEditPoints="1"/>
            </p:cNvSpPr>
            <p:nvPr/>
          </p:nvSpPr>
          <p:spPr bwMode="auto">
            <a:xfrm>
              <a:off x="-2722562" y="842962"/>
              <a:ext cx="85725" cy="260350"/>
            </a:xfrm>
            <a:custGeom>
              <a:avLst/>
              <a:gdLst>
                <a:gd name="T0" fmla="*/ 4 w 26"/>
                <a:gd name="T1" fmla="*/ 0 h 80"/>
                <a:gd name="T2" fmla="*/ 16 w 26"/>
                <a:gd name="T3" fmla="*/ 0 h 80"/>
                <a:gd name="T4" fmla="*/ 6 w 26"/>
                <a:gd name="T5" fmla="*/ 9 h 80"/>
                <a:gd name="T6" fmla="*/ 4 w 26"/>
                <a:gd name="T7" fmla="*/ 24 h 80"/>
                <a:gd name="T8" fmla="*/ 4 w 26"/>
                <a:gd name="T9" fmla="*/ 33 h 80"/>
                <a:gd name="T10" fmla="*/ 4 w 26"/>
                <a:gd name="T11" fmla="*/ 44 h 80"/>
                <a:gd name="T12" fmla="*/ 6 w 26"/>
                <a:gd name="T13" fmla="*/ 52 h 80"/>
                <a:gd name="T14" fmla="*/ 6 w 26"/>
                <a:gd name="T15" fmla="*/ 61 h 80"/>
                <a:gd name="T16" fmla="*/ 4 w 26"/>
                <a:gd name="T17" fmla="*/ 68 h 80"/>
                <a:gd name="T18" fmla="*/ 4 w 26"/>
                <a:gd name="T19" fmla="*/ 78 h 80"/>
                <a:gd name="T20" fmla="*/ 0 w 26"/>
                <a:gd name="T21" fmla="*/ 74 h 80"/>
                <a:gd name="T22" fmla="*/ 3 w 26"/>
                <a:gd name="T23" fmla="*/ 70 h 80"/>
                <a:gd name="T24" fmla="*/ 13 w 26"/>
                <a:gd name="T25" fmla="*/ 72 h 80"/>
                <a:gd name="T26" fmla="*/ 17 w 26"/>
                <a:gd name="T27" fmla="*/ 72 h 80"/>
                <a:gd name="T28" fmla="*/ 23 w 26"/>
                <a:gd name="T29" fmla="*/ 70 h 80"/>
                <a:gd name="T30" fmla="*/ 10 w 26"/>
                <a:gd name="T31" fmla="*/ 66 h 80"/>
                <a:gd name="T32" fmla="*/ 22 w 26"/>
                <a:gd name="T33" fmla="*/ 66 h 80"/>
                <a:gd name="T34" fmla="*/ 3 w 26"/>
                <a:gd name="T35" fmla="*/ 65 h 80"/>
                <a:gd name="T36" fmla="*/ 10 w 26"/>
                <a:gd name="T37" fmla="*/ 65 h 80"/>
                <a:gd name="T38" fmla="*/ 20 w 26"/>
                <a:gd name="T39" fmla="*/ 63 h 80"/>
                <a:gd name="T40" fmla="*/ 13 w 26"/>
                <a:gd name="T41" fmla="*/ 59 h 80"/>
                <a:gd name="T42" fmla="*/ 22 w 26"/>
                <a:gd name="T43" fmla="*/ 59 h 80"/>
                <a:gd name="T44" fmla="*/ 3 w 26"/>
                <a:gd name="T45" fmla="*/ 57 h 80"/>
                <a:gd name="T46" fmla="*/ 10 w 26"/>
                <a:gd name="T47" fmla="*/ 57 h 80"/>
                <a:gd name="T48" fmla="*/ 17 w 26"/>
                <a:gd name="T49" fmla="*/ 55 h 80"/>
                <a:gd name="T50" fmla="*/ 7 w 26"/>
                <a:gd name="T51" fmla="*/ 52 h 80"/>
                <a:gd name="T52" fmla="*/ 22 w 26"/>
                <a:gd name="T53" fmla="*/ 52 h 80"/>
                <a:gd name="T54" fmla="*/ 3 w 26"/>
                <a:gd name="T55" fmla="*/ 50 h 80"/>
                <a:gd name="T56" fmla="*/ 10 w 26"/>
                <a:gd name="T57" fmla="*/ 50 h 80"/>
                <a:gd name="T58" fmla="*/ 17 w 26"/>
                <a:gd name="T59" fmla="*/ 48 h 80"/>
                <a:gd name="T60" fmla="*/ 0 w 26"/>
                <a:gd name="T61" fmla="*/ 44 h 80"/>
                <a:gd name="T62" fmla="*/ 16 w 26"/>
                <a:gd name="T63" fmla="*/ 44 h 80"/>
                <a:gd name="T64" fmla="*/ 22 w 26"/>
                <a:gd name="T65" fmla="*/ 46 h 80"/>
                <a:gd name="T66" fmla="*/ 0 w 26"/>
                <a:gd name="T67" fmla="*/ 42 h 80"/>
                <a:gd name="T68" fmla="*/ 13 w 26"/>
                <a:gd name="T69" fmla="*/ 41 h 80"/>
                <a:gd name="T70" fmla="*/ 23 w 26"/>
                <a:gd name="T71" fmla="*/ 41 h 80"/>
                <a:gd name="T72" fmla="*/ 10 w 26"/>
                <a:gd name="T73" fmla="*/ 37 h 80"/>
                <a:gd name="T74" fmla="*/ 19 w 26"/>
                <a:gd name="T75" fmla="*/ 39 h 80"/>
                <a:gd name="T76" fmla="*/ 0 w 26"/>
                <a:gd name="T77" fmla="*/ 35 h 80"/>
                <a:gd name="T78" fmla="*/ 10 w 26"/>
                <a:gd name="T79" fmla="*/ 33 h 80"/>
                <a:gd name="T80" fmla="*/ 7 w 26"/>
                <a:gd name="T81" fmla="*/ 29 h 80"/>
                <a:gd name="T82" fmla="*/ 16 w 26"/>
                <a:gd name="T83" fmla="*/ 29 h 80"/>
                <a:gd name="T84" fmla="*/ 26 w 26"/>
                <a:gd name="T85" fmla="*/ 31 h 80"/>
                <a:gd name="T86" fmla="*/ 7 w 26"/>
                <a:gd name="T87" fmla="*/ 28 h 80"/>
                <a:gd name="T88" fmla="*/ 13 w 26"/>
                <a:gd name="T89" fmla="*/ 26 h 80"/>
                <a:gd name="T90" fmla="*/ 10 w 26"/>
                <a:gd name="T91" fmla="*/ 22 h 80"/>
                <a:gd name="T92" fmla="*/ 19 w 26"/>
                <a:gd name="T93" fmla="*/ 22 h 80"/>
                <a:gd name="T94" fmla="*/ 26 w 26"/>
                <a:gd name="T95" fmla="*/ 24 h 80"/>
                <a:gd name="T96" fmla="*/ 10 w 26"/>
                <a:gd name="T97" fmla="*/ 20 h 80"/>
                <a:gd name="T98" fmla="*/ 23 w 26"/>
                <a:gd name="T99" fmla="*/ 18 h 80"/>
                <a:gd name="T100" fmla="*/ 10 w 26"/>
                <a:gd name="T101" fmla="*/ 15 h 80"/>
                <a:gd name="T102" fmla="*/ 19 w 26"/>
                <a:gd name="T103" fmla="*/ 15 h 80"/>
                <a:gd name="T104" fmla="*/ 26 w 26"/>
                <a:gd name="T105" fmla="*/ 16 h 80"/>
                <a:gd name="T106" fmla="*/ 13 w 26"/>
                <a:gd name="T107" fmla="*/ 13 h 80"/>
                <a:gd name="T108" fmla="*/ 7 w 26"/>
                <a:gd name="T109" fmla="*/ 7 h 80"/>
                <a:gd name="T110" fmla="*/ 23 w 26"/>
                <a:gd name="T111" fmla="*/ 7 h 80"/>
                <a:gd name="T112" fmla="*/ 13 w 26"/>
                <a:gd name="T113" fmla="*/ 3 h 80"/>
                <a:gd name="T114" fmla="*/ 22 w 26"/>
                <a:gd name="T115"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 h="80">
                  <a:moveTo>
                    <a:pt x="23" y="3"/>
                  </a:moveTo>
                  <a:cubicBezTo>
                    <a:pt x="24" y="3"/>
                    <a:pt x="25" y="3"/>
                    <a:pt x="26" y="3"/>
                  </a:cubicBezTo>
                  <a:cubicBezTo>
                    <a:pt x="26" y="4"/>
                    <a:pt x="26" y="5"/>
                    <a:pt x="26" y="5"/>
                  </a:cubicBezTo>
                  <a:cubicBezTo>
                    <a:pt x="25" y="5"/>
                    <a:pt x="24" y="5"/>
                    <a:pt x="23" y="5"/>
                  </a:cubicBezTo>
                  <a:cubicBezTo>
                    <a:pt x="23" y="5"/>
                    <a:pt x="23" y="4"/>
                    <a:pt x="23" y="3"/>
                  </a:cubicBezTo>
                  <a:close/>
                  <a:moveTo>
                    <a:pt x="4" y="3"/>
                  </a:moveTo>
                  <a:cubicBezTo>
                    <a:pt x="5" y="3"/>
                    <a:pt x="5" y="3"/>
                    <a:pt x="6" y="3"/>
                  </a:cubicBezTo>
                  <a:cubicBezTo>
                    <a:pt x="6" y="4"/>
                    <a:pt x="6" y="5"/>
                    <a:pt x="6" y="5"/>
                  </a:cubicBezTo>
                  <a:cubicBezTo>
                    <a:pt x="5" y="5"/>
                    <a:pt x="5" y="5"/>
                    <a:pt x="4" y="5"/>
                  </a:cubicBezTo>
                  <a:cubicBezTo>
                    <a:pt x="4" y="5"/>
                    <a:pt x="4" y="4"/>
                    <a:pt x="4" y="3"/>
                  </a:cubicBezTo>
                  <a:close/>
                  <a:moveTo>
                    <a:pt x="4" y="0"/>
                  </a:moveTo>
                  <a:cubicBezTo>
                    <a:pt x="5" y="0"/>
                    <a:pt x="5" y="0"/>
                    <a:pt x="6" y="0"/>
                  </a:cubicBezTo>
                  <a:cubicBezTo>
                    <a:pt x="6" y="0"/>
                    <a:pt x="6" y="1"/>
                    <a:pt x="6" y="2"/>
                  </a:cubicBezTo>
                  <a:cubicBezTo>
                    <a:pt x="5" y="2"/>
                    <a:pt x="5" y="2"/>
                    <a:pt x="4" y="2"/>
                  </a:cubicBezTo>
                  <a:cubicBezTo>
                    <a:pt x="4" y="1"/>
                    <a:pt x="4" y="0"/>
                    <a:pt x="4" y="0"/>
                  </a:cubicBezTo>
                  <a:close/>
                  <a:moveTo>
                    <a:pt x="7" y="0"/>
                  </a:moveTo>
                  <a:cubicBezTo>
                    <a:pt x="8" y="0"/>
                    <a:pt x="9" y="0"/>
                    <a:pt x="10" y="0"/>
                  </a:cubicBezTo>
                  <a:cubicBezTo>
                    <a:pt x="10" y="0"/>
                    <a:pt x="10" y="1"/>
                    <a:pt x="10" y="2"/>
                  </a:cubicBezTo>
                  <a:cubicBezTo>
                    <a:pt x="9" y="2"/>
                    <a:pt x="8" y="2"/>
                    <a:pt x="7" y="2"/>
                  </a:cubicBezTo>
                  <a:cubicBezTo>
                    <a:pt x="7" y="1"/>
                    <a:pt x="7" y="0"/>
                    <a:pt x="7" y="0"/>
                  </a:cubicBezTo>
                  <a:close/>
                  <a:moveTo>
                    <a:pt x="13" y="0"/>
                  </a:moveTo>
                  <a:cubicBezTo>
                    <a:pt x="14" y="0"/>
                    <a:pt x="15" y="0"/>
                    <a:pt x="16" y="0"/>
                  </a:cubicBezTo>
                  <a:cubicBezTo>
                    <a:pt x="16" y="0"/>
                    <a:pt x="16" y="1"/>
                    <a:pt x="16" y="2"/>
                  </a:cubicBezTo>
                  <a:cubicBezTo>
                    <a:pt x="15" y="2"/>
                    <a:pt x="14" y="2"/>
                    <a:pt x="13" y="2"/>
                  </a:cubicBezTo>
                  <a:cubicBezTo>
                    <a:pt x="13" y="1"/>
                    <a:pt x="13" y="0"/>
                    <a:pt x="13" y="0"/>
                  </a:cubicBezTo>
                  <a:close/>
                  <a:moveTo>
                    <a:pt x="17" y="0"/>
                  </a:moveTo>
                  <a:cubicBezTo>
                    <a:pt x="18" y="0"/>
                    <a:pt x="18" y="0"/>
                    <a:pt x="19" y="0"/>
                  </a:cubicBezTo>
                  <a:cubicBezTo>
                    <a:pt x="19" y="0"/>
                    <a:pt x="19" y="1"/>
                    <a:pt x="19" y="2"/>
                  </a:cubicBezTo>
                  <a:cubicBezTo>
                    <a:pt x="18" y="2"/>
                    <a:pt x="18" y="2"/>
                    <a:pt x="17" y="2"/>
                  </a:cubicBezTo>
                  <a:cubicBezTo>
                    <a:pt x="17" y="1"/>
                    <a:pt x="17" y="0"/>
                    <a:pt x="17" y="0"/>
                  </a:cubicBezTo>
                  <a:close/>
                  <a:moveTo>
                    <a:pt x="4" y="7"/>
                  </a:moveTo>
                  <a:cubicBezTo>
                    <a:pt x="5" y="7"/>
                    <a:pt x="5" y="7"/>
                    <a:pt x="6" y="7"/>
                  </a:cubicBezTo>
                  <a:cubicBezTo>
                    <a:pt x="6" y="8"/>
                    <a:pt x="6" y="8"/>
                    <a:pt x="6" y="9"/>
                  </a:cubicBezTo>
                  <a:cubicBezTo>
                    <a:pt x="5" y="9"/>
                    <a:pt x="5" y="9"/>
                    <a:pt x="4" y="9"/>
                  </a:cubicBezTo>
                  <a:cubicBezTo>
                    <a:pt x="4" y="8"/>
                    <a:pt x="4" y="8"/>
                    <a:pt x="4" y="7"/>
                  </a:cubicBezTo>
                  <a:close/>
                  <a:moveTo>
                    <a:pt x="4" y="18"/>
                  </a:moveTo>
                  <a:cubicBezTo>
                    <a:pt x="5" y="18"/>
                    <a:pt x="5" y="18"/>
                    <a:pt x="6" y="18"/>
                  </a:cubicBezTo>
                  <a:cubicBezTo>
                    <a:pt x="6" y="19"/>
                    <a:pt x="6" y="20"/>
                    <a:pt x="6" y="20"/>
                  </a:cubicBezTo>
                  <a:cubicBezTo>
                    <a:pt x="5" y="20"/>
                    <a:pt x="5" y="20"/>
                    <a:pt x="4" y="20"/>
                  </a:cubicBezTo>
                  <a:cubicBezTo>
                    <a:pt x="4" y="20"/>
                    <a:pt x="4" y="19"/>
                    <a:pt x="4" y="18"/>
                  </a:cubicBezTo>
                  <a:close/>
                  <a:moveTo>
                    <a:pt x="4" y="22"/>
                  </a:moveTo>
                  <a:cubicBezTo>
                    <a:pt x="5" y="22"/>
                    <a:pt x="5" y="22"/>
                    <a:pt x="6" y="22"/>
                  </a:cubicBezTo>
                  <a:cubicBezTo>
                    <a:pt x="6" y="23"/>
                    <a:pt x="6" y="23"/>
                    <a:pt x="6" y="24"/>
                  </a:cubicBezTo>
                  <a:cubicBezTo>
                    <a:pt x="5" y="24"/>
                    <a:pt x="5" y="24"/>
                    <a:pt x="4" y="24"/>
                  </a:cubicBezTo>
                  <a:cubicBezTo>
                    <a:pt x="4" y="23"/>
                    <a:pt x="4" y="23"/>
                    <a:pt x="4" y="22"/>
                  </a:cubicBezTo>
                  <a:close/>
                  <a:moveTo>
                    <a:pt x="4" y="29"/>
                  </a:moveTo>
                  <a:cubicBezTo>
                    <a:pt x="5" y="29"/>
                    <a:pt x="5" y="29"/>
                    <a:pt x="6" y="29"/>
                  </a:cubicBezTo>
                  <a:cubicBezTo>
                    <a:pt x="6" y="30"/>
                    <a:pt x="6" y="31"/>
                    <a:pt x="6" y="31"/>
                  </a:cubicBezTo>
                  <a:cubicBezTo>
                    <a:pt x="5" y="31"/>
                    <a:pt x="5" y="31"/>
                    <a:pt x="4" y="31"/>
                  </a:cubicBezTo>
                  <a:cubicBezTo>
                    <a:pt x="4" y="31"/>
                    <a:pt x="4" y="30"/>
                    <a:pt x="4" y="29"/>
                  </a:cubicBezTo>
                  <a:close/>
                  <a:moveTo>
                    <a:pt x="4" y="33"/>
                  </a:moveTo>
                  <a:cubicBezTo>
                    <a:pt x="5" y="33"/>
                    <a:pt x="5" y="33"/>
                    <a:pt x="6" y="33"/>
                  </a:cubicBezTo>
                  <a:cubicBezTo>
                    <a:pt x="6" y="34"/>
                    <a:pt x="6" y="34"/>
                    <a:pt x="6" y="35"/>
                  </a:cubicBezTo>
                  <a:cubicBezTo>
                    <a:pt x="5" y="35"/>
                    <a:pt x="5" y="35"/>
                    <a:pt x="4" y="35"/>
                  </a:cubicBezTo>
                  <a:cubicBezTo>
                    <a:pt x="4" y="34"/>
                    <a:pt x="4" y="34"/>
                    <a:pt x="4" y="33"/>
                  </a:cubicBezTo>
                  <a:close/>
                  <a:moveTo>
                    <a:pt x="4" y="37"/>
                  </a:moveTo>
                  <a:cubicBezTo>
                    <a:pt x="5" y="37"/>
                    <a:pt x="5" y="37"/>
                    <a:pt x="6" y="37"/>
                  </a:cubicBezTo>
                  <a:cubicBezTo>
                    <a:pt x="6" y="37"/>
                    <a:pt x="6" y="38"/>
                    <a:pt x="6" y="39"/>
                  </a:cubicBezTo>
                  <a:cubicBezTo>
                    <a:pt x="5" y="39"/>
                    <a:pt x="5" y="39"/>
                    <a:pt x="4" y="39"/>
                  </a:cubicBezTo>
                  <a:cubicBezTo>
                    <a:pt x="4" y="38"/>
                    <a:pt x="4" y="37"/>
                    <a:pt x="4" y="37"/>
                  </a:cubicBezTo>
                  <a:close/>
                  <a:moveTo>
                    <a:pt x="4" y="41"/>
                  </a:moveTo>
                  <a:cubicBezTo>
                    <a:pt x="5" y="41"/>
                    <a:pt x="5" y="41"/>
                    <a:pt x="6" y="41"/>
                  </a:cubicBezTo>
                  <a:cubicBezTo>
                    <a:pt x="6" y="41"/>
                    <a:pt x="6" y="42"/>
                    <a:pt x="6" y="42"/>
                  </a:cubicBezTo>
                  <a:cubicBezTo>
                    <a:pt x="5" y="42"/>
                    <a:pt x="5" y="42"/>
                    <a:pt x="4" y="42"/>
                  </a:cubicBezTo>
                  <a:cubicBezTo>
                    <a:pt x="4" y="42"/>
                    <a:pt x="4" y="41"/>
                    <a:pt x="4" y="41"/>
                  </a:cubicBezTo>
                  <a:close/>
                  <a:moveTo>
                    <a:pt x="4" y="44"/>
                  </a:moveTo>
                  <a:cubicBezTo>
                    <a:pt x="5" y="44"/>
                    <a:pt x="5" y="44"/>
                    <a:pt x="6" y="44"/>
                  </a:cubicBezTo>
                  <a:cubicBezTo>
                    <a:pt x="6" y="45"/>
                    <a:pt x="6" y="46"/>
                    <a:pt x="6" y="46"/>
                  </a:cubicBezTo>
                  <a:cubicBezTo>
                    <a:pt x="5" y="46"/>
                    <a:pt x="5" y="46"/>
                    <a:pt x="4" y="46"/>
                  </a:cubicBezTo>
                  <a:cubicBezTo>
                    <a:pt x="4" y="46"/>
                    <a:pt x="4" y="45"/>
                    <a:pt x="4" y="44"/>
                  </a:cubicBezTo>
                  <a:close/>
                  <a:moveTo>
                    <a:pt x="4" y="48"/>
                  </a:moveTo>
                  <a:cubicBezTo>
                    <a:pt x="5" y="48"/>
                    <a:pt x="5" y="48"/>
                    <a:pt x="6" y="48"/>
                  </a:cubicBezTo>
                  <a:cubicBezTo>
                    <a:pt x="6" y="49"/>
                    <a:pt x="6" y="49"/>
                    <a:pt x="6" y="50"/>
                  </a:cubicBezTo>
                  <a:cubicBezTo>
                    <a:pt x="5" y="50"/>
                    <a:pt x="5" y="50"/>
                    <a:pt x="4" y="50"/>
                  </a:cubicBezTo>
                  <a:cubicBezTo>
                    <a:pt x="4" y="49"/>
                    <a:pt x="4" y="49"/>
                    <a:pt x="4" y="48"/>
                  </a:cubicBezTo>
                  <a:close/>
                  <a:moveTo>
                    <a:pt x="4" y="52"/>
                  </a:moveTo>
                  <a:cubicBezTo>
                    <a:pt x="5" y="52"/>
                    <a:pt x="5" y="52"/>
                    <a:pt x="6" y="52"/>
                  </a:cubicBezTo>
                  <a:cubicBezTo>
                    <a:pt x="6" y="52"/>
                    <a:pt x="6" y="53"/>
                    <a:pt x="6" y="54"/>
                  </a:cubicBezTo>
                  <a:cubicBezTo>
                    <a:pt x="5" y="54"/>
                    <a:pt x="5" y="54"/>
                    <a:pt x="4" y="54"/>
                  </a:cubicBezTo>
                  <a:cubicBezTo>
                    <a:pt x="4" y="53"/>
                    <a:pt x="4" y="52"/>
                    <a:pt x="4" y="52"/>
                  </a:cubicBezTo>
                  <a:close/>
                  <a:moveTo>
                    <a:pt x="4" y="55"/>
                  </a:moveTo>
                  <a:cubicBezTo>
                    <a:pt x="5" y="55"/>
                    <a:pt x="5" y="55"/>
                    <a:pt x="6" y="55"/>
                  </a:cubicBezTo>
                  <a:cubicBezTo>
                    <a:pt x="6" y="56"/>
                    <a:pt x="6" y="57"/>
                    <a:pt x="6" y="57"/>
                  </a:cubicBezTo>
                  <a:cubicBezTo>
                    <a:pt x="5" y="57"/>
                    <a:pt x="5" y="57"/>
                    <a:pt x="4" y="57"/>
                  </a:cubicBezTo>
                  <a:cubicBezTo>
                    <a:pt x="4" y="57"/>
                    <a:pt x="4" y="56"/>
                    <a:pt x="4" y="55"/>
                  </a:cubicBezTo>
                  <a:close/>
                  <a:moveTo>
                    <a:pt x="4" y="59"/>
                  </a:moveTo>
                  <a:cubicBezTo>
                    <a:pt x="5" y="59"/>
                    <a:pt x="5" y="59"/>
                    <a:pt x="6" y="59"/>
                  </a:cubicBezTo>
                  <a:cubicBezTo>
                    <a:pt x="6" y="60"/>
                    <a:pt x="6" y="60"/>
                    <a:pt x="6" y="61"/>
                  </a:cubicBezTo>
                  <a:cubicBezTo>
                    <a:pt x="5" y="61"/>
                    <a:pt x="5" y="61"/>
                    <a:pt x="4" y="61"/>
                  </a:cubicBezTo>
                  <a:cubicBezTo>
                    <a:pt x="4" y="60"/>
                    <a:pt x="4" y="60"/>
                    <a:pt x="4" y="59"/>
                  </a:cubicBezTo>
                  <a:close/>
                  <a:moveTo>
                    <a:pt x="4" y="63"/>
                  </a:moveTo>
                  <a:cubicBezTo>
                    <a:pt x="5" y="63"/>
                    <a:pt x="5" y="63"/>
                    <a:pt x="6" y="63"/>
                  </a:cubicBezTo>
                  <a:cubicBezTo>
                    <a:pt x="6" y="63"/>
                    <a:pt x="6" y="64"/>
                    <a:pt x="6" y="65"/>
                  </a:cubicBezTo>
                  <a:cubicBezTo>
                    <a:pt x="5" y="65"/>
                    <a:pt x="5" y="65"/>
                    <a:pt x="4" y="65"/>
                  </a:cubicBezTo>
                  <a:cubicBezTo>
                    <a:pt x="4" y="64"/>
                    <a:pt x="4" y="63"/>
                    <a:pt x="4" y="63"/>
                  </a:cubicBezTo>
                  <a:close/>
                  <a:moveTo>
                    <a:pt x="4" y="66"/>
                  </a:moveTo>
                  <a:cubicBezTo>
                    <a:pt x="5" y="66"/>
                    <a:pt x="5" y="66"/>
                    <a:pt x="6" y="66"/>
                  </a:cubicBezTo>
                  <a:cubicBezTo>
                    <a:pt x="6" y="67"/>
                    <a:pt x="6" y="68"/>
                    <a:pt x="6" y="68"/>
                  </a:cubicBezTo>
                  <a:cubicBezTo>
                    <a:pt x="5" y="68"/>
                    <a:pt x="5" y="68"/>
                    <a:pt x="4" y="68"/>
                  </a:cubicBezTo>
                  <a:cubicBezTo>
                    <a:pt x="4" y="68"/>
                    <a:pt x="4" y="67"/>
                    <a:pt x="4" y="66"/>
                  </a:cubicBezTo>
                  <a:close/>
                  <a:moveTo>
                    <a:pt x="4" y="70"/>
                  </a:moveTo>
                  <a:cubicBezTo>
                    <a:pt x="5" y="70"/>
                    <a:pt x="5" y="70"/>
                    <a:pt x="6" y="70"/>
                  </a:cubicBezTo>
                  <a:cubicBezTo>
                    <a:pt x="6" y="71"/>
                    <a:pt x="6" y="71"/>
                    <a:pt x="6" y="72"/>
                  </a:cubicBezTo>
                  <a:cubicBezTo>
                    <a:pt x="5" y="72"/>
                    <a:pt x="5" y="72"/>
                    <a:pt x="4" y="72"/>
                  </a:cubicBezTo>
                  <a:cubicBezTo>
                    <a:pt x="4" y="71"/>
                    <a:pt x="4" y="71"/>
                    <a:pt x="4" y="70"/>
                  </a:cubicBezTo>
                  <a:close/>
                  <a:moveTo>
                    <a:pt x="4" y="78"/>
                  </a:moveTo>
                  <a:cubicBezTo>
                    <a:pt x="5" y="78"/>
                    <a:pt x="5" y="78"/>
                    <a:pt x="6" y="78"/>
                  </a:cubicBezTo>
                  <a:cubicBezTo>
                    <a:pt x="6" y="78"/>
                    <a:pt x="6" y="79"/>
                    <a:pt x="6" y="80"/>
                  </a:cubicBezTo>
                  <a:cubicBezTo>
                    <a:pt x="5" y="80"/>
                    <a:pt x="5" y="80"/>
                    <a:pt x="4" y="80"/>
                  </a:cubicBezTo>
                  <a:cubicBezTo>
                    <a:pt x="4" y="79"/>
                    <a:pt x="4" y="78"/>
                    <a:pt x="4" y="78"/>
                  </a:cubicBezTo>
                  <a:close/>
                  <a:moveTo>
                    <a:pt x="0" y="78"/>
                  </a:moveTo>
                  <a:cubicBezTo>
                    <a:pt x="3" y="78"/>
                    <a:pt x="3" y="78"/>
                    <a:pt x="3" y="78"/>
                  </a:cubicBezTo>
                  <a:cubicBezTo>
                    <a:pt x="3" y="80"/>
                    <a:pt x="3" y="80"/>
                    <a:pt x="3" y="80"/>
                  </a:cubicBezTo>
                  <a:cubicBezTo>
                    <a:pt x="0" y="80"/>
                    <a:pt x="0" y="80"/>
                    <a:pt x="0" y="80"/>
                  </a:cubicBezTo>
                  <a:cubicBezTo>
                    <a:pt x="0" y="78"/>
                    <a:pt x="0" y="78"/>
                    <a:pt x="0" y="78"/>
                  </a:cubicBezTo>
                  <a:close/>
                  <a:moveTo>
                    <a:pt x="7" y="78"/>
                  </a:moveTo>
                  <a:cubicBezTo>
                    <a:pt x="8" y="78"/>
                    <a:pt x="9" y="78"/>
                    <a:pt x="10" y="78"/>
                  </a:cubicBezTo>
                  <a:cubicBezTo>
                    <a:pt x="10" y="78"/>
                    <a:pt x="10" y="79"/>
                    <a:pt x="10" y="80"/>
                  </a:cubicBezTo>
                  <a:cubicBezTo>
                    <a:pt x="9" y="80"/>
                    <a:pt x="8" y="80"/>
                    <a:pt x="7" y="80"/>
                  </a:cubicBezTo>
                  <a:cubicBezTo>
                    <a:pt x="7" y="79"/>
                    <a:pt x="7" y="78"/>
                    <a:pt x="7" y="78"/>
                  </a:cubicBezTo>
                  <a:close/>
                  <a:moveTo>
                    <a:pt x="0" y="74"/>
                  </a:moveTo>
                  <a:cubicBezTo>
                    <a:pt x="1" y="74"/>
                    <a:pt x="2" y="74"/>
                    <a:pt x="3" y="74"/>
                  </a:cubicBezTo>
                  <a:cubicBezTo>
                    <a:pt x="3" y="75"/>
                    <a:pt x="3" y="75"/>
                    <a:pt x="3" y="76"/>
                  </a:cubicBezTo>
                  <a:cubicBezTo>
                    <a:pt x="2" y="76"/>
                    <a:pt x="1" y="76"/>
                    <a:pt x="0" y="76"/>
                  </a:cubicBezTo>
                  <a:cubicBezTo>
                    <a:pt x="0" y="75"/>
                    <a:pt x="0" y="75"/>
                    <a:pt x="0" y="74"/>
                  </a:cubicBezTo>
                  <a:close/>
                  <a:moveTo>
                    <a:pt x="7" y="74"/>
                  </a:moveTo>
                  <a:cubicBezTo>
                    <a:pt x="8" y="74"/>
                    <a:pt x="9" y="74"/>
                    <a:pt x="10" y="74"/>
                  </a:cubicBezTo>
                  <a:cubicBezTo>
                    <a:pt x="10" y="75"/>
                    <a:pt x="10" y="75"/>
                    <a:pt x="10" y="76"/>
                  </a:cubicBezTo>
                  <a:cubicBezTo>
                    <a:pt x="9" y="76"/>
                    <a:pt x="8" y="76"/>
                    <a:pt x="7" y="76"/>
                  </a:cubicBezTo>
                  <a:cubicBezTo>
                    <a:pt x="7" y="75"/>
                    <a:pt x="7" y="75"/>
                    <a:pt x="7" y="74"/>
                  </a:cubicBezTo>
                  <a:close/>
                  <a:moveTo>
                    <a:pt x="0" y="70"/>
                  </a:moveTo>
                  <a:cubicBezTo>
                    <a:pt x="1" y="70"/>
                    <a:pt x="2" y="70"/>
                    <a:pt x="3" y="70"/>
                  </a:cubicBezTo>
                  <a:cubicBezTo>
                    <a:pt x="3" y="71"/>
                    <a:pt x="3" y="71"/>
                    <a:pt x="3" y="72"/>
                  </a:cubicBezTo>
                  <a:cubicBezTo>
                    <a:pt x="2" y="72"/>
                    <a:pt x="1" y="72"/>
                    <a:pt x="0" y="72"/>
                  </a:cubicBezTo>
                  <a:cubicBezTo>
                    <a:pt x="0" y="71"/>
                    <a:pt x="0" y="71"/>
                    <a:pt x="0" y="70"/>
                  </a:cubicBezTo>
                  <a:close/>
                  <a:moveTo>
                    <a:pt x="7" y="70"/>
                  </a:moveTo>
                  <a:cubicBezTo>
                    <a:pt x="8" y="70"/>
                    <a:pt x="9" y="70"/>
                    <a:pt x="10" y="70"/>
                  </a:cubicBezTo>
                  <a:cubicBezTo>
                    <a:pt x="10" y="71"/>
                    <a:pt x="10" y="71"/>
                    <a:pt x="10" y="72"/>
                  </a:cubicBezTo>
                  <a:cubicBezTo>
                    <a:pt x="9" y="72"/>
                    <a:pt x="8" y="72"/>
                    <a:pt x="7" y="72"/>
                  </a:cubicBezTo>
                  <a:cubicBezTo>
                    <a:pt x="7" y="71"/>
                    <a:pt x="7" y="71"/>
                    <a:pt x="7" y="70"/>
                  </a:cubicBezTo>
                  <a:close/>
                  <a:moveTo>
                    <a:pt x="10" y="70"/>
                  </a:moveTo>
                  <a:cubicBezTo>
                    <a:pt x="11" y="70"/>
                    <a:pt x="12" y="70"/>
                    <a:pt x="13" y="70"/>
                  </a:cubicBezTo>
                  <a:cubicBezTo>
                    <a:pt x="13" y="71"/>
                    <a:pt x="13" y="71"/>
                    <a:pt x="13" y="72"/>
                  </a:cubicBezTo>
                  <a:cubicBezTo>
                    <a:pt x="12" y="72"/>
                    <a:pt x="11" y="72"/>
                    <a:pt x="10" y="72"/>
                  </a:cubicBezTo>
                  <a:cubicBezTo>
                    <a:pt x="10" y="71"/>
                    <a:pt x="10" y="71"/>
                    <a:pt x="10" y="70"/>
                  </a:cubicBezTo>
                  <a:close/>
                  <a:moveTo>
                    <a:pt x="13" y="70"/>
                  </a:moveTo>
                  <a:cubicBezTo>
                    <a:pt x="14" y="70"/>
                    <a:pt x="15" y="70"/>
                    <a:pt x="16" y="70"/>
                  </a:cubicBezTo>
                  <a:cubicBezTo>
                    <a:pt x="16" y="71"/>
                    <a:pt x="16" y="71"/>
                    <a:pt x="16" y="72"/>
                  </a:cubicBezTo>
                  <a:cubicBezTo>
                    <a:pt x="15" y="72"/>
                    <a:pt x="14" y="72"/>
                    <a:pt x="13" y="72"/>
                  </a:cubicBezTo>
                  <a:cubicBezTo>
                    <a:pt x="13" y="71"/>
                    <a:pt x="13" y="71"/>
                    <a:pt x="13" y="70"/>
                  </a:cubicBezTo>
                  <a:close/>
                  <a:moveTo>
                    <a:pt x="17" y="70"/>
                  </a:moveTo>
                  <a:cubicBezTo>
                    <a:pt x="18" y="70"/>
                    <a:pt x="18" y="70"/>
                    <a:pt x="19" y="70"/>
                  </a:cubicBezTo>
                  <a:cubicBezTo>
                    <a:pt x="19" y="71"/>
                    <a:pt x="19" y="71"/>
                    <a:pt x="19" y="72"/>
                  </a:cubicBezTo>
                  <a:cubicBezTo>
                    <a:pt x="18" y="72"/>
                    <a:pt x="18" y="72"/>
                    <a:pt x="17" y="72"/>
                  </a:cubicBezTo>
                  <a:cubicBezTo>
                    <a:pt x="17" y="71"/>
                    <a:pt x="17" y="71"/>
                    <a:pt x="17" y="70"/>
                  </a:cubicBezTo>
                  <a:close/>
                  <a:moveTo>
                    <a:pt x="20" y="70"/>
                  </a:moveTo>
                  <a:cubicBezTo>
                    <a:pt x="21" y="70"/>
                    <a:pt x="22" y="70"/>
                    <a:pt x="22" y="70"/>
                  </a:cubicBezTo>
                  <a:cubicBezTo>
                    <a:pt x="22" y="71"/>
                    <a:pt x="22" y="71"/>
                    <a:pt x="22" y="72"/>
                  </a:cubicBezTo>
                  <a:cubicBezTo>
                    <a:pt x="22" y="72"/>
                    <a:pt x="21" y="72"/>
                    <a:pt x="20" y="72"/>
                  </a:cubicBezTo>
                  <a:cubicBezTo>
                    <a:pt x="20" y="71"/>
                    <a:pt x="20" y="71"/>
                    <a:pt x="20" y="70"/>
                  </a:cubicBezTo>
                  <a:close/>
                  <a:moveTo>
                    <a:pt x="23" y="70"/>
                  </a:moveTo>
                  <a:cubicBezTo>
                    <a:pt x="24" y="70"/>
                    <a:pt x="25" y="70"/>
                    <a:pt x="26" y="70"/>
                  </a:cubicBezTo>
                  <a:cubicBezTo>
                    <a:pt x="26" y="71"/>
                    <a:pt x="26" y="71"/>
                    <a:pt x="26" y="72"/>
                  </a:cubicBezTo>
                  <a:cubicBezTo>
                    <a:pt x="25" y="72"/>
                    <a:pt x="24" y="72"/>
                    <a:pt x="23" y="72"/>
                  </a:cubicBezTo>
                  <a:cubicBezTo>
                    <a:pt x="23" y="71"/>
                    <a:pt x="23" y="71"/>
                    <a:pt x="23" y="70"/>
                  </a:cubicBezTo>
                  <a:close/>
                  <a:moveTo>
                    <a:pt x="0" y="66"/>
                  </a:moveTo>
                  <a:cubicBezTo>
                    <a:pt x="1" y="66"/>
                    <a:pt x="2" y="66"/>
                    <a:pt x="3" y="66"/>
                  </a:cubicBezTo>
                  <a:cubicBezTo>
                    <a:pt x="3" y="67"/>
                    <a:pt x="3" y="68"/>
                    <a:pt x="3" y="68"/>
                  </a:cubicBezTo>
                  <a:cubicBezTo>
                    <a:pt x="2" y="68"/>
                    <a:pt x="1" y="68"/>
                    <a:pt x="0" y="68"/>
                  </a:cubicBezTo>
                  <a:cubicBezTo>
                    <a:pt x="0" y="68"/>
                    <a:pt x="0" y="67"/>
                    <a:pt x="0" y="66"/>
                  </a:cubicBezTo>
                  <a:close/>
                  <a:moveTo>
                    <a:pt x="7" y="66"/>
                  </a:moveTo>
                  <a:cubicBezTo>
                    <a:pt x="8" y="66"/>
                    <a:pt x="9" y="66"/>
                    <a:pt x="10" y="66"/>
                  </a:cubicBezTo>
                  <a:cubicBezTo>
                    <a:pt x="10" y="67"/>
                    <a:pt x="10" y="68"/>
                    <a:pt x="10" y="68"/>
                  </a:cubicBezTo>
                  <a:cubicBezTo>
                    <a:pt x="9" y="68"/>
                    <a:pt x="8" y="68"/>
                    <a:pt x="7" y="68"/>
                  </a:cubicBezTo>
                  <a:cubicBezTo>
                    <a:pt x="7" y="68"/>
                    <a:pt x="7" y="67"/>
                    <a:pt x="7" y="66"/>
                  </a:cubicBezTo>
                  <a:close/>
                  <a:moveTo>
                    <a:pt x="10" y="66"/>
                  </a:moveTo>
                  <a:cubicBezTo>
                    <a:pt x="11" y="66"/>
                    <a:pt x="12" y="66"/>
                    <a:pt x="13" y="66"/>
                  </a:cubicBezTo>
                  <a:cubicBezTo>
                    <a:pt x="13" y="67"/>
                    <a:pt x="13" y="68"/>
                    <a:pt x="13" y="68"/>
                  </a:cubicBezTo>
                  <a:cubicBezTo>
                    <a:pt x="12" y="68"/>
                    <a:pt x="11" y="68"/>
                    <a:pt x="10" y="68"/>
                  </a:cubicBezTo>
                  <a:cubicBezTo>
                    <a:pt x="10" y="68"/>
                    <a:pt x="10" y="67"/>
                    <a:pt x="10" y="66"/>
                  </a:cubicBezTo>
                  <a:close/>
                  <a:moveTo>
                    <a:pt x="17" y="66"/>
                  </a:moveTo>
                  <a:cubicBezTo>
                    <a:pt x="18" y="66"/>
                    <a:pt x="18" y="66"/>
                    <a:pt x="19" y="66"/>
                  </a:cubicBezTo>
                  <a:cubicBezTo>
                    <a:pt x="19" y="67"/>
                    <a:pt x="19" y="68"/>
                    <a:pt x="19" y="68"/>
                  </a:cubicBezTo>
                  <a:cubicBezTo>
                    <a:pt x="18" y="68"/>
                    <a:pt x="18" y="68"/>
                    <a:pt x="17" y="68"/>
                  </a:cubicBezTo>
                  <a:cubicBezTo>
                    <a:pt x="17" y="68"/>
                    <a:pt x="17" y="67"/>
                    <a:pt x="17" y="66"/>
                  </a:cubicBezTo>
                  <a:close/>
                  <a:moveTo>
                    <a:pt x="20" y="66"/>
                  </a:moveTo>
                  <a:cubicBezTo>
                    <a:pt x="21" y="66"/>
                    <a:pt x="22" y="66"/>
                    <a:pt x="22" y="66"/>
                  </a:cubicBezTo>
                  <a:cubicBezTo>
                    <a:pt x="22" y="67"/>
                    <a:pt x="22" y="68"/>
                    <a:pt x="22" y="68"/>
                  </a:cubicBezTo>
                  <a:cubicBezTo>
                    <a:pt x="22" y="68"/>
                    <a:pt x="21" y="68"/>
                    <a:pt x="20" y="68"/>
                  </a:cubicBezTo>
                  <a:cubicBezTo>
                    <a:pt x="20" y="68"/>
                    <a:pt x="20" y="67"/>
                    <a:pt x="20" y="66"/>
                  </a:cubicBezTo>
                  <a:close/>
                  <a:moveTo>
                    <a:pt x="23" y="66"/>
                  </a:moveTo>
                  <a:cubicBezTo>
                    <a:pt x="24" y="66"/>
                    <a:pt x="25" y="66"/>
                    <a:pt x="26" y="66"/>
                  </a:cubicBezTo>
                  <a:cubicBezTo>
                    <a:pt x="26" y="67"/>
                    <a:pt x="26" y="68"/>
                    <a:pt x="26" y="68"/>
                  </a:cubicBezTo>
                  <a:cubicBezTo>
                    <a:pt x="25" y="68"/>
                    <a:pt x="24" y="68"/>
                    <a:pt x="23" y="68"/>
                  </a:cubicBezTo>
                  <a:cubicBezTo>
                    <a:pt x="23" y="68"/>
                    <a:pt x="23" y="67"/>
                    <a:pt x="23" y="66"/>
                  </a:cubicBezTo>
                  <a:close/>
                  <a:moveTo>
                    <a:pt x="0" y="63"/>
                  </a:moveTo>
                  <a:cubicBezTo>
                    <a:pt x="1" y="63"/>
                    <a:pt x="2" y="63"/>
                    <a:pt x="3" y="63"/>
                  </a:cubicBezTo>
                  <a:cubicBezTo>
                    <a:pt x="3" y="63"/>
                    <a:pt x="3" y="64"/>
                    <a:pt x="3" y="65"/>
                  </a:cubicBezTo>
                  <a:cubicBezTo>
                    <a:pt x="2" y="65"/>
                    <a:pt x="1" y="65"/>
                    <a:pt x="0" y="65"/>
                  </a:cubicBezTo>
                  <a:cubicBezTo>
                    <a:pt x="0" y="64"/>
                    <a:pt x="0" y="63"/>
                    <a:pt x="0" y="63"/>
                  </a:cubicBezTo>
                  <a:close/>
                  <a:moveTo>
                    <a:pt x="7" y="63"/>
                  </a:moveTo>
                  <a:cubicBezTo>
                    <a:pt x="8" y="63"/>
                    <a:pt x="9" y="63"/>
                    <a:pt x="10" y="63"/>
                  </a:cubicBezTo>
                  <a:cubicBezTo>
                    <a:pt x="10" y="63"/>
                    <a:pt x="10" y="64"/>
                    <a:pt x="10" y="65"/>
                  </a:cubicBezTo>
                  <a:cubicBezTo>
                    <a:pt x="9" y="65"/>
                    <a:pt x="8" y="65"/>
                    <a:pt x="7" y="65"/>
                  </a:cubicBezTo>
                  <a:cubicBezTo>
                    <a:pt x="7" y="64"/>
                    <a:pt x="7" y="63"/>
                    <a:pt x="7" y="63"/>
                  </a:cubicBezTo>
                  <a:close/>
                  <a:moveTo>
                    <a:pt x="10" y="63"/>
                  </a:moveTo>
                  <a:cubicBezTo>
                    <a:pt x="11" y="63"/>
                    <a:pt x="12" y="63"/>
                    <a:pt x="13" y="63"/>
                  </a:cubicBezTo>
                  <a:cubicBezTo>
                    <a:pt x="13" y="63"/>
                    <a:pt x="13" y="64"/>
                    <a:pt x="13" y="65"/>
                  </a:cubicBezTo>
                  <a:cubicBezTo>
                    <a:pt x="12" y="65"/>
                    <a:pt x="11" y="65"/>
                    <a:pt x="10" y="65"/>
                  </a:cubicBezTo>
                  <a:cubicBezTo>
                    <a:pt x="10" y="64"/>
                    <a:pt x="10" y="63"/>
                    <a:pt x="10" y="63"/>
                  </a:cubicBezTo>
                  <a:close/>
                  <a:moveTo>
                    <a:pt x="13" y="63"/>
                  </a:moveTo>
                  <a:cubicBezTo>
                    <a:pt x="14" y="63"/>
                    <a:pt x="15" y="63"/>
                    <a:pt x="16" y="63"/>
                  </a:cubicBezTo>
                  <a:cubicBezTo>
                    <a:pt x="16" y="63"/>
                    <a:pt x="16" y="64"/>
                    <a:pt x="16" y="65"/>
                  </a:cubicBezTo>
                  <a:cubicBezTo>
                    <a:pt x="15" y="65"/>
                    <a:pt x="14" y="65"/>
                    <a:pt x="13" y="65"/>
                  </a:cubicBezTo>
                  <a:cubicBezTo>
                    <a:pt x="13" y="64"/>
                    <a:pt x="13" y="63"/>
                    <a:pt x="13" y="63"/>
                  </a:cubicBezTo>
                  <a:close/>
                  <a:moveTo>
                    <a:pt x="20" y="63"/>
                  </a:moveTo>
                  <a:cubicBezTo>
                    <a:pt x="21" y="63"/>
                    <a:pt x="22" y="63"/>
                    <a:pt x="22" y="63"/>
                  </a:cubicBezTo>
                  <a:cubicBezTo>
                    <a:pt x="22" y="63"/>
                    <a:pt x="22" y="64"/>
                    <a:pt x="22" y="65"/>
                  </a:cubicBezTo>
                  <a:cubicBezTo>
                    <a:pt x="22" y="65"/>
                    <a:pt x="21" y="65"/>
                    <a:pt x="20" y="65"/>
                  </a:cubicBezTo>
                  <a:cubicBezTo>
                    <a:pt x="20" y="64"/>
                    <a:pt x="20" y="63"/>
                    <a:pt x="20" y="63"/>
                  </a:cubicBezTo>
                  <a:close/>
                  <a:moveTo>
                    <a:pt x="23" y="63"/>
                  </a:moveTo>
                  <a:cubicBezTo>
                    <a:pt x="24" y="63"/>
                    <a:pt x="25" y="63"/>
                    <a:pt x="26" y="63"/>
                  </a:cubicBezTo>
                  <a:cubicBezTo>
                    <a:pt x="26" y="63"/>
                    <a:pt x="26" y="64"/>
                    <a:pt x="26" y="65"/>
                  </a:cubicBezTo>
                  <a:cubicBezTo>
                    <a:pt x="25" y="65"/>
                    <a:pt x="24" y="65"/>
                    <a:pt x="23" y="65"/>
                  </a:cubicBezTo>
                  <a:cubicBezTo>
                    <a:pt x="23" y="64"/>
                    <a:pt x="23" y="63"/>
                    <a:pt x="23" y="63"/>
                  </a:cubicBezTo>
                  <a:close/>
                  <a:moveTo>
                    <a:pt x="10" y="59"/>
                  </a:moveTo>
                  <a:cubicBezTo>
                    <a:pt x="11" y="59"/>
                    <a:pt x="12" y="59"/>
                    <a:pt x="13" y="59"/>
                  </a:cubicBezTo>
                  <a:cubicBezTo>
                    <a:pt x="13" y="60"/>
                    <a:pt x="13" y="60"/>
                    <a:pt x="13" y="61"/>
                  </a:cubicBezTo>
                  <a:cubicBezTo>
                    <a:pt x="12" y="61"/>
                    <a:pt x="11" y="61"/>
                    <a:pt x="10" y="61"/>
                  </a:cubicBezTo>
                  <a:cubicBezTo>
                    <a:pt x="10" y="60"/>
                    <a:pt x="10" y="60"/>
                    <a:pt x="10" y="59"/>
                  </a:cubicBezTo>
                  <a:close/>
                  <a:moveTo>
                    <a:pt x="13" y="59"/>
                  </a:moveTo>
                  <a:cubicBezTo>
                    <a:pt x="14" y="59"/>
                    <a:pt x="15" y="59"/>
                    <a:pt x="16" y="59"/>
                  </a:cubicBezTo>
                  <a:cubicBezTo>
                    <a:pt x="16" y="60"/>
                    <a:pt x="16" y="60"/>
                    <a:pt x="16" y="61"/>
                  </a:cubicBezTo>
                  <a:cubicBezTo>
                    <a:pt x="15" y="61"/>
                    <a:pt x="14" y="61"/>
                    <a:pt x="13" y="61"/>
                  </a:cubicBezTo>
                  <a:cubicBezTo>
                    <a:pt x="13" y="60"/>
                    <a:pt x="13" y="60"/>
                    <a:pt x="13" y="59"/>
                  </a:cubicBezTo>
                  <a:close/>
                  <a:moveTo>
                    <a:pt x="17" y="59"/>
                  </a:moveTo>
                  <a:cubicBezTo>
                    <a:pt x="18" y="59"/>
                    <a:pt x="18" y="59"/>
                    <a:pt x="19" y="59"/>
                  </a:cubicBezTo>
                  <a:cubicBezTo>
                    <a:pt x="19" y="60"/>
                    <a:pt x="19" y="60"/>
                    <a:pt x="19" y="61"/>
                  </a:cubicBezTo>
                  <a:cubicBezTo>
                    <a:pt x="18" y="61"/>
                    <a:pt x="18" y="61"/>
                    <a:pt x="17" y="61"/>
                  </a:cubicBezTo>
                  <a:cubicBezTo>
                    <a:pt x="17" y="60"/>
                    <a:pt x="17" y="60"/>
                    <a:pt x="17" y="59"/>
                  </a:cubicBezTo>
                  <a:close/>
                  <a:moveTo>
                    <a:pt x="20" y="59"/>
                  </a:moveTo>
                  <a:cubicBezTo>
                    <a:pt x="21" y="59"/>
                    <a:pt x="22" y="59"/>
                    <a:pt x="22" y="59"/>
                  </a:cubicBezTo>
                  <a:cubicBezTo>
                    <a:pt x="22" y="60"/>
                    <a:pt x="22" y="60"/>
                    <a:pt x="22" y="61"/>
                  </a:cubicBezTo>
                  <a:cubicBezTo>
                    <a:pt x="22" y="61"/>
                    <a:pt x="21" y="61"/>
                    <a:pt x="20" y="61"/>
                  </a:cubicBezTo>
                  <a:cubicBezTo>
                    <a:pt x="20" y="60"/>
                    <a:pt x="20" y="60"/>
                    <a:pt x="20" y="59"/>
                  </a:cubicBezTo>
                  <a:close/>
                  <a:moveTo>
                    <a:pt x="23" y="59"/>
                  </a:moveTo>
                  <a:cubicBezTo>
                    <a:pt x="24" y="59"/>
                    <a:pt x="25" y="59"/>
                    <a:pt x="26" y="59"/>
                  </a:cubicBezTo>
                  <a:cubicBezTo>
                    <a:pt x="26" y="60"/>
                    <a:pt x="26" y="60"/>
                    <a:pt x="26" y="61"/>
                  </a:cubicBezTo>
                  <a:cubicBezTo>
                    <a:pt x="25" y="61"/>
                    <a:pt x="24" y="61"/>
                    <a:pt x="23" y="61"/>
                  </a:cubicBezTo>
                  <a:cubicBezTo>
                    <a:pt x="23" y="60"/>
                    <a:pt x="23" y="60"/>
                    <a:pt x="23" y="59"/>
                  </a:cubicBezTo>
                  <a:close/>
                  <a:moveTo>
                    <a:pt x="0" y="55"/>
                  </a:moveTo>
                  <a:cubicBezTo>
                    <a:pt x="1" y="55"/>
                    <a:pt x="2" y="55"/>
                    <a:pt x="3" y="55"/>
                  </a:cubicBezTo>
                  <a:cubicBezTo>
                    <a:pt x="3" y="56"/>
                    <a:pt x="3" y="57"/>
                    <a:pt x="3" y="57"/>
                  </a:cubicBezTo>
                  <a:cubicBezTo>
                    <a:pt x="2" y="57"/>
                    <a:pt x="1" y="57"/>
                    <a:pt x="0" y="57"/>
                  </a:cubicBezTo>
                  <a:cubicBezTo>
                    <a:pt x="0" y="57"/>
                    <a:pt x="0" y="56"/>
                    <a:pt x="0" y="55"/>
                  </a:cubicBezTo>
                  <a:close/>
                  <a:moveTo>
                    <a:pt x="7" y="55"/>
                  </a:moveTo>
                  <a:cubicBezTo>
                    <a:pt x="8" y="55"/>
                    <a:pt x="9" y="55"/>
                    <a:pt x="10" y="55"/>
                  </a:cubicBezTo>
                  <a:cubicBezTo>
                    <a:pt x="10" y="56"/>
                    <a:pt x="10" y="57"/>
                    <a:pt x="10" y="57"/>
                  </a:cubicBezTo>
                  <a:cubicBezTo>
                    <a:pt x="9" y="57"/>
                    <a:pt x="8" y="57"/>
                    <a:pt x="7" y="57"/>
                  </a:cubicBezTo>
                  <a:cubicBezTo>
                    <a:pt x="7" y="57"/>
                    <a:pt x="7" y="56"/>
                    <a:pt x="7" y="55"/>
                  </a:cubicBezTo>
                  <a:close/>
                  <a:moveTo>
                    <a:pt x="10" y="55"/>
                  </a:moveTo>
                  <a:cubicBezTo>
                    <a:pt x="11" y="55"/>
                    <a:pt x="12" y="55"/>
                    <a:pt x="13" y="55"/>
                  </a:cubicBezTo>
                  <a:cubicBezTo>
                    <a:pt x="13" y="56"/>
                    <a:pt x="13" y="57"/>
                    <a:pt x="13" y="57"/>
                  </a:cubicBezTo>
                  <a:cubicBezTo>
                    <a:pt x="12" y="57"/>
                    <a:pt x="11" y="57"/>
                    <a:pt x="10" y="57"/>
                  </a:cubicBezTo>
                  <a:cubicBezTo>
                    <a:pt x="10" y="57"/>
                    <a:pt x="10" y="56"/>
                    <a:pt x="10" y="55"/>
                  </a:cubicBezTo>
                  <a:close/>
                  <a:moveTo>
                    <a:pt x="13" y="55"/>
                  </a:moveTo>
                  <a:cubicBezTo>
                    <a:pt x="14" y="55"/>
                    <a:pt x="15" y="55"/>
                    <a:pt x="16" y="55"/>
                  </a:cubicBezTo>
                  <a:cubicBezTo>
                    <a:pt x="16" y="56"/>
                    <a:pt x="16" y="57"/>
                    <a:pt x="16" y="57"/>
                  </a:cubicBezTo>
                  <a:cubicBezTo>
                    <a:pt x="15" y="57"/>
                    <a:pt x="14" y="57"/>
                    <a:pt x="13" y="57"/>
                  </a:cubicBezTo>
                  <a:cubicBezTo>
                    <a:pt x="13" y="57"/>
                    <a:pt x="13" y="56"/>
                    <a:pt x="13" y="55"/>
                  </a:cubicBezTo>
                  <a:close/>
                  <a:moveTo>
                    <a:pt x="17" y="55"/>
                  </a:moveTo>
                  <a:cubicBezTo>
                    <a:pt x="18" y="55"/>
                    <a:pt x="18" y="55"/>
                    <a:pt x="19" y="55"/>
                  </a:cubicBezTo>
                  <a:cubicBezTo>
                    <a:pt x="19" y="56"/>
                    <a:pt x="19" y="57"/>
                    <a:pt x="19" y="57"/>
                  </a:cubicBezTo>
                  <a:cubicBezTo>
                    <a:pt x="18" y="57"/>
                    <a:pt x="18" y="57"/>
                    <a:pt x="17" y="57"/>
                  </a:cubicBezTo>
                  <a:cubicBezTo>
                    <a:pt x="17" y="57"/>
                    <a:pt x="17" y="56"/>
                    <a:pt x="17" y="55"/>
                  </a:cubicBezTo>
                  <a:close/>
                  <a:moveTo>
                    <a:pt x="20" y="55"/>
                  </a:moveTo>
                  <a:cubicBezTo>
                    <a:pt x="21" y="55"/>
                    <a:pt x="22" y="55"/>
                    <a:pt x="22" y="55"/>
                  </a:cubicBezTo>
                  <a:cubicBezTo>
                    <a:pt x="22" y="56"/>
                    <a:pt x="22" y="57"/>
                    <a:pt x="22" y="57"/>
                  </a:cubicBezTo>
                  <a:cubicBezTo>
                    <a:pt x="22" y="57"/>
                    <a:pt x="21" y="57"/>
                    <a:pt x="20" y="57"/>
                  </a:cubicBezTo>
                  <a:cubicBezTo>
                    <a:pt x="20" y="57"/>
                    <a:pt x="20" y="56"/>
                    <a:pt x="20" y="55"/>
                  </a:cubicBezTo>
                  <a:close/>
                  <a:moveTo>
                    <a:pt x="23" y="55"/>
                  </a:moveTo>
                  <a:cubicBezTo>
                    <a:pt x="24" y="55"/>
                    <a:pt x="25" y="55"/>
                    <a:pt x="26" y="55"/>
                  </a:cubicBezTo>
                  <a:cubicBezTo>
                    <a:pt x="26" y="56"/>
                    <a:pt x="26" y="57"/>
                    <a:pt x="26" y="57"/>
                  </a:cubicBezTo>
                  <a:cubicBezTo>
                    <a:pt x="25" y="57"/>
                    <a:pt x="24" y="57"/>
                    <a:pt x="23" y="57"/>
                  </a:cubicBezTo>
                  <a:cubicBezTo>
                    <a:pt x="23" y="57"/>
                    <a:pt x="23" y="56"/>
                    <a:pt x="23" y="55"/>
                  </a:cubicBezTo>
                  <a:close/>
                  <a:moveTo>
                    <a:pt x="7" y="52"/>
                  </a:moveTo>
                  <a:cubicBezTo>
                    <a:pt x="8" y="52"/>
                    <a:pt x="9" y="52"/>
                    <a:pt x="10" y="52"/>
                  </a:cubicBezTo>
                  <a:cubicBezTo>
                    <a:pt x="10" y="52"/>
                    <a:pt x="10" y="53"/>
                    <a:pt x="10" y="54"/>
                  </a:cubicBezTo>
                  <a:cubicBezTo>
                    <a:pt x="9" y="54"/>
                    <a:pt x="8" y="54"/>
                    <a:pt x="7" y="54"/>
                  </a:cubicBezTo>
                  <a:cubicBezTo>
                    <a:pt x="7" y="53"/>
                    <a:pt x="7" y="52"/>
                    <a:pt x="7" y="52"/>
                  </a:cubicBezTo>
                  <a:close/>
                  <a:moveTo>
                    <a:pt x="17" y="52"/>
                  </a:moveTo>
                  <a:cubicBezTo>
                    <a:pt x="18" y="52"/>
                    <a:pt x="18" y="52"/>
                    <a:pt x="19" y="52"/>
                  </a:cubicBezTo>
                  <a:cubicBezTo>
                    <a:pt x="19" y="52"/>
                    <a:pt x="19" y="53"/>
                    <a:pt x="19" y="54"/>
                  </a:cubicBezTo>
                  <a:cubicBezTo>
                    <a:pt x="18" y="54"/>
                    <a:pt x="18" y="54"/>
                    <a:pt x="17" y="54"/>
                  </a:cubicBezTo>
                  <a:cubicBezTo>
                    <a:pt x="17" y="53"/>
                    <a:pt x="17" y="52"/>
                    <a:pt x="17" y="52"/>
                  </a:cubicBezTo>
                  <a:close/>
                  <a:moveTo>
                    <a:pt x="20" y="52"/>
                  </a:moveTo>
                  <a:cubicBezTo>
                    <a:pt x="21" y="52"/>
                    <a:pt x="22" y="52"/>
                    <a:pt x="22" y="52"/>
                  </a:cubicBezTo>
                  <a:cubicBezTo>
                    <a:pt x="22" y="52"/>
                    <a:pt x="22" y="53"/>
                    <a:pt x="22" y="54"/>
                  </a:cubicBezTo>
                  <a:cubicBezTo>
                    <a:pt x="22" y="54"/>
                    <a:pt x="21" y="54"/>
                    <a:pt x="20" y="54"/>
                  </a:cubicBezTo>
                  <a:cubicBezTo>
                    <a:pt x="20" y="53"/>
                    <a:pt x="20" y="52"/>
                    <a:pt x="20" y="52"/>
                  </a:cubicBezTo>
                  <a:close/>
                  <a:moveTo>
                    <a:pt x="23" y="52"/>
                  </a:moveTo>
                  <a:cubicBezTo>
                    <a:pt x="24" y="52"/>
                    <a:pt x="25" y="52"/>
                    <a:pt x="26" y="52"/>
                  </a:cubicBezTo>
                  <a:cubicBezTo>
                    <a:pt x="26" y="52"/>
                    <a:pt x="26" y="53"/>
                    <a:pt x="26" y="54"/>
                  </a:cubicBezTo>
                  <a:cubicBezTo>
                    <a:pt x="25" y="54"/>
                    <a:pt x="24" y="54"/>
                    <a:pt x="23" y="54"/>
                  </a:cubicBezTo>
                  <a:cubicBezTo>
                    <a:pt x="23" y="53"/>
                    <a:pt x="23" y="52"/>
                    <a:pt x="23" y="52"/>
                  </a:cubicBezTo>
                  <a:close/>
                  <a:moveTo>
                    <a:pt x="0" y="48"/>
                  </a:moveTo>
                  <a:cubicBezTo>
                    <a:pt x="1" y="48"/>
                    <a:pt x="2" y="48"/>
                    <a:pt x="3" y="48"/>
                  </a:cubicBezTo>
                  <a:cubicBezTo>
                    <a:pt x="3" y="49"/>
                    <a:pt x="3" y="49"/>
                    <a:pt x="3" y="50"/>
                  </a:cubicBezTo>
                  <a:cubicBezTo>
                    <a:pt x="2" y="50"/>
                    <a:pt x="1" y="50"/>
                    <a:pt x="0" y="50"/>
                  </a:cubicBezTo>
                  <a:cubicBezTo>
                    <a:pt x="0" y="49"/>
                    <a:pt x="0" y="49"/>
                    <a:pt x="0" y="48"/>
                  </a:cubicBezTo>
                  <a:close/>
                  <a:moveTo>
                    <a:pt x="7" y="48"/>
                  </a:moveTo>
                  <a:cubicBezTo>
                    <a:pt x="8" y="48"/>
                    <a:pt x="9" y="48"/>
                    <a:pt x="10" y="48"/>
                  </a:cubicBezTo>
                  <a:cubicBezTo>
                    <a:pt x="10" y="49"/>
                    <a:pt x="10" y="49"/>
                    <a:pt x="10" y="50"/>
                  </a:cubicBezTo>
                  <a:cubicBezTo>
                    <a:pt x="9" y="50"/>
                    <a:pt x="8" y="50"/>
                    <a:pt x="7" y="50"/>
                  </a:cubicBezTo>
                  <a:cubicBezTo>
                    <a:pt x="7" y="49"/>
                    <a:pt x="7" y="49"/>
                    <a:pt x="7" y="48"/>
                  </a:cubicBezTo>
                  <a:close/>
                  <a:moveTo>
                    <a:pt x="10" y="48"/>
                  </a:moveTo>
                  <a:cubicBezTo>
                    <a:pt x="11" y="48"/>
                    <a:pt x="12" y="48"/>
                    <a:pt x="13" y="48"/>
                  </a:cubicBezTo>
                  <a:cubicBezTo>
                    <a:pt x="13" y="49"/>
                    <a:pt x="13" y="49"/>
                    <a:pt x="13" y="50"/>
                  </a:cubicBezTo>
                  <a:cubicBezTo>
                    <a:pt x="12" y="50"/>
                    <a:pt x="11" y="50"/>
                    <a:pt x="10" y="50"/>
                  </a:cubicBezTo>
                  <a:cubicBezTo>
                    <a:pt x="10" y="49"/>
                    <a:pt x="10" y="49"/>
                    <a:pt x="10" y="48"/>
                  </a:cubicBezTo>
                  <a:close/>
                  <a:moveTo>
                    <a:pt x="13" y="48"/>
                  </a:moveTo>
                  <a:cubicBezTo>
                    <a:pt x="14" y="48"/>
                    <a:pt x="15" y="48"/>
                    <a:pt x="16" y="48"/>
                  </a:cubicBezTo>
                  <a:cubicBezTo>
                    <a:pt x="16" y="49"/>
                    <a:pt x="16" y="49"/>
                    <a:pt x="16" y="50"/>
                  </a:cubicBezTo>
                  <a:cubicBezTo>
                    <a:pt x="15" y="50"/>
                    <a:pt x="14" y="50"/>
                    <a:pt x="13" y="50"/>
                  </a:cubicBezTo>
                  <a:cubicBezTo>
                    <a:pt x="13" y="49"/>
                    <a:pt x="13" y="49"/>
                    <a:pt x="13" y="48"/>
                  </a:cubicBezTo>
                  <a:close/>
                  <a:moveTo>
                    <a:pt x="17" y="48"/>
                  </a:moveTo>
                  <a:cubicBezTo>
                    <a:pt x="18" y="48"/>
                    <a:pt x="18" y="48"/>
                    <a:pt x="19" y="48"/>
                  </a:cubicBezTo>
                  <a:cubicBezTo>
                    <a:pt x="19" y="49"/>
                    <a:pt x="19" y="49"/>
                    <a:pt x="19" y="50"/>
                  </a:cubicBezTo>
                  <a:cubicBezTo>
                    <a:pt x="18" y="50"/>
                    <a:pt x="18" y="50"/>
                    <a:pt x="17" y="50"/>
                  </a:cubicBezTo>
                  <a:cubicBezTo>
                    <a:pt x="17" y="49"/>
                    <a:pt x="17" y="49"/>
                    <a:pt x="17" y="48"/>
                  </a:cubicBezTo>
                  <a:close/>
                  <a:moveTo>
                    <a:pt x="20" y="48"/>
                  </a:moveTo>
                  <a:cubicBezTo>
                    <a:pt x="21" y="48"/>
                    <a:pt x="22" y="48"/>
                    <a:pt x="22" y="48"/>
                  </a:cubicBezTo>
                  <a:cubicBezTo>
                    <a:pt x="22" y="49"/>
                    <a:pt x="22" y="49"/>
                    <a:pt x="22" y="50"/>
                  </a:cubicBezTo>
                  <a:cubicBezTo>
                    <a:pt x="22" y="50"/>
                    <a:pt x="21" y="50"/>
                    <a:pt x="20" y="50"/>
                  </a:cubicBezTo>
                  <a:cubicBezTo>
                    <a:pt x="20" y="49"/>
                    <a:pt x="20" y="49"/>
                    <a:pt x="20" y="48"/>
                  </a:cubicBezTo>
                  <a:close/>
                  <a:moveTo>
                    <a:pt x="23" y="48"/>
                  </a:moveTo>
                  <a:cubicBezTo>
                    <a:pt x="24" y="48"/>
                    <a:pt x="25" y="48"/>
                    <a:pt x="26" y="48"/>
                  </a:cubicBezTo>
                  <a:cubicBezTo>
                    <a:pt x="26" y="49"/>
                    <a:pt x="26" y="49"/>
                    <a:pt x="26" y="50"/>
                  </a:cubicBezTo>
                  <a:cubicBezTo>
                    <a:pt x="25" y="50"/>
                    <a:pt x="24" y="50"/>
                    <a:pt x="23" y="50"/>
                  </a:cubicBezTo>
                  <a:cubicBezTo>
                    <a:pt x="23" y="49"/>
                    <a:pt x="23" y="49"/>
                    <a:pt x="23" y="48"/>
                  </a:cubicBezTo>
                  <a:close/>
                  <a:moveTo>
                    <a:pt x="0" y="44"/>
                  </a:moveTo>
                  <a:cubicBezTo>
                    <a:pt x="1" y="44"/>
                    <a:pt x="2" y="44"/>
                    <a:pt x="3" y="44"/>
                  </a:cubicBezTo>
                  <a:cubicBezTo>
                    <a:pt x="3" y="45"/>
                    <a:pt x="3" y="46"/>
                    <a:pt x="3" y="46"/>
                  </a:cubicBezTo>
                  <a:cubicBezTo>
                    <a:pt x="2" y="46"/>
                    <a:pt x="1" y="46"/>
                    <a:pt x="0" y="46"/>
                  </a:cubicBezTo>
                  <a:cubicBezTo>
                    <a:pt x="0" y="46"/>
                    <a:pt x="0" y="45"/>
                    <a:pt x="0" y="44"/>
                  </a:cubicBezTo>
                  <a:close/>
                  <a:moveTo>
                    <a:pt x="10" y="44"/>
                  </a:moveTo>
                  <a:cubicBezTo>
                    <a:pt x="11" y="44"/>
                    <a:pt x="12" y="44"/>
                    <a:pt x="13" y="44"/>
                  </a:cubicBezTo>
                  <a:cubicBezTo>
                    <a:pt x="13" y="45"/>
                    <a:pt x="13" y="46"/>
                    <a:pt x="13" y="46"/>
                  </a:cubicBezTo>
                  <a:cubicBezTo>
                    <a:pt x="12" y="46"/>
                    <a:pt x="11" y="46"/>
                    <a:pt x="10" y="46"/>
                  </a:cubicBezTo>
                  <a:cubicBezTo>
                    <a:pt x="10" y="46"/>
                    <a:pt x="10" y="45"/>
                    <a:pt x="10" y="44"/>
                  </a:cubicBezTo>
                  <a:close/>
                  <a:moveTo>
                    <a:pt x="13" y="44"/>
                  </a:moveTo>
                  <a:cubicBezTo>
                    <a:pt x="14" y="44"/>
                    <a:pt x="15" y="44"/>
                    <a:pt x="16" y="44"/>
                  </a:cubicBezTo>
                  <a:cubicBezTo>
                    <a:pt x="16" y="45"/>
                    <a:pt x="16" y="46"/>
                    <a:pt x="16" y="46"/>
                  </a:cubicBezTo>
                  <a:cubicBezTo>
                    <a:pt x="15" y="46"/>
                    <a:pt x="14" y="46"/>
                    <a:pt x="13" y="46"/>
                  </a:cubicBezTo>
                  <a:cubicBezTo>
                    <a:pt x="13" y="46"/>
                    <a:pt x="13" y="45"/>
                    <a:pt x="13" y="44"/>
                  </a:cubicBezTo>
                  <a:close/>
                  <a:moveTo>
                    <a:pt x="17" y="44"/>
                  </a:moveTo>
                  <a:cubicBezTo>
                    <a:pt x="18" y="44"/>
                    <a:pt x="18" y="44"/>
                    <a:pt x="19" y="44"/>
                  </a:cubicBezTo>
                  <a:cubicBezTo>
                    <a:pt x="19" y="45"/>
                    <a:pt x="19" y="46"/>
                    <a:pt x="19" y="46"/>
                  </a:cubicBezTo>
                  <a:cubicBezTo>
                    <a:pt x="18" y="46"/>
                    <a:pt x="18" y="46"/>
                    <a:pt x="17" y="46"/>
                  </a:cubicBezTo>
                  <a:cubicBezTo>
                    <a:pt x="17" y="46"/>
                    <a:pt x="17" y="45"/>
                    <a:pt x="17" y="44"/>
                  </a:cubicBezTo>
                  <a:close/>
                  <a:moveTo>
                    <a:pt x="20" y="44"/>
                  </a:moveTo>
                  <a:cubicBezTo>
                    <a:pt x="21" y="44"/>
                    <a:pt x="22" y="44"/>
                    <a:pt x="22" y="44"/>
                  </a:cubicBezTo>
                  <a:cubicBezTo>
                    <a:pt x="22" y="45"/>
                    <a:pt x="22" y="46"/>
                    <a:pt x="22" y="46"/>
                  </a:cubicBezTo>
                  <a:cubicBezTo>
                    <a:pt x="22" y="46"/>
                    <a:pt x="21" y="46"/>
                    <a:pt x="20" y="46"/>
                  </a:cubicBezTo>
                  <a:cubicBezTo>
                    <a:pt x="20" y="46"/>
                    <a:pt x="20" y="45"/>
                    <a:pt x="20" y="44"/>
                  </a:cubicBezTo>
                  <a:close/>
                  <a:moveTo>
                    <a:pt x="23" y="44"/>
                  </a:moveTo>
                  <a:cubicBezTo>
                    <a:pt x="24" y="44"/>
                    <a:pt x="25" y="44"/>
                    <a:pt x="26" y="44"/>
                  </a:cubicBezTo>
                  <a:cubicBezTo>
                    <a:pt x="26" y="45"/>
                    <a:pt x="26" y="46"/>
                    <a:pt x="26" y="46"/>
                  </a:cubicBezTo>
                  <a:cubicBezTo>
                    <a:pt x="25" y="46"/>
                    <a:pt x="24" y="46"/>
                    <a:pt x="23" y="46"/>
                  </a:cubicBezTo>
                  <a:cubicBezTo>
                    <a:pt x="23" y="46"/>
                    <a:pt x="23" y="45"/>
                    <a:pt x="23" y="44"/>
                  </a:cubicBezTo>
                  <a:close/>
                  <a:moveTo>
                    <a:pt x="0" y="41"/>
                  </a:moveTo>
                  <a:cubicBezTo>
                    <a:pt x="1" y="41"/>
                    <a:pt x="2" y="41"/>
                    <a:pt x="3" y="41"/>
                  </a:cubicBezTo>
                  <a:cubicBezTo>
                    <a:pt x="3" y="41"/>
                    <a:pt x="3" y="42"/>
                    <a:pt x="3" y="42"/>
                  </a:cubicBezTo>
                  <a:cubicBezTo>
                    <a:pt x="2" y="42"/>
                    <a:pt x="1" y="42"/>
                    <a:pt x="0" y="42"/>
                  </a:cubicBezTo>
                  <a:cubicBezTo>
                    <a:pt x="0" y="42"/>
                    <a:pt x="0" y="41"/>
                    <a:pt x="0" y="41"/>
                  </a:cubicBezTo>
                  <a:close/>
                  <a:moveTo>
                    <a:pt x="7" y="41"/>
                  </a:moveTo>
                  <a:cubicBezTo>
                    <a:pt x="8" y="41"/>
                    <a:pt x="9" y="41"/>
                    <a:pt x="10" y="41"/>
                  </a:cubicBezTo>
                  <a:cubicBezTo>
                    <a:pt x="10" y="41"/>
                    <a:pt x="10" y="42"/>
                    <a:pt x="10" y="42"/>
                  </a:cubicBezTo>
                  <a:cubicBezTo>
                    <a:pt x="9" y="42"/>
                    <a:pt x="8" y="42"/>
                    <a:pt x="7" y="42"/>
                  </a:cubicBezTo>
                  <a:cubicBezTo>
                    <a:pt x="7" y="42"/>
                    <a:pt x="7" y="41"/>
                    <a:pt x="7" y="41"/>
                  </a:cubicBezTo>
                  <a:close/>
                  <a:moveTo>
                    <a:pt x="13" y="41"/>
                  </a:moveTo>
                  <a:cubicBezTo>
                    <a:pt x="14" y="41"/>
                    <a:pt x="15" y="41"/>
                    <a:pt x="16" y="41"/>
                  </a:cubicBezTo>
                  <a:cubicBezTo>
                    <a:pt x="16" y="41"/>
                    <a:pt x="16" y="42"/>
                    <a:pt x="16" y="42"/>
                  </a:cubicBezTo>
                  <a:cubicBezTo>
                    <a:pt x="15" y="42"/>
                    <a:pt x="14" y="42"/>
                    <a:pt x="13" y="42"/>
                  </a:cubicBezTo>
                  <a:cubicBezTo>
                    <a:pt x="13" y="42"/>
                    <a:pt x="13" y="41"/>
                    <a:pt x="13" y="41"/>
                  </a:cubicBezTo>
                  <a:close/>
                  <a:moveTo>
                    <a:pt x="17" y="41"/>
                  </a:moveTo>
                  <a:cubicBezTo>
                    <a:pt x="18" y="41"/>
                    <a:pt x="18" y="41"/>
                    <a:pt x="19" y="41"/>
                  </a:cubicBezTo>
                  <a:cubicBezTo>
                    <a:pt x="19" y="41"/>
                    <a:pt x="19" y="42"/>
                    <a:pt x="19" y="42"/>
                  </a:cubicBezTo>
                  <a:cubicBezTo>
                    <a:pt x="18" y="42"/>
                    <a:pt x="18" y="42"/>
                    <a:pt x="17" y="42"/>
                  </a:cubicBezTo>
                  <a:cubicBezTo>
                    <a:pt x="17" y="42"/>
                    <a:pt x="17" y="41"/>
                    <a:pt x="17" y="41"/>
                  </a:cubicBezTo>
                  <a:close/>
                  <a:moveTo>
                    <a:pt x="20" y="41"/>
                  </a:moveTo>
                  <a:cubicBezTo>
                    <a:pt x="21" y="41"/>
                    <a:pt x="22" y="41"/>
                    <a:pt x="22" y="41"/>
                  </a:cubicBezTo>
                  <a:cubicBezTo>
                    <a:pt x="22" y="41"/>
                    <a:pt x="22" y="42"/>
                    <a:pt x="22" y="42"/>
                  </a:cubicBezTo>
                  <a:cubicBezTo>
                    <a:pt x="22" y="42"/>
                    <a:pt x="21" y="42"/>
                    <a:pt x="20" y="42"/>
                  </a:cubicBezTo>
                  <a:cubicBezTo>
                    <a:pt x="20" y="42"/>
                    <a:pt x="20" y="41"/>
                    <a:pt x="20" y="41"/>
                  </a:cubicBezTo>
                  <a:close/>
                  <a:moveTo>
                    <a:pt x="23" y="41"/>
                  </a:moveTo>
                  <a:cubicBezTo>
                    <a:pt x="24" y="41"/>
                    <a:pt x="25" y="41"/>
                    <a:pt x="26" y="41"/>
                  </a:cubicBezTo>
                  <a:cubicBezTo>
                    <a:pt x="26" y="41"/>
                    <a:pt x="26" y="42"/>
                    <a:pt x="26" y="42"/>
                  </a:cubicBezTo>
                  <a:cubicBezTo>
                    <a:pt x="25" y="42"/>
                    <a:pt x="24" y="42"/>
                    <a:pt x="23" y="42"/>
                  </a:cubicBezTo>
                  <a:cubicBezTo>
                    <a:pt x="23" y="42"/>
                    <a:pt x="23" y="41"/>
                    <a:pt x="23" y="41"/>
                  </a:cubicBezTo>
                  <a:close/>
                  <a:moveTo>
                    <a:pt x="0" y="37"/>
                  </a:moveTo>
                  <a:cubicBezTo>
                    <a:pt x="1" y="37"/>
                    <a:pt x="2" y="37"/>
                    <a:pt x="3" y="37"/>
                  </a:cubicBezTo>
                  <a:cubicBezTo>
                    <a:pt x="3" y="37"/>
                    <a:pt x="3" y="38"/>
                    <a:pt x="3" y="39"/>
                  </a:cubicBezTo>
                  <a:cubicBezTo>
                    <a:pt x="2" y="39"/>
                    <a:pt x="1" y="39"/>
                    <a:pt x="0" y="39"/>
                  </a:cubicBezTo>
                  <a:cubicBezTo>
                    <a:pt x="0" y="38"/>
                    <a:pt x="0" y="37"/>
                    <a:pt x="0" y="37"/>
                  </a:cubicBezTo>
                  <a:close/>
                  <a:moveTo>
                    <a:pt x="7" y="37"/>
                  </a:moveTo>
                  <a:cubicBezTo>
                    <a:pt x="8" y="37"/>
                    <a:pt x="9" y="37"/>
                    <a:pt x="10" y="37"/>
                  </a:cubicBezTo>
                  <a:cubicBezTo>
                    <a:pt x="10" y="37"/>
                    <a:pt x="10" y="38"/>
                    <a:pt x="10" y="39"/>
                  </a:cubicBezTo>
                  <a:cubicBezTo>
                    <a:pt x="9" y="39"/>
                    <a:pt x="8" y="39"/>
                    <a:pt x="7" y="39"/>
                  </a:cubicBezTo>
                  <a:cubicBezTo>
                    <a:pt x="7" y="38"/>
                    <a:pt x="7" y="37"/>
                    <a:pt x="7" y="37"/>
                  </a:cubicBezTo>
                  <a:close/>
                  <a:moveTo>
                    <a:pt x="10" y="37"/>
                  </a:moveTo>
                  <a:cubicBezTo>
                    <a:pt x="11" y="37"/>
                    <a:pt x="12" y="37"/>
                    <a:pt x="13" y="37"/>
                  </a:cubicBezTo>
                  <a:cubicBezTo>
                    <a:pt x="13" y="37"/>
                    <a:pt x="13" y="38"/>
                    <a:pt x="13" y="39"/>
                  </a:cubicBezTo>
                  <a:cubicBezTo>
                    <a:pt x="12" y="39"/>
                    <a:pt x="11" y="39"/>
                    <a:pt x="10" y="39"/>
                  </a:cubicBezTo>
                  <a:cubicBezTo>
                    <a:pt x="10" y="38"/>
                    <a:pt x="10" y="37"/>
                    <a:pt x="10" y="37"/>
                  </a:cubicBezTo>
                  <a:close/>
                  <a:moveTo>
                    <a:pt x="17" y="37"/>
                  </a:moveTo>
                  <a:cubicBezTo>
                    <a:pt x="18" y="37"/>
                    <a:pt x="18" y="37"/>
                    <a:pt x="19" y="37"/>
                  </a:cubicBezTo>
                  <a:cubicBezTo>
                    <a:pt x="19" y="37"/>
                    <a:pt x="19" y="38"/>
                    <a:pt x="19" y="39"/>
                  </a:cubicBezTo>
                  <a:cubicBezTo>
                    <a:pt x="18" y="39"/>
                    <a:pt x="18" y="39"/>
                    <a:pt x="17" y="39"/>
                  </a:cubicBezTo>
                  <a:cubicBezTo>
                    <a:pt x="17" y="38"/>
                    <a:pt x="17" y="37"/>
                    <a:pt x="17" y="37"/>
                  </a:cubicBezTo>
                  <a:close/>
                  <a:moveTo>
                    <a:pt x="23" y="37"/>
                  </a:moveTo>
                  <a:cubicBezTo>
                    <a:pt x="24" y="37"/>
                    <a:pt x="25" y="37"/>
                    <a:pt x="26" y="37"/>
                  </a:cubicBezTo>
                  <a:cubicBezTo>
                    <a:pt x="26" y="37"/>
                    <a:pt x="26" y="38"/>
                    <a:pt x="26" y="39"/>
                  </a:cubicBezTo>
                  <a:cubicBezTo>
                    <a:pt x="25" y="39"/>
                    <a:pt x="24" y="39"/>
                    <a:pt x="23" y="39"/>
                  </a:cubicBezTo>
                  <a:cubicBezTo>
                    <a:pt x="23" y="38"/>
                    <a:pt x="23" y="37"/>
                    <a:pt x="23" y="37"/>
                  </a:cubicBezTo>
                  <a:close/>
                  <a:moveTo>
                    <a:pt x="0" y="33"/>
                  </a:moveTo>
                  <a:cubicBezTo>
                    <a:pt x="1" y="33"/>
                    <a:pt x="2" y="33"/>
                    <a:pt x="3" y="33"/>
                  </a:cubicBezTo>
                  <a:cubicBezTo>
                    <a:pt x="3" y="34"/>
                    <a:pt x="3" y="34"/>
                    <a:pt x="3" y="35"/>
                  </a:cubicBezTo>
                  <a:cubicBezTo>
                    <a:pt x="2" y="35"/>
                    <a:pt x="1" y="35"/>
                    <a:pt x="0" y="35"/>
                  </a:cubicBezTo>
                  <a:cubicBezTo>
                    <a:pt x="0" y="34"/>
                    <a:pt x="0" y="34"/>
                    <a:pt x="0" y="33"/>
                  </a:cubicBezTo>
                  <a:close/>
                  <a:moveTo>
                    <a:pt x="7" y="33"/>
                  </a:moveTo>
                  <a:cubicBezTo>
                    <a:pt x="8" y="33"/>
                    <a:pt x="9" y="33"/>
                    <a:pt x="10" y="33"/>
                  </a:cubicBezTo>
                  <a:cubicBezTo>
                    <a:pt x="10" y="34"/>
                    <a:pt x="10" y="34"/>
                    <a:pt x="10" y="35"/>
                  </a:cubicBezTo>
                  <a:cubicBezTo>
                    <a:pt x="9" y="35"/>
                    <a:pt x="8" y="35"/>
                    <a:pt x="7" y="35"/>
                  </a:cubicBezTo>
                  <a:cubicBezTo>
                    <a:pt x="7" y="34"/>
                    <a:pt x="7" y="34"/>
                    <a:pt x="7" y="33"/>
                  </a:cubicBezTo>
                  <a:close/>
                  <a:moveTo>
                    <a:pt x="10" y="33"/>
                  </a:moveTo>
                  <a:cubicBezTo>
                    <a:pt x="11" y="33"/>
                    <a:pt x="12" y="33"/>
                    <a:pt x="13" y="33"/>
                  </a:cubicBezTo>
                  <a:cubicBezTo>
                    <a:pt x="13" y="34"/>
                    <a:pt x="13" y="34"/>
                    <a:pt x="13" y="35"/>
                  </a:cubicBezTo>
                  <a:cubicBezTo>
                    <a:pt x="12" y="35"/>
                    <a:pt x="11" y="35"/>
                    <a:pt x="10" y="35"/>
                  </a:cubicBezTo>
                  <a:cubicBezTo>
                    <a:pt x="10" y="34"/>
                    <a:pt x="10" y="34"/>
                    <a:pt x="10" y="33"/>
                  </a:cubicBezTo>
                  <a:close/>
                  <a:moveTo>
                    <a:pt x="17" y="33"/>
                  </a:moveTo>
                  <a:cubicBezTo>
                    <a:pt x="18" y="33"/>
                    <a:pt x="18" y="33"/>
                    <a:pt x="19" y="33"/>
                  </a:cubicBezTo>
                  <a:cubicBezTo>
                    <a:pt x="19" y="34"/>
                    <a:pt x="19" y="34"/>
                    <a:pt x="19" y="35"/>
                  </a:cubicBezTo>
                  <a:cubicBezTo>
                    <a:pt x="18" y="35"/>
                    <a:pt x="18" y="35"/>
                    <a:pt x="17" y="35"/>
                  </a:cubicBezTo>
                  <a:cubicBezTo>
                    <a:pt x="17" y="34"/>
                    <a:pt x="17" y="34"/>
                    <a:pt x="17" y="33"/>
                  </a:cubicBezTo>
                  <a:close/>
                  <a:moveTo>
                    <a:pt x="20" y="33"/>
                  </a:moveTo>
                  <a:cubicBezTo>
                    <a:pt x="21" y="33"/>
                    <a:pt x="22" y="33"/>
                    <a:pt x="22" y="33"/>
                  </a:cubicBezTo>
                  <a:cubicBezTo>
                    <a:pt x="22" y="34"/>
                    <a:pt x="22" y="34"/>
                    <a:pt x="22" y="35"/>
                  </a:cubicBezTo>
                  <a:cubicBezTo>
                    <a:pt x="22" y="35"/>
                    <a:pt x="21" y="35"/>
                    <a:pt x="20" y="35"/>
                  </a:cubicBezTo>
                  <a:cubicBezTo>
                    <a:pt x="20" y="34"/>
                    <a:pt x="20" y="34"/>
                    <a:pt x="20" y="33"/>
                  </a:cubicBezTo>
                  <a:close/>
                  <a:moveTo>
                    <a:pt x="7" y="29"/>
                  </a:moveTo>
                  <a:cubicBezTo>
                    <a:pt x="8" y="29"/>
                    <a:pt x="9" y="29"/>
                    <a:pt x="10" y="29"/>
                  </a:cubicBezTo>
                  <a:cubicBezTo>
                    <a:pt x="10" y="30"/>
                    <a:pt x="10" y="31"/>
                    <a:pt x="10" y="31"/>
                  </a:cubicBezTo>
                  <a:cubicBezTo>
                    <a:pt x="9" y="31"/>
                    <a:pt x="8" y="31"/>
                    <a:pt x="7" y="31"/>
                  </a:cubicBezTo>
                  <a:cubicBezTo>
                    <a:pt x="7" y="31"/>
                    <a:pt x="7" y="30"/>
                    <a:pt x="7" y="29"/>
                  </a:cubicBezTo>
                  <a:close/>
                  <a:moveTo>
                    <a:pt x="10" y="29"/>
                  </a:moveTo>
                  <a:cubicBezTo>
                    <a:pt x="11" y="29"/>
                    <a:pt x="12" y="29"/>
                    <a:pt x="13" y="29"/>
                  </a:cubicBezTo>
                  <a:cubicBezTo>
                    <a:pt x="13" y="30"/>
                    <a:pt x="13" y="31"/>
                    <a:pt x="13" y="31"/>
                  </a:cubicBezTo>
                  <a:cubicBezTo>
                    <a:pt x="12" y="31"/>
                    <a:pt x="11" y="31"/>
                    <a:pt x="10" y="31"/>
                  </a:cubicBezTo>
                  <a:cubicBezTo>
                    <a:pt x="10" y="31"/>
                    <a:pt x="10" y="30"/>
                    <a:pt x="10" y="29"/>
                  </a:cubicBezTo>
                  <a:close/>
                  <a:moveTo>
                    <a:pt x="13" y="29"/>
                  </a:moveTo>
                  <a:cubicBezTo>
                    <a:pt x="14" y="29"/>
                    <a:pt x="15" y="29"/>
                    <a:pt x="16" y="29"/>
                  </a:cubicBezTo>
                  <a:cubicBezTo>
                    <a:pt x="16" y="30"/>
                    <a:pt x="16" y="31"/>
                    <a:pt x="16" y="31"/>
                  </a:cubicBezTo>
                  <a:cubicBezTo>
                    <a:pt x="15" y="31"/>
                    <a:pt x="14" y="31"/>
                    <a:pt x="13" y="31"/>
                  </a:cubicBezTo>
                  <a:cubicBezTo>
                    <a:pt x="13" y="31"/>
                    <a:pt x="13" y="30"/>
                    <a:pt x="13" y="29"/>
                  </a:cubicBezTo>
                  <a:close/>
                  <a:moveTo>
                    <a:pt x="17" y="29"/>
                  </a:moveTo>
                  <a:cubicBezTo>
                    <a:pt x="18" y="29"/>
                    <a:pt x="18" y="29"/>
                    <a:pt x="19" y="29"/>
                  </a:cubicBezTo>
                  <a:cubicBezTo>
                    <a:pt x="19" y="30"/>
                    <a:pt x="19" y="31"/>
                    <a:pt x="19" y="31"/>
                  </a:cubicBezTo>
                  <a:cubicBezTo>
                    <a:pt x="18" y="31"/>
                    <a:pt x="18" y="31"/>
                    <a:pt x="17" y="31"/>
                  </a:cubicBezTo>
                  <a:cubicBezTo>
                    <a:pt x="17" y="31"/>
                    <a:pt x="17" y="30"/>
                    <a:pt x="17" y="29"/>
                  </a:cubicBezTo>
                  <a:close/>
                  <a:moveTo>
                    <a:pt x="23" y="29"/>
                  </a:moveTo>
                  <a:cubicBezTo>
                    <a:pt x="24" y="29"/>
                    <a:pt x="25" y="29"/>
                    <a:pt x="26" y="29"/>
                  </a:cubicBezTo>
                  <a:cubicBezTo>
                    <a:pt x="26" y="30"/>
                    <a:pt x="26" y="31"/>
                    <a:pt x="26" y="31"/>
                  </a:cubicBezTo>
                  <a:cubicBezTo>
                    <a:pt x="25" y="31"/>
                    <a:pt x="24" y="31"/>
                    <a:pt x="23" y="31"/>
                  </a:cubicBezTo>
                  <a:cubicBezTo>
                    <a:pt x="23" y="31"/>
                    <a:pt x="23" y="30"/>
                    <a:pt x="23" y="29"/>
                  </a:cubicBezTo>
                  <a:close/>
                  <a:moveTo>
                    <a:pt x="0" y="26"/>
                  </a:moveTo>
                  <a:cubicBezTo>
                    <a:pt x="1" y="26"/>
                    <a:pt x="2" y="26"/>
                    <a:pt x="3" y="26"/>
                  </a:cubicBezTo>
                  <a:cubicBezTo>
                    <a:pt x="3" y="26"/>
                    <a:pt x="3" y="27"/>
                    <a:pt x="3" y="28"/>
                  </a:cubicBezTo>
                  <a:cubicBezTo>
                    <a:pt x="2" y="28"/>
                    <a:pt x="1" y="28"/>
                    <a:pt x="0" y="28"/>
                  </a:cubicBezTo>
                  <a:cubicBezTo>
                    <a:pt x="0" y="27"/>
                    <a:pt x="0" y="26"/>
                    <a:pt x="0" y="26"/>
                  </a:cubicBezTo>
                  <a:close/>
                  <a:moveTo>
                    <a:pt x="7" y="26"/>
                  </a:moveTo>
                  <a:cubicBezTo>
                    <a:pt x="8" y="26"/>
                    <a:pt x="9" y="26"/>
                    <a:pt x="10" y="26"/>
                  </a:cubicBezTo>
                  <a:cubicBezTo>
                    <a:pt x="10" y="26"/>
                    <a:pt x="10" y="27"/>
                    <a:pt x="10" y="28"/>
                  </a:cubicBezTo>
                  <a:cubicBezTo>
                    <a:pt x="9" y="28"/>
                    <a:pt x="8" y="28"/>
                    <a:pt x="7" y="28"/>
                  </a:cubicBezTo>
                  <a:cubicBezTo>
                    <a:pt x="7" y="27"/>
                    <a:pt x="7" y="26"/>
                    <a:pt x="7" y="26"/>
                  </a:cubicBezTo>
                  <a:close/>
                  <a:moveTo>
                    <a:pt x="10" y="26"/>
                  </a:moveTo>
                  <a:cubicBezTo>
                    <a:pt x="11" y="26"/>
                    <a:pt x="12" y="26"/>
                    <a:pt x="13" y="26"/>
                  </a:cubicBezTo>
                  <a:cubicBezTo>
                    <a:pt x="13" y="26"/>
                    <a:pt x="13" y="27"/>
                    <a:pt x="13" y="28"/>
                  </a:cubicBezTo>
                  <a:cubicBezTo>
                    <a:pt x="12" y="28"/>
                    <a:pt x="11" y="28"/>
                    <a:pt x="10" y="28"/>
                  </a:cubicBezTo>
                  <a:cubicBezTo>
                    <a:pt x="10" y="27"/>
                    <a:pt x="10" y="26"/>
                    <a:pt x="10" y="26"/>
                  </a:cubicBezTo>
                  <a:close/>
                  <a:moveTo>
                    <a:pt x="13" y="26"/>
                  </a:moveTo>
                  <a:cubicBezTo>
                    <a:pt x="14" y="26"/>
                    <a:pt x="15" y="26"/>
                    <a:pt x="16" y="26"/>
                  </a:cubicBezTo>
                  <a:cubicBezTo>
                    <a:pt x="16" y="26"/>
                    <a:pt x="16" y="27"/>
                    <a:pt x="16" y="28"/>
                  </a:cubicBezTo>
                  <a:cubicBezTo>
                    <a:pt x="15" y="28"/>
                    <a:pt x="14" y="28"/>
                    <a:pt x="13" y="28"/>
                  </a:cubicBezTo>
                  <a:cubicBezTo>
                    <a:pt x="13" y="27"/>
                    <a:pt x="13" y="26"/>
                    <a:pt x="13" y="26"/>
                  </a:cubicBezTo>
                  <a:close/>
                  <a:moveTo>
                    <a:pt x="0" y="22"/>
                  </a:moveTo>
                  <a:cubicBezTo>
                    <a:pt x="1" y="22"/>
                    <a:pt x="2" y="22"/>
                    <a:pt x="3" y="22"/>
                  </a:cubicBezTo>
                  <a:cubicBezTo>
                    <a:pt x="3" y="23"/>
                    <a:pt x="3" y="23"/>
                    <a:pt x="3" y="24"/>
                  </a:cubicBezTo>
                  <a:cubicBezTo>
                    <a:pt x="2" y="24"/>
                    <a:pt x="1" y="24"/>
                    <a:pt x="0" y="24"/>
                  </a:cubicBezTo>
                  <a:cubicBezTo>
                    <a:pt x="0" y="23"/>
                    <a:pt x="0" y="23"/>
                    <a:pt x="0" y="22"/>
                  </a:cubicBezTo>
                  <a:close/>
                  <a:moveTo>
                    <a:pt x="7" y="22"/>
                  </a:moveTo>
                  <a:cubicBezTo>
                    <a:pt x="8" y="22"/>
                    <a:pt x="9" y="22"/>
                    <a:pt x="10" y="22"/>
                  </a:cubicBezTo>
                  <a:cubicBezTo>
                    <a:pt x="10" y="23"/>
                    <a:pt x="10" y="23"/>
                    <a:pt x="10" y="24"/>
                  </a:cubicBezTo>
                  <a:cubicBezTo>
                    <a:pt x="9" y="24"/>
                    <a:pt x="8" y="24"/>
                    <a:pt x="7" y="24"/>
                  </a:cubicBezTo>
                  <a:cubicBezTo>
                    <a:pt x="7" y="23"/>
                    <a:pt x="7" y="23"/>
                    <a:pt x="7" y="22"/>
                  </a:cubicBezTo>
                  <a:close/>
                  <a:moveTo>
                    <a:pt x="10" y="22"/>
                  </a:moveTo>
                  <a:cubicBezTo>
                    <a:pt x="11" y="22"/>
                    <a:pt x="12" y="22"/>
                    <a:pt x="13" y="22"/>
                  </a:cubicBezTo>
                  <a:cubicBezTo>
                    <a:pt x="13" y="23"/>
                    <a:pt x="13" y="23"/>
                    <a:pt x="13" y="24"/>
                  </a:cubicBezTo>
                  <a:cubicBezTo>
                    <a:pt x="12" y="24"/>
                    <a:pt x="11" y="24"/>
                    <a:pt x="10" y="24"/>
                  </a:cubicBezTo>
                  <a:cubicBezTo>
                    <a:pt x="10" y="23"/>
                    <a:pt x="10" y="23"/>
                    <a:pt x="10" y="22"/>
                  </a:cubicBezTo>
                  <a:close/>
                  <a:moveTo>
                    <a:pt x="13" y="22"/>
                  </a:moveTo>
                  <a:cubicBezTo>
                    <a:pt x="14" y="22"/>
                    <a:pt x="15" y="22"/>
                    <a:pt x="16" y="22"/>
                  </a:cubicBezTo>
                  <a:cubicBezTo>
                    <a:pt x="16" y="23"/>
                    <a:pt x="16" y="23"/>
                    <a:pt x="16" y="24"/>
                  </a:cubicBezTo>
                  <a:cubicBezTo>
                    <a:pt x="15" y="24"/>
                    <a:pt x="14" y="24"/>
                    <a:pt x="13" y="24"/>
                  </a:cubicBezTo>
                  <a:cubicBezTo>
                    <a:pt x="13" y="23"/>
                    <a:pt x="13" y="23"/>
                    <a:pt x="13" y="22"/>
                  </a:cubicBezTo>
                  <a:close/>
                  <a:moveTo>
                    <a:pt x="17" y="22"/>
                  </a:moveTo>
                  <a:cubicBezTo>
                    <a:pt x="18" y="22"/>
                    <a:pt x="18" y="22"/>
                    <a:pt x="19" y="22"/>
                  </a:cubicBezTo>
                  <a:cubicBezTo>
                    <a:pt x="19" y="23"/>
                    <a:pt x="19" y="23"/>
                    <a:pt x="19" y="24"/>
                  </a:cubicBezTo>
                  <a:cubicBezTo>
                    <a:pt x="18" y="24"/>
                    <a:pt x="18" y="24"/>
                    <a:pt x="17" y="24"/>
                  </a:cubicBezTo>
                  <a:cubicBezTo>
                    <a:pt x="17" y="23"/>
                    <a:pt x="17" y="23"/>
                    <a:pt x="17" y="22"/>
                  </a:cubicBezTo>
                  <a:close/>
                  <a:moveTo>
                    <a:pt x="20" y="22"/>
                  </a:moveTo>
                  <a:cubicBezTo>
                    <a:pt x="21" y="22"/>
                    <a:pt x="22" y="22"/>
                    <a:pt x="22" y="22"/>
                  </a:cubicBezTo>
                  <a:cubicBezTo>
                    <a:pt x="22" y="23"/>
                    <a:pt x="22" y="23"/>
                    <a:pt x="22" y="24"/>
                  </a:cubicBezTo>
                  <a:cubicBezTo>
                    <a:pt x="22" y="24"/>
                    <a:pt x="21" y="24"/>
                    <a:pt x="20" y="24"/>
                  </a:cubicBezTo>
                  <a:cubicBezTo>
                    <a:pt x="20" y="23"/>
                    <a:pt x="20" y="23"/>
                    <a:pt x="20" y="22"/>
                  </a:cubicBezTo>
                  <a:close/>
                  <a:moveTo>
                    <a:pt x="23" y="22"/>
                  </a:moveTo>
                  <a:cubicBezTo>
                    <a:pt x="24" y="22"/>
                    <a:pt x="25" y="22"/>
                    <a:pt x="26" y="22"/>
                  </a:cubicBezTo>
                  <a:cubicBezTo>
                    <a:pt x="26" y="23"/>
                    <a:pt x="26" y="23"/>
                    <a:pt x="26" y="24"/>
                  </a:cubicBezTo>
                  <a:cubicBezTo>
                    <a:pt x="25" y="24"/>
                    <a:pt x="24" y="24"/>
                    <a:pt x="23" y="24"/>
                  </a:cubicBezTo>
                  <a:cubicBezTo>
                    <a:pt x="23" y="23"/>
                    <a:pt x="23" y="23"/>
                    <a:pt x="23" y="22"/>
                  </a:cubicBezTo>
                  <a:close/>
                  <a:moveTo>
                    <a:pt x="0" y="18"/>
                  </a:moveTo>
                  <a:cubicBezTo>
                    <a:pt x="1" y="18"/>
                    <a:pt x="2" y="18"/>
                    <a:pt x="3" y="18"/>
                  </a:cubicBezTo>
                  <a:cubicBezTo>
                    <a:pt x="3" y="19"/>
                    <a:pt x="3" y="20"/>
                    <a:pt x="3" y="20"/>
                  </a:cubicBezTo>
                  <a:cubicBezTo>
                    <a:pt x="2" y="20"/>
                    <a:pt x="1" y="20"/>
                    <a:pt x="0" y="20"/>
                  </a:cubicBezTo>
                  <a:cubicBezTo>
                    <a:pt x="0" y="20"/>
                    <a:pt x="0" y="19"/>
                    <a:pt x="0" y="18"/>
                  </a:cubicBezTo>
                  <a:close/>
                  <a:moveTo>
                    <a:pt x="10" y="18"/>
                  </a:moveTo>
                  <a:cubicBezTo>
                    <a:pt x="11" y="18"/>
                    <a:pt x="12" y="18"/>
                    <a:pt x="13" y="18"/>
                  </a:cubicBezTo>
                  <a:cubicBezTo>
                    <a:pt x="13" y="19"/>
                    <a:pt x="13" y="20"/>
                    <a:pt x="13" y="20"/>
                  </a:cubicBezTo>
                  <a:cubicBezTo>
                    <a:pt x="12" y="20"/>
                    <a:pt x="11" y="20"/>
                    <a:pt x="10" y="20"/>
                  </a:cubicBezTo>
                  <a:cubicBezTo>
                    <a:pt x="10" y="20"/>
                    <a:pt x="10" y="19"/>
                    <a:pt x="10" y="18"/>
                  </a:cubicBezTo>
                  <a:close/>
                  <a:moveTo>
                    <a:pt x="13" y="18"/>
                  </a:moveTo>
                  <a:cubicBezTo>
                    <a:pt x="14" y="18"/>
                    <a:pt x="15" y="18"/>
                    <a:pt x="16" y="18"/>
                  </a:cubicBezTo>
                  <a:cubicBezTo>
                    <a:pt x="16" y="19"/>
                    <a:pt x="16" y="20"/>
                    <a:pt x="16" y="20"/>
                  </a:cubicBezTo>
                  <a:cubicBezTo>
                    <a:pt x="15" y="20"/>
                    <a:pt x="14" y="20"/>
                    <a:pt x="13" y="20"/>
                  </a:cubicBezTo>
                  <a:cubicBezTo>
                    <a:pt x="13" y="20"/>
                    <a:pt x="13" y="19"/>
                    <a:pt x="13" y="18"/>
                  </a:cubicBezTo>
                  <a:close/>
                  <a:moveTo>
                    <a:pt x="23" y="18"/>
                  </a:moveTo>
                  <a:cubicBezTo>
                    <a:pt x="24" y="18"/>
                    <a:pt x="25" y="18"/>
                    <a:pt x="26" y="18"/>
                  </a:cubicBezTo>
                  <a:cubicBezTo>
                    <a:pt x="26" y="19"/>
                    <a:pt x="26" y="20"/>
                    <a:pt x="26" y="20"/>
                  </a:cubicBezTo>
                  <a:cubicBezTo>
                    <a:pt x="25" y="20"/>
                    <a:pt x="24" y="20"/>
                    <a:pt x="23" y="20"/>
                  </a:cubicBezTo>
                  <a:cubicBezTo>
                    <a:pt x="23" y="20"/>
                    <a:pt x="23" y="19"/>
                    <a:pt x="23" y="18"/>
                  </a:cubicBezTo>
                  <a:close/>
                  <a:moveTo>
                    <a:pt x="0" y="15"/>
                  </a:moveTo>
                  <a:cubicBezTo>
                    <a:pt x="1" y="15"/>
                    <a:pt x="2" y="15"/>
                    <a:pt x="3" y="15"/>
                  </a:cubicBezTo>
                  <a:cubicBezTo>
                    <a:pt x="3" y="15"/>
                    <a:pt x="3" y="16"/>
                    <a:pt x="3" y="16"/>
                  </a:cubicBezTo>
                  <a:cubicBezTo>
                    <a:pt x="2" y="16"/>
                    <a:pt x="1" y="16"/>
                    <a:pt x="0" y="16"/>
                  </a:cubicBezTo>
                  <a:cubicBezTo>
                    <a:pt x="0" y="16"/>
                    <a:pt x="0" y="15"/>
                    <a:pt x="0" y="15"/>
                  </a:cubicBezTo>
                  <a:close/>
                  <a:moveTo>
                    <a:pt x="7" y="15"/>
                  </a:moveTo>
                  <a:cubicBezTo>
                    <a:pt x="8" y="15"/>
                    <a:pt x="9" y="15"/>
                    <a:pt x="10" y="15"/>
                  </a:cubicBezTo>
                  <a:cubicBezTo>
                    <a:pt x="10" y="15"/>
                    <a:pt x="10" y="16"/>
                    <a:pt x="10" y="16"/>
                  </a:cubicBezTo>
                  <a:cubicBezTo>
                    <a:pt x="9" y="16"/>
                    <a:pt x="8" y="16"/>
                    <a:pt x="7" y="16"/>
                  </a:cubicBezTo>
                  <a:cubicBezTo>
                    <a:pt x="7" y="16"/>
                    <a:pt x="7" y="15"/>
                    <a:pt x="7" y="15"/>
                  </a:cubicBezTo>
                  <a:close/>
                  <a:moveTo>
                    <a:pt x="10" y="15"/>
                  </a:moveTo>
                  <a:cubicBezTo>
                    <a:pt x="11" y="15"/>
                    <a:pt x="12" y="15"/>
                    <a:pt x="13" y="15"/>
                  </a:cubicBezTo>
                  <a:cubicBezTo>
                    <a:pt x="13" y="15"/>
                    <a:pt x="13" y="16"/>
                    <a:pt x="13" y="16"/>
                  </a:cubicBezTo>
                  <a:cubicBezTo>
                    <a:pt x="12" y="16"/>
                    <a:pt x="11" y="16"/>
                    <a:pt x="10" y="16"/>
                  </a:cubicBezTo>
                  <a:cubicBezTo>
                    <a:pt x="10" y="16"/>
                    <a:pt x="10" y="15"/>
                    <a:pt x="10" y="15"/>
                  </a:cubicBezTo>
                  <a:close/>
                  <a:moveTo>
                    <a:pt x="13" y="15"/>
                  </a:moveTo>
                  <a:cubicBezTo>
                    <a:pt x="14" y="15"/>
                    <a:pt x="15" y="15"/>
                    <a:pt x="16" y="15"/>
                  </a:cubicBezTo>
                  <a:cubicBezTo>
                    <a:pt x="16" y="15"/>
                    <a:pt x="16" y="16"/>
                    <a:pt x="16" y="16"/>
                  </a:cubicBezTo>
                  <a:cubicBezTo>
                    <a:pt x="15" y="16"/>
                    <a:pt x="14" y="16"/>
                    <a:pt x="13" y="16"/>
                  </a:cubicBezTo>
                  <a:cubicBezTo>
                    <a:pt x="13" y="16"/>
                    <a:pt x="13" y="15"/>
                    <a:pt x="13" y="15"/>
                  </a:cubicBezTo>
                  <a:close/>
                  <a:moveTo>
                    <a:pt x="17" y="15"/>
                  </a:moveTo>
                  <a:cubicBezTo>
                    <a:pt x="18" y="15"/>
                    <a:pt x="18" y="15"/>
                    <a:pt x="19" y="15"/>
                  </a:cubicBezTo>
                  <a:cubicBezTo>
                    <a:pt x="19" y="15"/>
                    <a:pt x="19" y="16"/>
                    <a:pt x="19" y="16"/>
                  </a:cubicBezTo>
                  <a:cubicBezTo>
                    <a:pt x="18" y="16"/>
                    <a:pt x="18" y="16"/>
                    <a:pt x="17" y="16"/>
                  </a:cubicBezTo>
                  <a:cubicBezTo>
                    <a:pt x="17" y="16"/>
                    <a:pt x="17" y="15"/>
                    <a:pt x="17" y="15"/>
                  </a:cubicBezTo>
                  <a:close/>
                  <a:moveTo>
                    <a:pt x="20" y="15"/>
                  </a:moveTo>
                  <a:cubicBezTo>
                    <a:pt x="21" y="15"/>
                    <a:pt x="22" y="15"/>
                    <a:pt x="22" y="15"/>
                  </a:cubicBezTo>
                  <a:cubicBezTo>
                    <a:pt x="22" y="15"/>
                    <a:pt x="22" y="16"/>
                    <a:pt x="22" y="16"/>
                  </a:cubicBezTo>
                  <a:cubicBezTo>
                    <a:pt x="22" y="16"/>
                    <a:pt x="21" y="16"/>
                    <a:pt x="20" y="16"/>
                  </a:cubicBezTo>
                  <a:cubicBezTo>
                    <a:pt x="20" y="16"/>
                    <a:pt x="20" y="15"/>
                    <a:pt x="20" y="15"/>
                  </a:cubicBezTo>
                  <a:close/>
                  <a:moveTo>
                    <a:pt x="23" y="15"/>
                  </a:moveTo>
                  <a:cubicBezTo>
                    <a:pt x="24" y="15"/>
                    <a:pt x="25" y="15"/>
                    <a:pt x="26" y="15"/>
                  </a:cubicBezTo>
                  <a:cubicBezTo>
                    <a:pt x="26" y="15"/>
                    <a:pt x="26" y="16"/>
                    <a:pt x="26" y="16"/>
                  </a:cubicBezTo>
                  <a:cubicBezTo>
                    <a:pt x="25" y="16"/>
                    <a:pt x="24" y="16"/>
                    <a:pt x="23" y="16"/>
                  </a:cubicBezTo>
                  <a:cubicBezTo>
                    <a:pt x="23" y="16"/>
                    <a:pt x="23" y="15"/>
                    <a:pt x="23" y="15"/>
                  </a:cubicBezTo>
                  <a:close/>
                  <a:moveTo>
                    <a:pt x="10" y="11"/>
                  </a:moveTo>
                  <a:cubicBezTo>
                    <a:pt x="11" y="11"/>
                    <a:pt x="12" y="11"/>
                    <a:pt x="13" y="11"/>
                  </a:cubicBezTo>
                  <a:cubicBezTo>
                    <a:pt x="13" y="12"/>
                    <a:pt x="13" y="12"/>
                    <a:pt x="13" y="13"/>
                  </a:cubicBezTo>
                  <a:cubicBezTo>
                    <a:pt x="12" y="13"/>
                    <a:pt x="11" y="13"/>
                    <a:pt x="10" y="13"/>
                  </a:cubicBezTo>
                  <a:cubicBezTo>
                    <a:pt x="10" y="12"/>
                    <a:pt x="10" y="12"/>
                    <a:pt x="10" y="11"/>
                  </a:cubicBezTo>
                  <a:close/>
                  <a:moveTo>
                    <a:pt x="13" y="11"/>
                  </a:moveTo>
                  <a:cubicBezTo>
                    <a:pt x="14" y="11"/>
                    <a:pt x="15" y="11"/>
                    <a:pt x="16" y="11"/>
                  </a:cubicBezTo>
                  <a:cubicBezTo>
                    <a:pt x="16" y="12"/>
                    <a:pt x="16" y="12"/>
                    <a:pt x="16" y="13"/>
                  </a:cubicBezTo>
                  <a:cubicBezTo>
                    <a:pt x="15" y="13"/>
                    <a:pt x="14" y="13"/>
                    <a:pt x="13" y="13"/>
                  </a:cubicBezTo>
                  <a:cubicBezTo>
                    <a:pt x="13" y="12"/>
                    <a:pt x="13" y="12"/>
                    <a:pt x="13" y="11"/>
                  </a:cubicBezTo>
                  <a:close/>
                  <a:moveTo>
                    <a:pt x="20" y="11"/>
                  </a:moveTo>
                  <a:cubicBezTo>
                    <a:pt x="21" y="11"/>
                    <a:pt x="22" y="11"/>
                    <a:pt x="22" y="11"/>
                  </a:cubicBezTo>
                  <a:cubicBezTo>
                    <a:pt x="22" y="12"/>
                    <a:pt x="22" y="12"/>
                    <a:pt x="22" y="13"/>
                  </a:cubicBezTo>
                  <a:cubicBezTo>
                    <a:pt x="22" y="13"/>
                    <a:pt x="21" y="13"/>
                    <a:pt x="20" y="13"/>
                  </a:cubicBezTo>
                  <a:cubicBezTo>
                    <a:pt x="20" y="12"/>
                    <a:pt x="20" y="12"/>
                    <a:pt x="20" y="11"/>
                  </a:cubicBezTo>
                  <a:close/>
                  <a:moveTo>
                    <a:pt x="7" y="7"/>
                  </a:moveTo>
                  <a:cubicBezTo>
                    <a:pt x="8" y="7"/>
                    <a:pt x="9" y="7"/>
                    <a:pt x="10" y="7"/>
                  </a:cubicBezTo>
                  <a:cubicBezTo>
                    <a:pt x="10" y="8"/>
                    <a:pt x="10" y="8"/>
                    <a:pt x="10" y="9"/>
                  </a:cubicBezTo>
                  <a:cubicBezTo>
                    <a:pt x="9" y="9"/>
                    <a:pt x="8" y="9"/>
                    <a:pt x="7" y="9"/>
                  </a:cubicBezTo>
                  <a:cubicBezTo>
                    <a:pt x="7" y="8"/>
                    <a:pt x="7" y="8"/>
                    <a:pt x="7" y="7"/>
                  </a:cubicBezTo>
                  <a:close/>
                  <a:moveTo>
                    <a:pt x="17" y="7"/>
                  </a:moveTo>
                  <a:cubicBezTo>
                    <a:pt x="18" y="7"/>
                    <a:pt x="18" y="7"/>
                    <a:pt x="19" y="7"/>
                  </a:cubicBezTo>
                  <a:cubicBezTo>
                    <a:pt x="19" y="8"/>
                    <a:pt x="19" y="8"/>
                    <a:pt x="19" y="9"/>
                  </a:cubicBezTo>
                  <a:cubicBezTo>
                    <a:pt x="18" y="9"/>
                    <a:pt x="18" y="9"/>
                    <a:pt x="17" y="9"/>
                  </a:cubicBezTo>
                  <a:cubicBezTo>
                    <a:pt x="17" y="8"/>
                    <a:pt x="17" y="8"/>
                    <a:pt x="17" y="7"/>
                  </a:cubicBezTo>
                  <a:close/>
                  <a:moveTo>
                    <a:pt x="20" y="7"/>
                  </a:moveTo>
                  <a:cubicBezTo>
                    <a:pt x="21" y="7"/>
                    <a:pt x="22" y="7"/>
                    <a:pt x="22" y="7"/>
                  </a:cubicBezTo>
                  <a:cubicBezTo>
                    <a:pt x="22" y="8"/>
                    <a:pt x="22" y="8"/>
                    <a:pt x="22" y="9"/>
                  </a:cubicBezTo>
                  <a:cubicBezTo>
                    <a:pt x="22" y="9"/>
                    <a:pt x="21" y="9"/>
                    <a:pt x="20" y="9"/>
                  </a:cubicBezTo>
                  <a:cubicBezTo>
                    <a:pt x="20" y="8"/>
                    <a:pt x="20" y="8"/>
                    <a:pt x="20" y="7"/>
                  </a:cubicBezTo>
                  <a:close/>
                  <a:moveTo>
                    <a:pt x="23" y="7"/>
                  </a:moveTo>
                  <a:cubicBezTo>
                    <a:pt x="24" y="7"/>
                    <a:pt x="25" y="7"/>
                    <a:pt x="26" y="7"/>
                  </a:cubicBezTo>
                  <a:cubicBezTo>
                    <a:pt x="26" y="8"/>
                    <a:pt x="26" y="8"/>
                    <a:pt x="26" y="9"/>
                  </a:cubicBezTo>
                  <a:cubicBezTo>
                    <a:pt x="25" y="9"/>
                    <a:pt x="24" y="9"/>
                    <a:pt x="23" y="9"/>
                  </a:cubicBezTo>
                  <a:cubicBezTo>
                    <a:pt x="23" y="8"/>
                    <a:pt x="23" y="8"/>
                    <a:pt x="23" y="7"/>
                  </a:cubicBezTo>
                  <a:close/>
                  <a:moveTo>
                    <a:pt x="7" y="3"/>
                  </a:moveTo>
                  <a:cubicBezTo>
                    <a:pt x="8" y="3"/>
                    <a:pt x="9" y="3"/>
                    <a:pt x="10" y="3"/>
                  </a:cubicBezTo>
                  <a:cubicBezTo>
                    <a:pt x="10" y="4"/>
                    <a:pt x="10" y="5"/>
                    <a:pt x="10" y="5"/>
                  </a:cubicBezTo>
                  <a:cubicBezTo>
                    <a:pt x="9" y="5"/>
                    <a:pt x="8" y="5"/>
                    <a:pt x="7" y="5"/>
                  </a:cubicBezTo>
                  <a:cubicBezTo>
                    <a:pt x="7" y="5"/>
                    <a:pt x="7" y="4"/>
                    <a:pt x="7" y="3"/>
                  </a:cubicBezTo>
                  <a:close/>
                  <a:moveTo>
                    <a:pt x="10" y="3"/>
                  </a:moveTo>
                  <a:cubicBezTo>
                    <a:pt x="11" y="3"/>
                    <a:pt x="12" y="3"/>
                    <a:pt x="13" y="3"/>
                  </a:cubicBezTo>
                  <a:cubicBezTo>
                    <a:pt x="13" y="4"/>
                    <a:pt x="13" y="5"/>
                    <a:pt x="13" y="5"/>
                  </a:cubicBezTo>
                  <a:cubicBezTo>
                    <a:pt x="12" y="5"/>
                    <a:pt x="11" y="5"/>
                    <a:pt x="10" y="5"/>
                  </a:cubicBezTo>
                  <a:cubicBezTo>
                    <a:pt x="10" y="5"/>
                    <a:pt x="10" y="4"/>
                    <a:pt x="10" y="3"/>
                  </a:cubicBezTo>
                  <a:close/>
                  <a:moveTo>
                    <a:pt x="13" y="3"/>
                  </a:moveTo>
                  <a:cubicBezTo>
                    <a:pt x="14" y="3"/>
                    <a:pt x="15" y="3"/>
                    <a:pt x="16" y="3"/>
                  </a:cubicBezTo>
                  <a:cubicBezTo>
                    <a:pt x="16" y="4"/>
                    <a:pt x="16" y="5"/>
                    <a:pt x="16" y="5"/>
                  </a:cubicBezTo>
                  <a:cubicBezTo>
                    <a:pt x="15" y="5"/>
                    <a:pt x="14" y="5"/>
                    <a:pt x="13" y="5"/>
                  </a:cubicBezTo>
                  <a:cubicBezTo>
                    <a:pt x="13" y="5"/>
                    <a:pt x="13" y="4"/>
                    <a:pt x="13" y="3"/>
                  </a:cubicBezTo>
                  <a:close/>
                  <a:moveTo>
                    <a:pt x="20" y="3"/>
                  </a:moveTo>
                  <a:cubicBezTo>
                    <a:pt x="21" y="3"/>
                    <a:pt x="22" y="3"/>
                    <a:pt x="22" y="3"/>
                  </a:cubicBezTo>
                  <a:cubicBezTo>
                    <a:pt x="22" y="4"/>
                    <a:pt x="22" y="5"/>
                    <a:pt x="22" y="5"/>
                  </a:cubicBezTo>
                  <a:cubicBezTo>
                    <a:pt x="22" y="5"/>
                    <a:pt x="21" y="5"/>
                    <a:pt x="20" y="5"/>
                  </a:cubicBezTo>
                  <a:cubicBezTo>
                    <a:pt x="20" y="5"/>
                    <a:pt x="20" y="4"/>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2" name="Rectangle 2626"/>
            <p:cNvSpPr>
              <a:spLocks noChangeArrowheads="1"/>
            </p:cNvSpPr>
            <p:nvPr/>
          </p:nvSpPr>
          <p:spPr bwMode="auto">
            <a:xfrm>
              <a:off x="-3016249" y="1136650"/>
              <a:ext cx="29702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3" name="Freeform 2644"/>
            <p:cNvSpPr>
              <a:spLocks noEditPoints="1"/>
            </p:cNvSpPr>
            <p:nvPr/>
          </p:nvSpPr>
          <p:spPr bwMode="auto">
            <a:xfrm>
              <a:off x="-57149" y="663575"/>
              <a:ext cx="222250" cy="492125"/>
            </a:xfrm>
            <a:custGeom>
              <a:avLst/>
              <a:gdLst>
                <a:gd name="T0" fmla="*/ 49 w 68"/>
                <a:gd name="T1" fmla="*/ 39 h 151"/>
                <a:gd name="T2" fmla="*/ 14 w 68"/>
                <a:gd name="T3" fmla="*/ 32 h 151"/>
                <a:gd name="T4" fmla="*/ 54 w 68"/>
                <a:gd name="T5" fmla="*/ 32 h 151"/>
                <a:gd name="T6" fmla="*/ 40 w 68"/>
                <a:gd name="T7" fmla="*/ 35 h 151"/>
                <a:gd name="T8" fmla="*/ 46 w 68"/>
                <a:gd name="T9" fmla="*/ 32 h 151"/>
                <a:gd name="T10" fmla="*/ 17 w 68"/>
                <a:gd name="T11" fmla="*/ 86 h 151"/>
                <a:gd name="T12" fmla="*/ 14 w 68"/>
                <a:gd name="T13" fmla="*/ 103 h 151"/>
                <a:gd name="T14" fmla="*/ 17 w 68"/>
                <a:gd name="T15" fmla="*/ 108 h 151"/>
                <a:gd name="T16" fmla="*/ 14 w 68"/>
                <a:gd name="T17" fmla="*/ 124 h 151"/>
                <a:gd name="T18" fmla="*/ 14 w 68"/>
                <a:gd name="T19" fmla="*/ 126 h 151"/>
                <a:gd name="T20" fmla="*/ 54 w 68"/>
                <a:gd name="T21" fmla="*/ 134 h 151"/>
                <a:gd name="T22" fmla="*/ 46 w 68"/>
                <a:gd name="T23" fmla="*/ 131 h 151"/>
                <a:gd name="T24" fmla="*/ 54 w 68"/>
                <a:gd name="T25" fmla="*/ 126 h 151"/>
                <a:gd name="T26" fmla="*/ 46 w 68"/>
                <a:gd name="T27" fmla="*/ 129 h 151"/>
                <a:gd name="T28" fmla="*/ 51 w 68"/>
                <a:gd name="T29" fmla="*/ 122 h 151"/>
                <a:gd name="T30" fmla="*/ 33 w 68"/>
                <a:gd name="T31" fmla="*/ 124 h 151"/>
                <a:gd name="T32" fmla="*/ 40 w 68"/>
                <a:gd name="T33" fmla="*/ 122 h 151"/>
                <a:gd name="T34" fmla="*/ 54 w 68"/>
                <a:gd name="T35" fmla="*/ 117 h 151"/>
                <a:gd name="T36" fmla="*/ 24 w 68"/>
                <a:gd name="T37" fmla="*/ 119 h 151"/>
                <a:gd name="T38" fmla="*/ 35 w 68"/>
                <a:gd name="T39" fmla="*/ 117 h 151"/>
                <a:gd name="T40" fmla="*/ 28 w 68"/>
                <a:gd name="T41" fmla="*/ 115 h 151"/>
                <a:gd name="T42" fmla="*/ 35 w 68"/>
                <a:gd name="T43" fmla="*/ 112 h 151"/>
                <a:gd name="T44" fmla="*/ 44 w 68"/>
                <a:gd name="T45" fmla="*/ 112 h 151"/>
                <a:gd name="T46" fmla="*/ 24 w 68"/>
                <a:gd name="T47" fmla="*/ 110 h 151"/>
                <a:gd name="T48" fmla="*/ 30 w 68"/>
                <a:gd name="T49" fmla="*/ 108 h 151"/>
                <a:gd name="T50" fmla="*/ 49 w 68"/>
                <a:gd name="T51" fmla="*/ 110 h 151"/>
                <a:gd name="T52" fmla="*/ 19 w 68"/>
                <a:gd name="T53" fmla="*/ 103 h 151"/>
                <a:gd name="T54" fmla="*/ 33 w 68"/>
                <a:gd name="T55" fmla="*/ 103 h 151"/>
                <a:gd name="T56" fmla="*/ 46 w 68"/>
                <a:gd name="T57" fmla="*/ 105 h 151"/>
                <a:gd name="T58" fmla="*/ 19 w 68"/>
                <a:gd name="T59" fmla="*/ 98 h 151"/>
                <a:gd name="T60" fmla="*/ 49 w 68"/>
                <a:gd name="T61" fmla="*/ 101 h 151"/>
                <a:gd name="T62" fmla="*/ 51 w 68"/>
                <a:gd name="T63" fmla="*/ 89 h 151"/>
                <a:gd name="T64" fmla="*/ 44 w 68"/>
                <a:gd name="T65" fmla="*/ 89 h 151"/>
                <a:gd name="T66" fmla="*/ 19 w 68"/>
                <a:gd name="T67" fmla="*/ 86 h 151"/>
                <a:gd name="T68" fmla="*/ 24 w 68"/>
                <a:gd name="T69" fmla="*/ 84 h 151"/>
                <a:gd name="T70" fmla="*/ 44 w 68"/>
                <a:gd name="T71" fmla="*/ 86 h 151"/>
                <a:gd name="T72" fmla="*/ 51 w 68"/>
                <a:gd name="T73" fmla="*/ 79 h 151"/>
                <a:gd name="T74" fmla="*/ 23 w 68"/>
                <a:gd name="T75" fmla="*/ 79 h 151"/>
                <a:gd name="T76" fmla="*/ 30 w 68"/>
                <a:gd name="T77" fmla="*/ 82 h 151"/>
                <a:gd name="T78" fmla="*/ 35 w 68"/>
                <a:gd name="T79" fmla="*/ 79 h 151"/>
                <a:gd name="T80" fmla="*/ 54 w 68"/>
                <a:gd name="T81" fmla="*/ 77 h 151"/>
                <a:gd name="T82" fmla="*/ 30 w 68"/>
                <a:gd name="T83" fmla="*/ 75 h 151"/>
                <a:gd name="T84" fmla="*/ 38 w 68"/>
                <a:gd name="T85" fmla="*/ 75 h 151"/>
                <a:gd name="T86" fmla="*/ 51 w 68"/>
                <a:gd name="T87" fmla="*/ 72 h 151"/>
                <a:gd name="T88" fmla="*/ 24 w 68"/>
                <a:gd name="T89" fmla="*/ 70 h 151"/>
                <a:gd name="T90" fmla="*/ 54 w 68"/>
                <a:gd name="T91" fmla="*/ 68 h 151"/>
                <a:gd name="T92" fmla="*/ 35 w 68"/>
                <a:gd name="T93" fmla="*/ 65 h 151"/>
                <a:gd name="T94" fmla="*/ 44 w 68"/>
                <a:gd name="T95" fmla="*/ 65 h 151"/>
                <a:gd name="T96" fmla="*/ 51 w 68"/>
                <a:gd name="T97" fmla="*/ 63 h 151"/>
                <a:gd name="T98" fmla="*/ 24 w 68"/>
                <a:gd name="T99" fmla="*/ 60 h 151"/>
                <a:gd name="T100" fmla="*/ 44 w 68"/>
                <a:gd name="T101" fmla="*/ 63 h 151"/>
                <a:gd name="T102" fmla="*/ 51 w 68"/>
                <a:gd name="T103" fmla="*/ 56 h 151"/>
                <a:gd name="T104" fmla="*/ 38 w 68"/>
                <a:gd name="T105" fmla="*/ 56 h 151"/>
                <a:gd name="T106" fmla="*/ 46 w 68"/>
                <a:gd name="T107" fmla="*/ 58 h 151"/>
                <a:gd name="T108" fmla="*/ 51 w 68"/>
                <a:gd name="T109" fmla="*/ 51 h 151"/>
                <a:gd name="T110" fmla="*/ 38 w 68"/>
                <a:gd name="T111" fmla="*/ 53 h 151"/>
                <a:gd name="T112" fmla="*/ 46 w 68"/>
                <a:gd name="T113" fmla="*/ 51 h 151"/>
                <a:gd name="T114" fmla="*/ 54 w 68"/>
                <a:gd name="T115" fmla="*/ 46 h 151"/>
                <a:gd name="T116" fmla="*/ 40 w 68"/>
                <a:gd name="T117" fmla="*/ 49 h 151"/>
                <a:gd name="T118" fmla="*/ 30 w 68"/>
                <a:gd name="T119" fmla="*/ 41 h 151"/>
                <a:gd name="T120" fmla="*/ 49 w 68"/>
                <a:gd name="T121" fmla="*/ 44 h 151"/>
                <a:gd name="T122" fmla="*/ 30 w 68"/>
                <a:gd name="T123" fmla="*/ 37 h 151"/>
                <a:gd name="T124" fmla="*/ 44 w 68"/>
                <a:gd name="T125" fmla="*/ 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 h="151">
                  <a:moveTo>
                    <a:pt x="68" y="151"/>
                  </a:moveTo>
                  <a:cubicBezTo>
                    <a:pt x="0" y="151"/>
                    <a:pt x="0" y="151"/>
                    <a:pt x="0" y="151"/>
                  </a:cubicBezTo>
                  <a:cubicBezTo>
                    <a:pt x="10" y="0"/>
                    <a:pt x="10" y="0"/>
                    <a:pt x="10" y="0"/>
                  </a:cubicBezTo>
                  <a:cubicBezTo>
                    <a:pt x="59" y="0"/>
                    <a:pt x="59" y="0"/>
                    <a:pt x="59" y="0"/>
                  </a:cubicBezTo>
                  <a:cubicBezTo>
                    <a:pt x="68" y="151"/>
                    <a:pt x="68" y="151"/>
                    <a:pt x="68" y="151"/>
                  </a:cubicBezTo>
                  <a:close/>
                  <a:moveTo>
                    <a:pt x="46" y="37"/>
                  </a:moveTo>
                  <a:cubicBezTo>
                    <a:pt x="46" y="38"/>
                    <a:pt x="46" y="38"/>
                    <a:pt x="46" y="39"/>
                  </a:cubicBezTo>
                  <a:cubicBezTo>
                    <a:pt x="47" y="39"/>
                    <a:pt x="48" y="39"/>
                    <a:pt x="49" y="39"/>
                  </a:cubicBezTo>
                  <a:cubicBezTo>
                    <a:pt x="49" y="38"/>
                    <a:pt x="49" y="38"/>
                    <a:pt x="49" y="37"/>
                  </a:cubicBezTo>
                  <a:cubicBezTo>
                    <a:pt x="48" y="37"/>
                    <a:pt x="47" y="37"/>
                    <a:pt x="46" y="37"/>
                  </a:cubicBezTo>
                  <a:close/>
                  <a:moveTo>
                    <a:pt x="14" y="37"/>
                  </a:moveTo>
                  <a:cubicBezTo>
                    <a:pt x="14" y="38"/>
                    <a:pt x="14" y="38"/>
                    <a:pt x="14" y="39"/>
                  </a:cubicBezTo>
                  <a:cubicBezTo>
                    <a:pt x="15" y="39"/>
                    <a:pt x="16" y="39"/>
                    <a:pt x="17" y="39"/>
                  </a:cubicBezTo>
                  <a:cubicBezTo>
                    <a:pt x="17" y="38"/>
                    <a:pt x="17" y="38"/>
                    <a:pt x="17" y="37"/>
                  </a:cubicBezTo>
                  <a:cubicBezTo>
                    <a:pt x="16" y="37"/>
                    <a:pt x="15" y="37"/>
                    <a:pt x="14" y="37"/>
                  </a:cubicBezTo>
                  <a:close/>
                  <a:moveTo>
                    <a:pt x="14" y="32"/>
                  </a:moveTo>
                  <a:cubicBezTo>
                    <a:pt x="14" y="35"/>
                    <a:pt x="14" y="35"/>
                    <a:pt x="14" y="35"/>
                  </a:cubicBezTo>
                  <a:cubicBezTo>
                    <a:pt x="17" y="35"/>
                    <a:pt x="17" y="35"/>
                    <a:pt x="17" y="35"/>
                  </a:cubicBezTo>
                  <a:cubicBezTo>
                    <a:pt x="17" y="32"/>
                    <a:pt x="17" y="32"/>
                    <a:pt x="17" y="32"/>
                  </a:cubicBezTo>
                  <a:cubicBezTo>
                    <a:pt x="14" y="32"/>
                    <a:pt x="14" y="32"/>
                    <a:pt x="14" y="32"/>
                  </a:cubicBezTo>
                  <a:close/>
                  <a:moveTo>
                    <a:pt x="51" y="32"/>
                  </a:moveTo>
                  <a:cubicBezTo>
                    <a:pt x="51" y="35"/>
                    <a:pt x="51" y="35"/>
                    <a:pt x="51" y="35"/>
                  </a:cubicBezTo>
                  <a:cubicBezTo>
                    <a:pt x="54" y="35"/>
                    <a:pt x="54" y="35"/>
                    <a:pt x="54" y="35"/>
                  </a:cubicBezTo>
                  <a:cubicBezTo>
                    <a:pt x="54" y="32"/>
                    <a:pt x="54" y="32"/>
                    <a:pt x="54" y="32"/>
                  </a:cubicBezTo>
                  <a:cubicBezTo>
                    <a:pt x="51" y="32"/>
                    <a:pt x="51" y="32"/>
                    <a:pt x="51" y="32"/>
                  </a:cubicBezTo>
                  <a:close/>
                  <a:moveTo>
                    <a:pt x="19" y="32"/>
                  </a:moveTo>
                  <a:cubicBezTo>
                    <a:pt x="19" y="33"/>
                    <a:pt x="19" y="34"/>
                    <a:pt x="19" y="35"/>
                  </a:cubicBezTo>
                  <a:cubicBezTo>
                    <a:pt x="20" y="35"/>
                    <a:pt x="21" y="35"/>
                    <a:pt x="23" y="35"/>
                  </a:cubicBezTo>
                  <a:cubicBezTo>
                    <a:pt x="23" y="34"/>
                    <a:pt x="23" y="33"/>
                    <a:pt x="23" y="32"/>
                  </a:cubicBezTo>
                  <a:cubicBezTo>
                    <a:pt x="21" y="32"/>
                    <a:pt x="20" y="32"/>
                    <a:pt x="19" y="32"/>
                  </a:cubicBezTo>
                  <a:close/>
                  <a:moveTo>
                    <a:pt x="40" y="32"/>
                  </a:moveTo>
                  <a:cubicBezTo>
                    <a:pt x="40" y="33"/>
                    <a:pt x="40" y="34"/>
                    <a:pt x="40" y="35"/>
                  </a:cubicBezTo>
                  <a:cubicBezTo>
                    <a:pt x="41" y="35"/>
                    <a:pt x="43" y="35"/>
                    <a:pt x="44" y="35"/>
                  </a:cubicBezTo>
                  <a:cubicBezTo>
                    <a:pt x="44" y="34"/>
                    <a:pt x="44" y="33"/>
                    <a:pt x="44" y="32"/>
                  </a:cubicBezTo>
                  <a:cubicBezTo>
                    <a:pt x="43" y="32"/>
                    <a:pt x="41" y="32"/>
                    <a:pt x="40" y="32"/>
                  </a:cubicBezTo>
                  <a:close/>
                  <a:moveTo>
                    <a:pt x="46" y="32"/>
                  </a:moveTo>
                  <a:cubicBezTo>
                    <a:pt x="46" y="33"/>
                    <a:pt x="46" y="34"/>
                    <a:pt x="46" y="35"/>
                  </a:cubicBezTo>
                  <a:cubicBezTo>
                    <a:pt x="47" y="35"/>
                    <a:pt x="48" y="35"/>
                    <a:pt x="49" y="35"/>
                  </a:cubicBezTo>
                  <a:cubicBezTo>
                    <a:pt x="49" y="34"/>
                    <a:pt x="49" y="33"/>
                    <a:pt x="49" y="32"/>
                  </a:cubicBezTo>
                  <a:cubicBezTo>
                    <a:pt x="48" y="32"/>
                    <a:pt x="47" y="32"/>
                    <a:pt x="46" y="32"/>
                  </a:cubicBezTo>
                  <a:close/>
                  <a:moveTo>
                    <a:pt x="14" y="79"/>
                  </a:moveTo>
                  <a:cubicBezTo>
                    <a:pt x="14" y="80"/>
                    <a:pt x="14" y="81"/>
                    <a:pt x="14" y="82"/>
                  </a:cubicBezTo>
                  <a:cubicBezTo>
                    <a:pt x="15" y="82"/>
                    <a:pt x="16" y="82"/>
                    <a:pt x="17" y="82"/>
                  </a:cubicBezTo>
                  <a:cubicBezTo>
                    <a:pt x="17" y="81"/>
                    <a:pt x="17" y="80"/>
                    <a:pt x="17" y="79"/>
                  </a:cubicBezTo>
                  <a:cubicBezTo>
                    <a:pt x="16" y="79"/>
                    <a:pt x="15" y="79"/>
                    <a:pt x="14" y="79"/>
                  </a:cubicBezTo>
                  <a:close/>
                  <a:moveTo>
                    <a:pt x="14" y="84"/>
                  </a:moveTo>
                  <a:cubicBezTo>
                    <a:pt x="14" y="85"/>
                    <a:pt x="14" y="86"/>
                    <a:pt x="14" y="86"/>
                  </a:cubicBezTo>
                  <a:cubicBezTo>
                    <a:pt x="15" y="86"/>
                    <a:pt x="16" y="86"/>
                    <a:pt x="17" y="86"/>
                  </a:cubicBezTo>
                  <a:cubicBezTo>
                    <a:pt x="17" y="86"/>
                    <a:pt x="17" y="85"/>
                    <a:pt x="17" y="84"/>
                  </a:cubicBezTo>
                  <a:cubicBezTo>
                    <a:pt x="16" y="84"/>
                    <a:pt x="15" y="84"/>
                    <a:pt x="14" y="84"/>
                  </a:cubicBezTo>
                  <a:close/>
                  <a:moveTo>
                    <a:pt x="14" y="98"/>
                  </a:moveTo>
                  <a:cubicBezTo>
                    <a:pt x="14" y="99"/>
                    <a:pt x="14" y="100"/>
                    <a:pt x="14" y="101"/>
                  </a:cubicBezTo>
                  <a:cubicBezTo>
                    <a:pt x="15" y="101"/>
                    <a:pt x="16" y="101"/>
                    <a:pt x="17" y="101"/>
                  </a:cubicBezTo>
                  <a:cubicBezTo>
                    <a:pt x="17" y="100"/>
                    <a:pt x="17" y="99"/>
                    <a:pt x="17" y="98"/>
                  </a:cubicBezTo>
                  <a:cubicBezTo>
                    <a:pt x="16" y="98"/>
                    <a:pt x="15" y="98"/>
                    <a:pt x="14" y="98"/>
                  </a:cubicBezTo>
                  <a:close/>
                  <a:moveTo>
                    <a:pt x="14" y="103"/>
                  </a:moveTo>
                  <a:cubicBezTo>
                    <a:pt x="14" y="104"/>
                    <a:pt x="14" y="104"/>
                    <a:pt x="14" y="105"/>
                  </a:cubicBezTo>
                  <a:cubicBezTo>
                    <a:pt x="15" y="105"/>
                    <a:pt x="16" y="105"/>
                    <a:pt x="17" y="105"/>
                  </a:cubicBezTo>
                  <a:cubicBezTo>
                    <a:pt x="17" y="104"/>
                    <a:pt x="17" y="104"/>
                    <a:pt x="17" y="103"/>
                  </a:cubicBezTo>
                  <a:cubicBezTo>
                    <a:pt x="16" y="103"/>
                    <a:pt x="15" y="103"/>
                    <a:pt x="14" y="103"/>
                  </a:cubicBezTo>
                  <a:close/>
                  <a:moveTo>
                    <a:pt x="14" y="108"/>
                  </a:moveTo>
                  <a:cubicBezTo>
                    <a:pt x="14" y="108"/>
                    <a:pt x="14" y="109"/>
                    <a:pt x="14" y="110"/>
                  </a:cubicBezTo>
                  <a:cubicBezTo>
                    <a:pt x="15" y="110"/>
                    <a:pt x="16" y="110"/>
                    <a:pt x="17" y="110"/>
                  </a:cubicBezTo>
                  <a:cubicBezTo>
                    <a:pt x="17" y="109"/>
                    <a:pt x="17" y="108"/>
                    <a:pt x="17" y="108"/>
                  </a:cubicBezTo>
                  <a:cubicBezTo>
                    <a:pt x="16" y="108"/>
                    <a:pt x="15" y="108"/>
                    <a:pt x="14" y="108"/>
                  </a:cubicBezTo>
                  <a:close/>
                  <a:moveTo>
                    <a:pt x="14" y="117"/>
                  </a:moveTo>
                  <a:cubicBezTo>
                    <a:pt x="14" y="118"/>
                    <a:pt x="14" y="119"/>
                    <a:pt x="14" y="119"/>
                  </a:cubicBezTo>
                  <a:cubicBezTo>
                    <a:pt x="15" y="119"/>
                    <a:pt x="16" y="119"/>
                    <a:pt x="17" y="119"/>
                  </a:cubicBezTo>
                  <a:cubicBezTo>
                    <a:pt x="17" y="119"/>
                    <a:pt x="17" y="118"/>
                    <a:pt x="17" y="117"/>
                  </a:cubicBezTo>
                  <a:cubicBezTo>
                    <a:pt x="16" y="117"/>
                    <a:pt x="15" y="117"/>
                    <a:pt x="14" y="117"/>
                  </a:cubicBezTo>
                  <a:close/>
                  <a:moveTo>
                    <a:pt x="14" y="122"/>
                  </a:moveTo>
                  <a:cubicBezTo>
                    <a:pt x="14" y="123"/>
                    <a:pt x="14" y="123"/>
                    <a:pt x="14" y="124"/>
                  </a:cubicBezTo>
                  <a:cubicBezTo>
                    <a:pt x="15" y="124"/>
                    <a:pt x="16" y="124"/>
                    <a:pt x="17" y="124"/>
                  </a:cubicBezTo>
                  <a:cubicBezTo>
                    <a:pt x="17" y="123"/>
                    <a:pt x="17" y="123"/>
                    <a:pt x="17" y="122"/>
                  </a:cubicBezTo>
                  <a:cubicBezTo>
                    <a:pt x="16" y="122"/>
                    <a:pt x="15" y="122"/>
                    <a:pt x="14" y="122"/>
                  </a:cubicBezTo>
                  <a:close/>
                  <a:moveTo>
                    <a:pt x="14" y="126"/>
                  </a:moveTo>
                  <a:cubicBezTo>
                    <a:pt x="14" y="127"/>
                    <a:pt x="14" y="128"/>
                    <a:pt x="14" y="129"/>
                  </a:cubicBezTo>
                  <a:cubicBezTo>
                    <a:pt x="15" y="129"/>
                    <a:pt x="16" y="129"/>
                    <a:pt x="17" y="129"/>
                  </a:cubicBezTo>
                  <a:cubicBezTo>
                    <a:pt x="17" y="128"/>
                    <a:pt x="17" y="127"/>
                    <a:pt x="17" y="126"/>
                  </a:cubicBezTo>
                  <a:cubicBezTo>
                    <a:pt x="16" y="126"/>
                    <a:pt x="15" y="126"/>
                    <a:pt x="14" y="126"/>
                  </a:cubicBezTo>
                  <a:close/>
                  <a:moveTo>
                    <a:pt x="14" y="131"/>
                  </a:moveTo>
                  <a:cubicBezTo>
                    <a:pt x="14" y="134"/>
                    <a:pt x="14" y="134"/>
                    <a:pt x="14" y="134"/>
                  </a:cubicBezTo>
                  <a:cubicBezTo>
                    <a:pt x="17" y="134"/>
                    <a:pt x="17" y="134"/>
                    <a:pt x="17" y="134"/>
                  </a:cubicBezTo>
                  <a:cubicBezTo>
                    <a:pt x="17" y="131"/>
                    <a:pt x="17" y="131"/>
                    <a:pt x="17" y="131"/>
                  </a:cubicBezTo>
                  <a:cubicBezTo>
                    <a:pt x="14" y="131"/>
                    <a:pt x="14" y="131"/>
                    <a:pt x="14" y="131"/>
                  </a:cubicBezTo>
                  <a:close/>
                  <a:moveTo>
                    <a:pt x="51" y="131"/>
                  </a:moveTo>
                  <a:cubicBezTo>
                    <a:pt x="51" y="134"/>
                    <a:pt x="51" y="134"/>
                    <a:pt x="51" y="134"/>
                  </a:cubicBezTo>
                  <a:cubicBezTo>
                    <a:pt x="54" y="134"/>
                    <a:pt x="54" y="134"/>
                    <a:pt x="54" y="134"/>
                  </a:cubicBezTo>
                  <a:cubicBezTo>
                    <a:pt x="54" y="131"/>
                    <a:pt x="54" y="131"/>
                    <a:pt x="54" y="131"/>
                  </a:cubicBezTo>
                  <a:cubicBezTo>
                    <a:pt x="51" y="131"/>
                    <a:pt x="51" y="131"/>
                    <a:pt x="51" y="131"/>
                  </a:cubicBezTo>
                  <a:close/>
                  <a:moveTo>
                    <a:pt x="40" y="131"/>
                  </a:moveTo>
                  <a:cubicBezTo>
                    <a:pt x="40" y="132"/>
                    <a:pt x="40" y="133"/>
                    <a:pt x="40" y="134"/>
                  </a:cubicBezTo>
                  <a:cubicBezTo>
                    <a:pt x="41" y="134"/>
                    <a:pt x="43" y="134"/>
                    <a:pt x="44" y="134"/>
                  </a:cubicBezTo>
                  <a:cubicBezTo>
                    <a:pt x="44" y="133"/>
                    <a:pt x="44" y="132"/>
                    <a:pt x="44" y="131"/>
                  </a:cubicBezTo>
                  <a:cubicBezTo>
                    <a:pt x="43" y="131"/>
                    <a:pt x="41" y="131"/>
                    <a:pt x="40" y="131"/>
                  </a:cubicBezTo>
                  <a:close/>
                  <a:moveTo>
                    <a:pt x="46" y="131"/>
                  </a:moveTo>
                  <a:cubicBezTo>
                    <a:pt x="46" y="132"/>
                    <a:pt x="46" y="133"/>
                    <a:pt x="46" y="134"/>
                  </a:cubicBezTo>
                  <a:cubicBezTo>
                    <a:pt x="47" y="134"/>
                    <a:pt x="48" y="134"/>
                    <a:pt x="49" y="134"/>
                  </a:cubicBezTo>
                  <a:cubicBezTo>
                    <a:pt x="49" y="133"/>
                    <a:pt x="49" y="132"/>
                    <a:pt x="49" y="131"/>
                  </a:cubicBezTo>
                  <a:cubicBezTo>
                    <a:pt x="48" y="131"/>
                    <a:pt x="47" y="131"/>
                    <a:pt x="46" y="131"/>
                  </a:cubicBezTo>
                  <a:close/>
                  <a:moveTo>
                    <a:pt x="51" y="126"/>
                  </a:moveTo>
                  <a:cubicBezTo>
                    <a:pt x="51" y="127"/>
                    <a:pt x="51" y="128"/>
                    <a:pt x="51" y="129"/>
                  </a:cubicBezTo>
                  <a:cubicBezTo>
                    <a:pt x="52" y="129"/>
                    <a:pt x="53" y="129"/>
                    <a:pt x="54" y="129"/>
                  </a:cubicBezTo>
                  <a:cubicBezTo>
                    <a:pt x="54" y="128"/>
                    <a:pt x="54" y="127"/>
                    <a:pt x="54" y="126"/>
                  </a:cubicBezTo>
                  <a:cubicBezTo>
                    <a:pt x="53" y="126"/>
                    <a:pt x="52" y="126"/>
                    <a:pt x="51" y="126"/>
                  </a:cubicBezTo>
                  <a:close/>
                  <a:moveTo>
                    <a:pt x="40" y="126"/>
                  </a:moveTo>
                  <a:cubicBezTo>
                    <a:pt x="40" y="127"/>
                    <a:pt x="40" y="128"/>
                    <a:pt x="40" y="129"/>
                  </a:cubicBezTo>
                  <a:cubicBezTo>
                    <a:pt x="41" y="129"/>
                    <a:pt x="43" y="129"/>
                    <a:pt x="44" y="129"/>
                  </a:cubicBezTo>
                  <a:cubicBezTo>
                    <a:pt x="44" y="128"/>
                    <a:pt x="44" y="127"/>
                    <a:pt x="44" y="126"/>
                  </a:cubicBezTo>
                  <a:cubicBezTo>
                    <a:pt x="43" y="126"/>
                    <a:pt x="41" y="126"/>
                    <a:pt x="40" y="126"/>
                  </a:cubicBezTo>
                  <a:close/>
                  <a:moveTo>
                    <a:pt x="46" y="126"/>
                  </a:moveTo>
                  <a:cubicBezTo>
                    <a:pt x="46" y="127"/>
                    <a:pt x="46" y="128"/>
                    <a:pt x="46" y="129"/>
                  </a:cubicBezTo>
                  <a:cubicBezTo>
                    <a:pt x="47" y="129"/>
                    <a:pt x="48" y="129"/>
                    <a:pt x="49" y="129"/>
                  </a:cubicBezTo>
                  <a:cubicBezTo>
                    <a:pt x="49" y="128"/>
                    <a:pt x="49" y="127"/>
                    <a:pt x="49" y="126"/>
                  </a:cubicBezTo>
                  <a:cubicBezTo>
                    <a:pt x="48" y="126"/>
                    <a:pt x="47" y="126"/>
                    <a:pt x="46" y="126"/>
                  </a:cubicBezTo>
                  <a:close/>
                  <a:moveTo>
                    <a:pt x="51" y="122"/>
                  </a:moveTo>
                  <a:cubicBezTo>
                    <a:pt x="51" y="123"/>
                    <a:pt x="51" y="123"/>
                    <a:pt x="51" y="124"/>
                  </a:cubicBezTo>
                  <a:cubicBezTo>
                    <a:pt x="52" y="124"/>
                    <a:pt x="53" y="124"/>
                    <a:pt x="54" y="124"/>
                  </a:cubicBezTo>
                  <a:cubicBezTo>
                    <a:pt x="54" y="123"/>
                    <a:pt x="54" y="123"/>
                    <a:pt x="54" y="122"/>
                  </a:cubicBezTo>
                  <a:cubicBezTo>
                    <a:pt x="53" y="122"/>
                    <a:pt x="52" y="122"/>
                    <a:pt x="51" y="122"/>
                  </a:cubicBezTo>
                  <a:close/>
                  <a:moveTo>
                    <a:pt x="19" y="122"/>
                  </a:moveTo>
                  <a:cubicBezTo>
                    <a:pt x="19" y="123"/>
                    <a:pt x="19" y="123"/>
                    <a:pt x="19" y="124"/>
                  </a:cubicBezTo>
                  <a:cubicBezTo>
                    <a:pt x="20" y="124"/>
                    <a:pt x="21" y="124"/>
                    <a:pt x="23" y="124"/>
                  </a:cubicBezTo>
                  <a:cubicBezTo>
                    <a:pt x="23" y="123"/>
                    <a:pt x="23" y="123"/>
                    <a:pt x="23" y="122"/>
                  </a:cubicBezTo>
                  <a:cubicBezTo>
                    <a:pt x="21" y="122"/>
                    <a:pt x="20" y="122"/>
                    <a:pt x="19" y="122"/>
                  </a:cubicBezTo>
                  <a:close/>
                  <a:moveTo>
                    <a:pt x="30" y="122"/>
                  </a:moveTo>
                  <a:cubicBezTo>
                    <a:pt x="30" y="123"/>
                    <a:pt x="30" y="123"/>
                    <a:pt x="30" y="124"/>
                  </a:cubicBezTo>
                  <a:cubicBezTo>
                    <a:pt x="31" y="124"/>
                    <a:pt x="32" y="124"/>
                    <a:pt x="33" y="124"/>
                  </a:cubicBezTo>
                  <a:cubicBezTo>
                    <a:pt x="33" y="123"/>
                    <a:pt x="33" y="123"/>
                    <a:pt x="33" y="122"/>
                  </a:cubicBezTo>
                  <a:cubicBezTo>
                    <a:pt x="32" y="122"/>
                    <a:pt x="31" y="122"/>
                    <a:pt x="30" y="122"/>
                  </a:cubicBezTo>
                  <a:close/>
                  <a:moveTo>
                    <a:pt x="35" y="122"/>
                  </a:moveTo>
                  <a:cubicBezTo>
                    <a:pt x="35" y="123"/>
                    <a:pt x="35" y="123"/>
                    <a:pt x="35" y="124"/>
                  </a:cubicBezTo>
                  <a:cubicBezTo>
                    <a:pt x="36" y="124"/>
                    <a:pt x="37" y="124"/>
                    <a:pt x="38" y="124"/>
                  </a:cubicBezTo>
                  <a:cubicBezTo>
                    <a:pt x="38" y="123"/>
                    <a:pt x="38" y="123"/>
                    <a:pt x="38" y="122"/>
                  </a:cubicBezTo>
                  <a:cubicBezTo>
                    <a:pt x="37" y="122"/>
                    <a:pt x="36" y="122"/>
                    <a:pt x="35" y="122"/>
                  </a:cubicBezTo>
                  <a:close/>
                  <a:moveTo>
                    <a:pt x="40" y="122"/>
                  </a:moveTo>
                  <a:cubicBezTo>
                    <a:pt x="40" y="123"/>
                    <a:pt x="40" y="123"/>
                    <a:pt x="40" y="124"/>
                  </a:cubicBezTo>
                  <a:cubicBezTo>
                    <a:pt x="41" y="124"/>
                    <a:pt x="43" y="124"/>
                    <a:pt x="44" y="124"/>
                  </a:cubicBezTo>
                  <a:cubicBezTo>
                    <a:pt x="44" y="123"/>
                    <a:pt x="44" y="123"/>
                    <a:pt x="44" y="122"/>
                  </a:cubicBezTo>
                  <a:cubicBezTo>
                    <a:pt x="43" y="122"/>
                    <a:pt x="41" y="122"/>
                    <a:pt x="40" y="122"/>
                  </a:cubicBezTo>
                  <a:close/>
                  <a:moveTo>
                    <a:pt x="51" y="117"/>
                  </a:moveTo>
                  <a:cubicBezTo>
                    <a:pt x="51" y="118"/>
                    <a:pt x="51" y="119"/>
                    <a:pt x="51" y="119"/>
                  </a:cubicBezTo>
                  <a:cubicBezTo>
                    <a:pt x="52" y="119"/>
                    <a:pt x="53" y="119"/>
                    <a:pt x="54" y="119"/>
                  </a:cubicBezTo>
                  <a:cubicBezTo>
                    <a:pt x="54" y="119"/>
                    <a:pt x="54" y="118"/>
                    <a:pt x="54" y="117"/>
                  </a:cubicBezTo>
                  <a:cubicBezTo>
                    <a:pt x="53" y="117"/>
                    <a:pt x="52" y="117"/>
                    <a:pt x="51" y="117"/>
                  </a:cubicBezTo>
                  <a:close/>
                  <a:moveTo>
                    <a:pt x="19" y="117"/>
                  </a:moveTo>
                  <a:cubicBezTo>
                    <a:pt x="19" y="118"/>
                    <a:pt x="19" y="119"/>
                    <a:pt x="19" y="119"/>
                  </a:cubicBezTo>
                  <a:cubicBezTo>
                    <a:pt x="20" y="119"/>
                    <a:pt x="21" y="119"/>
                    <a:pt x="23" y="119"/>
                  </a:cubicBezTo>
                  <a:cubicBezTo>
                    <a:pt x="23" y="119"/>
                    <a:pt x="23" y="118"/>
                    <a:pt x="23" y="117"/>
                  </a:cubicBezTo>
                  <a:cubicBezTo>
                    <a:pt x="21" y="117"/>
                    <a:pt x="20" y="117"/>
                    <a:pt x="19" y="117"/>
                  </a:cubicBezTo>
                  <a:close/>
                  <a:moveTo>
                    <a:pt x="24" y="117"/>
                  </a:moveTo>
                  <a:cubicBezTo>
                    <a:pt x="24" y="118"/>
                    <a:pt x="24" y="119"/>
                    <a:pt x="24" y="119"/>
                  </a:cubicBezTo>
                  <a:cubicBezTo>
                    <a:pt x="26" y="119"/>
                    <a:pt x="27" y="119"/>
                    <a:pt x="28" y="119"/>
                  </a:cubicBezTo>
                  <a:cubicBezTo>
                    <a:pt x="28" y="119"/>
                    <a:pt x="28" y="118"/>
                    <a:pt x="28" y="117"/>
                  </a:cubicBezTo>
                  <a:cubicBezTo>
                    <a:pt x="27" y="117"/>
                    <a:pt x="26" y="117"/>
                    <a:pt x="24" y="117"/>
                  </a:cubicBezTo>
                  <a:close/>
                  <a:moveTo>
                    <a:pt x="35" y="117"/>
                  </a:moveTo>
                  <a:cubicBezTo>
                    <a:pt x="35" y="118"/>
                    <a:pt x="35" y="119"/>
                    <a:pt x="35" y="119"/>
                  </a:cubicBezTo>
                  <a:cubicBezTo>
                    <a:pt x="36" y="119"/>
                    <a:pt x="37" y="119"/>
                    <a:pt x="38" y="119"/>
                  </a:cubicBezTo>
                  <a:cubicBezTo>
                    <a:pt x="38" y="119"/>
                    <a:pt x="38" y="118"/>
                    <a:pt x="38" y="117"/>
                  </a:cubicBezTo>
                  <a:cubicBezTo>
                    <a:pt x="37" y="117"/>
                    <a:pt x="36" y="117"/>
                    <a:pt x="35" y="117"/>
                  </a:cubicBezTo>
                  <a:close/>
                  <a:moveTo>
                    <a:pt x="40" y="117"/>
                  </a:moveTo>
                  <a:cubicBezTo>
                    <a:pt x="40" y="118"/>
                    <a:pt x="40" y="119"/>
                    <a:pt x="40" y="119"/>
                  </a:cubicBezTo>
                  <a:cubicBezTo>
                    <a:pt x="41" y="119"/>
                    <a:pt x="43" y="119"/>
                    <a:pt x="44" y="119"/>
                  </a:cubicBezTo>
                  <a:cubicBezTo>
                    <a:pt x="44" y="119"/>
                    <a:pt x="44" y="118"/>
                    <a:pt x="44" y="117"/>
                  </a:cubicBezTo>
                  <a:cubicBezTo>
                    <a:pt x="43" y="117"/>
                    <a:pt x="41" y="117"/>
                    <a:pt x="40" y="117"/>
                  </a:cubicBezTo>
                  <a:close/>
                  <a:moveTo>
                    <a:pt x="24" y="112"/>
                  </a:moveTo>
                  <a:cubicBezTo>
                    <a:pt x="24" y="113"/>
                    <a:pt x="24" y="114"/>
                    <a:pt x="24" y="115"/>
                  </a:cubicBezTo>
                  <a:cubicBezTo>
                    <a:pt x="26" y="115"/>
                    <a:pt x="27" y="115"/>
                    <a:pt x="28" y="115"/>
                  </a:cubicBezTo>
                  <a:cubicBezTo>
                    <a:pt x="28" y="114"/>
                    <a:pt x="28" y="113"/>
                    <a:pt x="28" y="112"/>
                  </a:cubicBezTo>
                  <a:cubicBezTo>
                    <a:pt x="27" y="112"/>
                    <a:pt x="26" y="112"/>
                    <a:pt x="24" y="112"/>
                  </a:cubicBezTo>
                  <a:close/>
                  <a:moveTo>
                    <a:pt x="30" y="112"/>
                  </a:moveTo>
                  <a:cubicBezTo>
                    <a:pt x="30" y="113"/>
                    <a:pt x="30" y="114"/>
                    <a:pt x="30" y="115"/>
                  </a:cubicBezTo>
                  <a:cubicBezTo>
                    <a:pt x="31" y="115"/>
                    <a:pt x="32" y="115"/>
                    <a:pt x="33" y="115"/>
                  </a:cubicBezTo>
                  <a:cubicBezTo>
                    <a:pt x="33" y="114"/>
                    <a:pt x="33" y="113"/>
                    <a:pt x="33" y="112"/>
                  </a:cubicBezTo>
                  <a:cubicBezTo>
                    <a:pt x="32" y="112"/>
                    <a:pt x="31" y="112"/>
                    <a:pt x="30" y="112"/>
                  </a:cubicBezTo>
                  <a:close/>
                  <a:moveTo>
                    <a:pt x="35" y="112"/>
                  </a:moveTo>
                  <a:cubicBezTo>
                    <a:pt x="35" y="113"/>
                    <a:pt x="35" y="114"/>
                    <a:pt x="35" y="115"/>
                  </a:cubicBezTo>
                  <a:cubicBezTo>
                    <a:pt x="36" y="115"/>
                    <a:pt x="37" y="115"/>
                    <a:pt x="38" y="115"/>
                  </a:cubicBezTo>
                  <a:cubicBezTo>
                    <a:pt x="38" y="114"/>
                    <a:pt x="38" y="113"/>
                    <a:pt x="38" y="112"/>
                  </a:cubicBezTo>
                  <a:cubicBezTo>
                    <a:pt x="37" y="112"/>
                    <a:pt x="36" y="112"/>
                    <a:pt x="35" y="112"/>
                  </a:cubicBezTo>
                  <a:close/>
                  <a:moveTo>
                    <a:pt x="40" y="112"/>
                  </a:moveTo>
                  <a:cubicBezTo>
                    <a:pt x="40" y="113"/>
                    <a:pt x="40" y="114"/>
                    <a:pt x="40" y="115"/>
                  </a:cubicBezTo>
                  <a:cubicBezTo>
                    <a:pt x="41" y="115"/>
                    <a:pt x="43" y="115"/>
                    <a:pt x="44" y="115"/>
                  </a:cubicBezTo>
                  <a:cubicBezTo>
                    <a:pt x="44" y="114"/>
                    <a:pt x="44" y="113"/>
                    <a:pt x="44" y="112"/>
                  </a:cubicBezTo>
                  <a:cubicBezTo>
                    <a:pt x="43" y="112"/>
                    <a:pt x="41" y="112"/>
                    <a:pt x="40" y="112"/>
                  </a:cubicBezTo>
                  <a:close/>
                  <a:moveTo>
                    <a:pt x="46" y="112"/>
                  </a:moveTo>
                  <a:cubicBezTo>
                    <a:pt x="46" y="113"/>
                    <a:pt x="46" y="114"/>
                    <a:pt x="46" y="115"/>
                  </a:cubicBezTo>
                  <a:cubicBezTo>
                    <a:pt x="47" y="115"/>
                    <a:pt x="48" y="115"/>
                    <a:pt x="49" y="115"/>
                  </a:cubicBezTo>
                  <a:cubicBezTo>
                    <a:pt x="49" y="114"/>
                    <a:pt x="49" y="113"/>
                    <a:pt x="49" y="112"/>
                  </a:cubicBezTo>
                  <a:cubicBezTo>
                    <a:pt x="48" y="112"/>
                    <a:pt x="47" y="112"/>
                    <a:pt x="46" y="112"/>
                  </a:cubicBezTo>
                  <a:close/>
                  <a:moveTo>
                    <a:pt x="24" y="108"/>
                  </a:moveTo>
                  <a:cubicBezTo>
                    <a:pt x="24" y="108"/>
                    <a:pt x="24" y="109"/>
                    <a:pt x="24" y="110"/>
                  </a:cubicBezTo>
                  <a:cubicBezTo>
                    <a:pt x="26" y="110"/>
                    <a:pt x="27" y="110"/>
                    <a:pt x="28" y="110"/>
                  </a:cubicBezTo>
                  <a:cubicBezTo>
                    <a:pt x="28" y="109"/>
                    <a:pt x="28" y="108"/>
                    <a:pt x="28" y="108"/>
                  </a:cubicBezTo>
                  <a:cubicBezTo>
                    <a:pt x="27" y="108"/>
                    <a:pt x="26" y="108"/>
                    <a:pt x="24" y="108"/>
                  </a:cubicBezTo>
                  <a:close/>
                  <a:moveTo>
                    <a:pt x="30" y="108"/>
                  </a:moveTo>
                  <a:cubicBezTo>
                    <a:pt x="30" y="108"/>
                    <a:pt x="30" y="109"/>
                    <a:pt x="30" y="110"/>
                  </a:cubicBezTo>
                  <a:cubicBezTo>
                    <a:pt x="31" y="110"/>
                    <a:pt x="32" y="110"/>
                    <a:pt x="33" y="110"/>
                  </a:cubicBezTo>
                  <a:cubicBezTo>
                    <a:pt x="33" y="109"/>
                    <a:pt x="33" y="108"/>
                    <a:pt x="33" y="108"/>
                  </a:cubicBezTo>
                  <a:cubicBezTo>
                    <a:pt x="32" y="108"/>
                    <a:pt x="31" y="108"/>
                    <a:pt x="30" y="108"/>
                  </a:cubicBezTo>
                  <a:close/>
                  <a:moveTo>
                    <a:pt x="40" y="108"/>
                  </a:moveTo>
                  <a:cubicBezTo>
                    <a:pt x="40" y="108"/>
                    <a:pt x="40" y="109"/>
                    <a:pt x="40" y="110"/>
                  </a:cubicBezTo>
                  <a:cubicBezTo>
                    <a:pt x="41" y="110"/>
                    <a:pt x="43" y="110"/>
                    <a:pt x="44" y="110"/>
                  </a:cubicBezTo>
                  <a:cubicBezTo>
                    <a:pt x="44" y="109"/>
                    <a:pt x="44" y="108"/>
                    <a:pt x="44" y="108"/>
                  </a:cubicBezTo>
                  <a:cubicBezTo>
                    <a:pt x="43" y="108"/>
                    <a:pt x="41" y="108"/>
                    <a:pt x="40" y="108"/>
                  </a:cubicBezTo>
                  <a:close/>
                  <a:moveTo>
                    <a:pt x="46" y="108"/>
                  </a:moveTo>
                  <a:cubicBezTo>
                    <a:pt x="46" y="108"/>
                    <a:pt x="46" y="109"/>
                    <a:pt x="46" y="110"/>
                  </a:cubicBezTo>
                  <a:cubicBezTo>
                    <a:pt x="47" y="110"/>
                    <a:pt x="48" y="110"/>
                    <a:pt x="49" y="110"/>
                  </a:cubicBezTo>
                  <a:cubicBezTo>
                    <a:pt x="49" y="109"/>
                    <a:pt x="49" y="108"/>
                    <a:pt x="49" y="108"/>
                  </a:cubicBezTo>
                  <a:cubicBezTo>
                    <a:pt x="48" y="108"/>
                    <a:pt x="47" y="108"/>
                    <a:pt x="46" y="108"/>
                  </a:cubicBezTo>
                  <a:close/>
                  <a:moveTo>
                    <a:pt x="51" y="103"/>
                  </a:moveTo>
                  <a:cubicBezTo>
                    <a:pt x="51" y="104"/>
                    <a:pt x="51" y="104"/>
                    <a:pt x="51" y="105"/>
                  </a:cubicBezTo>
                  <a:cubicBezTo>
                    <a:pt x="52" y="105"/>
                    <a:pt x="53" y="105"/>
                    <a:pt x="54" y="105"/>
                  </a:cubicBezTo>
                  <a:cubicBezTo>
                    <a:pt x="54" y="104"/>
                    <a:pt x="54" y="104"/>
                    <a:pt x="54" y="103"/>
                  </a:cubicBezTo>
                  <a:cubicBezTo>
                    <a:pt x="53" y="103"/>
                    <a:pt x="52" y="103"/>
                    <a:pt x="51" y="103"/>
                  </a:cubicBezTo>
                  <a:close/>
                  <a:moveTo>
                    <a:pt x="19" y="103"/>
                  </a:moveTo>
                  <a:cubicBezTo>
                    <a:pt x="19" y="104"/>
                    <a:pt x="19" y="104"/>
                    <a:pt x="19" y="105"/>
                  </a:cubicBezTo>
                  <a:cubicBezTo>
                    <a:pt x="20" y="105"/>
                    <a:pt x="21" y="105"/>
                    <a:pt x="23" y="105"/>
                  </a:cubicBezTo>
                  <a:cubicBezTo>
                    <a:pt x="23" y="104"/>
                    <a:pt x="23" y="104"/>
                    <a:pt x="23" y="103"/>
                  </a:cubicBezTo>
                  <a:cubicBezTo>
                    <a:pt x="21" y="103"/>
                    <a:pt x="20" y="103"/>
                    <a:pt x="19" y="103"/>
                  </a:cubicBezTo>
                  <a:close/>
                  <a:moveTo>
                    <a:pt x="30" y="103"/>
                  </a:moveTo>
                  <a:cubicBezTo>
                    <a:pt x="30" y="104"/>
                    <a:pt x="30" y="104"/>
                    <a:pt x="30" y="105"/>
                  </a:cubicBezTo>
                  <a:cubicBezTo>
                    <a:pt x="31" y="105"/>
                    <a:pt x="32" y="105"/>
                    <a:pt x="33" y="105"/>
                  </a:cubicBezTo>
                  <a:cubicBezTo>
                    <a:pt x="33" y="104"/>
                    <a:pt x="33" y="104"/>
                    <a:pt x="33" y="103"/>
                  </a:cubicBezTo>
                  <a:cubicBezTo>
                    <a:pt x="32" y="103"/>
                    <a:pt x="31" y="103"/>
                    <a:pt x="30" y="103"/>
                  </a:cubicBezTo>
                  <a:close/>
                  <a:moveTo>
                    <a:pt x="35" y="103"/>
                  </a:moveTo>
                  <a:cubicBezTo>
                    <a:pt x="35" y="104"/>
                    <a:pt x="35" y="104"/>
                    <a:pt x="35" y="105"/>
                  </a:cubicBezTo>
                  <a:cubicBezTo>
                    <a:pt x="36" y="105"/>
                    <a:pt x="37" y="105"/>
                    <a:pt x="38" y="105"/>
                  </a:cubicBezTo>
                  <a:cubicBezTo>
                    <a:pt x="38" y="104"/>
                    <a:pt x="38" y="104"/>
                    <a:pt x="38" y="103"/>
                  </a:cubicBezTo>
                  <a:cubicBezTo>
                    <a:pt x="37" y="103"/>
                    <a:pt x="36" y="103"/>
                    <a:pt x="35" y="103"/>
                  </a:cubicBezTo>
                  <a:close/>
                  <a:moveTo>
                    <a:pt x="46" y="103"/>
                  </a:moveTo>
                  <a:cubicBezTo>
                    <a:pt x="46" y="104"/>
                    <a:pt x="46" y="104"/>
                    <a:pt x="46" y="105"/>
                  </a:cubicBezTo>
                  <a:cubicBezTo>
                    <a:pt x="47" y="105"/>
                    <a:pt x="48" y="105"/>
                    <a:pt x="49" y="105"/>
                  </a:cubicBezTo>
                  <a:cubicBezTo>
                    <a:pt x="49" y="104"/>
                    <a:pt x="49" y="104"/>
                    <a:pt x="49" y="103"/>
                  </a:cubicBezTo>
                  <a:cubicBezTo>
                    <a:pt x="48" y="103"/>
                    <a:pt x="47" y="103"/>
                    <a:pt x="46" y="103"/>
                  </a:cubicBezTo>
                  <a:close/>
                  <a:moveTo>
                    <a:pt x="19" y="98"/>
                  </a:moveTo>
                  <a:cubicBezTo>
                    <a:pt x="19" y="99"/>
                    <a:pt x="19" y="100"/>
                    <a:pt x="19" y="101"/>
                  </a:cubicBezTo>
                  <a:cubicBezTo>
                    <a:pt x="20" y="101"/>
                    <a:pt x="21" y="101"/>
                    <a:pt x="23" y="101"/>
                  </a:cubicBezTo>
                  <a:cubicBezTo>
                    <a:pt x="23" y="100"/>
                    <a:pt x="23" y="99"/>
                    <a:pt x="23" y="98"/>
                  </a:cubicBezTo>
                  <a:cubicBezTo>
                    <a:pt x="21" y="98"/>
                    <a:pt x="20" y="98"/>
                    <a:pt x="19" y="98"/>
                  </a:cubicBezTo>
                  <a:close/>
                  <a:moveTo>
                    <a:pt x="40" y="98"/>
                  </a:moveTo>
                  <a:cubicBezTo>
                    <a:pt x="40" y="99"/>
                    <a:pt x="40" y="100"/>
                    <a:pt x="40" y="101"/>
                  </a:cubicBezTo>
                  <a:cubicBezTo>
                    <a:pt x="41" y="101"/>
                    <a:pt x="43" y="101"/>
                    <a:pt x="44" y="101"/>
                  </a:cubicBezTo>
                  <a:cubicBezTo>
                    <a:pt x="44" y="100"/>
                    <a:pt x="44" y="99"/>
                    <a:pt x="44" y="98"/>
                  </a:cubicBezTo>
                  <a:cubicBezTo>
                    <a:pt x="43" y="98"/>
                    <a:pt x="41" y="98"/>
                    <a:pt x="40" y="98"/>
                  </a:cubicBezTo>
                  <a:close/>
                  <a:moveTo>
                    <a:pt x="46" y="98"/>
                  </a:moveTo>
                  <a:cubicBezTo>
                    <a:pt x="46" y="99"/>
                    <a:pt x="46" y="100"/>
                    <a:pt x="46" y="101"/>
                  </a:cubicBezTo>
                  <a:cubicBezTo>
                    <a:pt x="47" y="101"/>
                    <a:pt x="48" y="101"/>
                    <a:pt x="49" y="101"/>
                  </a:cubicBezTo>
                  <a:cubicBezTo>
                    <a:pt x="49" y="100"/>
                    <a:pt x="49" y="99"/>
                    <a:pt x="49" y="98"/>
                  </a:cubicBezTo>
                  <a:cubicBezTo>
                    <a:pt x="48" y="98"/>
                    <a:pt x="47" y="98"/>
                    <a:pt x="46" y="98"/>
                  </a:cubicBezTo>
                  <a:close/>
                  <a:moveTo>
                    <a:pt x="40" y="93"/>
                  </a:moveTo>
                  <a:cubicBezTo>
                    <a:pt x="40" y="94"/>
                    <a:pt x="40" y="95"/>
                    <a:pt x="40" y="96"/>
                  </a:cubicBezTo>
                  <a:cubicBezTo>
                    <a:pt x="41" y="96"/>
                    <a:pt x="43" y="96"/>
                    <a:pt x="44" y="96"/>
                  </a:cubicBezTo>
                  <a:cubicBezTo>
                    <a:pt x="44" y="95"/>
                    <a:pt x="44" y="94"/>
                    <a:pt x="44" y="93"/>
                  </a:cubicBezTo>
                  <a:cubicBezTo>
                    <a:pt x="43" y="93"/>
                    <a:pt x="41" y="93"/>
                    <a:pt x="40" y="93"/>
                  </a:cubicBezTo>
                  <a:close/>
                  <a:moveTo>
                    <a:pt x="51" y="89"/>
                  </a:moveTo>
                  <a:cubicBezTo>
                    <a:pt x="51" y="89"/>
                    <a:pt x="51" y="90"/>
                    <a:pt x="51" y="91"/>
                  </a:cubicBezTo>
                  <a:cubicBezTo>
                    <a:pt x="52" y="91"/>
                    <a:pt x="53" y="91"/>
                    <a:pt x="54" y="91"/>
                  </a:cubicBezTo>
                  <a:cubicBezTo>
                    <a:pt x="54" y="90"/>
                    <a:pt x="54" y="89"/>
                    <a:pt x="54" y="89"/>
                  </a:cubicBezTo>
                  <a:cubicBezTo>
                    <a:pt x="53" y="89"/>
                    <a:pt x="52" y="89"/>
                    <a:pt x="51" y="89"/>
                  </a:cubicBezTo>
                  <a:close/>
                  <a:moveTo>
                    <a:pt x="40" y="89"/>
                  </a:moveTo>
                  <a:cubicBezTo>
                    <a:pt x="40" y="89"/>
                    <a:pt x="40" y="90"/>
                    <a:pt x="40" y="91"/>
                  </a:cubicBezTo>
                  <a:cubicBezTo>
                    <a:pt x="41" y="91"/>
                    <a:pt x="43" y="91"/>
                    <a:pt x="44" y="91"/>
                  </a:cubicBezTo>
                  <a:cubicBezTo>
                    <a:pt x="44" y="90"/>
                    <a:pt x="44" y="89"/>
                    <a:pt x="44" y="89"/>
                  </a:cubicBezTo>
                  <a:cubicBezTo>
                    <a:pt x="43" y="89"/>
                    <a:pt x="41" y="89"/>
                    <a:pt x="40" y="89"/>
                  </a:cubicBezTo>
                  <a:close/>
                  <a:moveTo>
                    <a:pt x="51" y="84"/>
                  </a:moveTo>
                  <a:cubicBezTo>
                    <a:pt x="51" y="85"/>
                    <a:pt x="51" y="86"/>
                    <a:pt x="51" y="86"/>
                  </a:cubicBezTo>
                  <a:cubicBezTo>
                    <a:pt x="52" y="86"/>
                    <a:pt x="53" y="86"/>
                    <a:pt x="54" y="86"/>
                  </a:cubicBezTo>
                  <a:cubicBezTo>
                    <a:pt x="54" y="86"/>
                    <a:pt x="54" y="85"/>
                    <a:pt x="54" y="84"/>
                  </a:cubicBezTo>
                  <a:cubicBezTo>
                    <a:pt x="53" y="84"/>
                    <a:pt x="52" y="84"/>
                    <a:pt x="51" y="84"/>
                  </a:cubicBezTo>
                  <a:close/>
                  <a:moveTo>
                    <a:pt x="19" y="84"/>
                  </a:moveTo>
                  <a:cubicBezTo>
                    <a:pt x="19" y="85"/>
                    <a:pt x="19" y="86"/>
                    <a:pt x="19" y="86"/>
                  </a:cubicBezTo>
                  <a:cubicBezTo>
                    <a:pt x="20" y="86"/>
                    <a:pt x="21" y="86"/>
                    <a:pt x="23" y="86"/>
                  </a:cubicBezTo>
                  <a:cubicBezTo>
                    <a:pt x="23" y="86"/>
                    <a:pt x="23" y="85"/>
                    <a:pt x="23" y="84"/>
                  </a:cubicBezTo>
                  <a:cubicBezTo>
                    <a:pt x="21" y="84"/>
                    <a:pt x="20" y="84"/>
                    <a:pt x="19" y="84"/>
                  </a:cubicBezTo>
                  <a:close/>
                  <a:moveTo>
                    <a:pt x="24" y="84"/>
                  </a:moveTo>
                  <a:cubicBezTo>
                    <a:pt x="24" y="85"/>
                    <a:pt x="24" y="86"/>
                    <a:pt x="24" y="86"/>
                  </a:cubicBezTo>
                  <a:cubicBezTo>
                    <a:pt x="26" y="86"/>
                    <a:pt x="27" y="86"/>
                    <a:pt x="28" y="86"/>
                  </a:cubicBezTo>
                  <a:cubicBezTo>
                    <a:pt x="28" y="86"/>
                    <a:pt x="28" y="85"/>
                    <a:pt x="28" y="84"/>
                  </a:cubicBezTo>
                  <a:cubicBezTo>
                    <a:pt x="27" y="84"/>
                    <a:pt x="26" y="84"/>
                    <a:pt x="24" y="84"/>
                  </a:cubicBezTo>
                  <a:close/>
                  <a:moveTo>
                    <a:pt x="30" y="84"/>
                  </a:moveTo>
                  <a:cubicBezTo>
                    <a:pt x="30" y="85"/>
                    <a:pt x="30" y="86"/>
                    <a:pt x="30" y="86"/>
                  </a:cubicBezTo>
                  <a:cubicBezTo>
                    <a:pt x="31" y="86"/>
                    <a:pt x="32" y="86"/>
                    <a:pt x="33" y="86"/>
                  </a:cubicBezTo>
                  <a:cubicBezTo>
                    <a:pt x="33" y="86"/>
                    <a:pt x="33" y="85"/>
                    <a:pt x="33" y="84"/>
                  </a:cubicBezTo>
                  <a:cubicBezTo>
                    <a:pt x="32" y="84"/>
                    <a:pt x="31" y="84"/>
                    <a:pt x="30" y="84"/>
                  </a:cubicBezTo>
                  <a:close/>
                  <a:moveTo>
                    <a:pt x="40" y="84"/>
                  </a:moveTo>
                  <a:cubicBezTo>
                    <a:pt x="40" y="85"/>
                    <a:pt x="40" y="86"/>
                    <a:pt x="40" y="86"/>
                  </a:cubicBezTo>
                  <a:cubicBezTo>
                    <a:pt x="41" y="86"/>
                    <a:pt x="43" y="86"/>
                    <a:pt x="44" y="86"/>
                  </a:cubicBezTo>
                  <a:cubicBezTo>
                    <a:pt x="44" y="86"/>
                    <a:pt x="44" y="85"/>
                    <a:pt x="44" y="84"/>
                  </a:cubicBezTo>
                  <a:cubicBezTo>
                    <a:pt x="43" y="84"/>
                    <a:pt x="41" y="84"/>
                    <a:pt x="40" y="84"/>
                  </a:cubicBezTo>
                  <a:close/>
                  <a:moveTo>
                    <a:pt x="46" y="84"/>
                  </a:moveTo>
                  <a:cubicBezTo>
                    <a:pt x="46" y="85"/>
                    <a:pt x="46" y="86"/>
                    <a:pt x="46" y="86"/>
                  </a:cubicBezTo>
                  <a:cubicBezTo>
                    <a:pt x="47" y="86"/>
                    <a:pt x="48" y="86"/>
                    <a:pt x="49" y="86"/>
                  </a:cubicBezTo>
                  <a:cubicBezTo>
                    <a:pt x="49" y="86"/>
                    <a:pt x="49" y="85"/>
                    <a:pt x="49" y="84"/>
                  </a:cubicBezTo>
                  <a:cubicBezTo>
                    <a:pt x="48" y="84"/>
                    <a:pt x="47" y="84"/>
                    <a:pt x="46" y="84"/>
                  </a:cubicBezTo>
                  <a:close/>
                  <a:moveTo>
                    <a:pt x="51" y="79"/>
                  </a:moveTo>
                  <a:cubicBezTo>
                    <a:pt x="51" y="80"/>
                    <a:pt x="51" y="81"/>
                    <a:pt x="51" y="82"/>
                  </a:cubicBezTo>
                  <a:cubicBezTo>
                    <a:pt x="52" y="82"/>
                    <a:pt x="53" y="82"/>
                    <a:pt x="54" y="82"/>
                  </a:cubicBezTo>
                  <a:cubicBezTo>
                    <a:pt x="54" y="81"/>
                    <a:pt x="54" y="80"/>
                    <a:pt x="54" y="79"/>
                  </a:cubicBezTo>
                  <a:cubicBezTo>
                    <a:pt x="53" y="79"/>
                    <a:pt x="52" y="79"/>
                    <a:pt x="51" y="79"/>
                  </a:cubicBezTo>
                  <a:close/>
                  <a:moveTo>
                    <a:pt x="19" y="79"/>
                  </a:moveTo>
                  <a:cubicBezTo>
                    <a:pt x="19" y="80"/>
                    <a:pt x="19" y="81"/>
                    <a:pt x="19" y="82"/>
                  </a:cubicBezTo>
                  <a:cubicBezTo>
                    <a:pt x="20" y="82"/>
                    <a:pt x="21" y="82"/>
                    <a:pt x="23" y="82"/>
                  </a:cubicBezTo>
                  <a:cubicBezTo>
                    <a:pt x="23" y="81"/>
                    <a:pt x="23" y="80"/>
                    <a:pt x="23" y="79"/>
                  </a:cubicBezTo>
                  <a:cubicBezTo>
                    <a:pt x="21" y="79"/>
                    <a:pt x="20" y="79"/>
                    <a:pt x="19" y="79"/>
                  </a:cubicBezTo>
                  <a:close/>
                  <a:moveTo>
                    <a:pt x="24" y="79"/>
                  </a:moveTo>
                  <a:cubicBezTo>
                    <a:pt x="24" y="80"/>
                    <a:pt x="24" y="81"/>
                    <a:pt x="24" y="82"/>
                  </a:cubicBezTo>
                  <a:cubicBezTo>
                    <a:pt x="26" y="82"/>
                    <a:pt x="27" y="82"/>
                    <a:pt x="28" y="82"/>
                  </a:cubicBezTo>
                  <a:cubicBezTo>
                    <a:pt x="28" y="81"/>
                    <a:pt x="28" y="80"/>
                    <a:pt x="28" y="79"/>
                  </a:cubicBezTo>
                  <a:cubicBezTo>
                    <a:pt x="27" y="79"/>
                    <a:pt x="26" y="79"/>
                    <a:pt x="24" y="79"/>
                  </a:cubicBezTo>
                  <a:close/>
                  <a:moveTo>
                    <a:pt x="30" y="79"/>
                  </a:moveTo>
                  <a:cubicBezTo>
                    <a:pt x="30" y="80"/>
                    <a:pt x="30" y="81"/>
                    <a:pt x="30" y="82"/>
                  </a:cubicBezTo>
                  <a:cubicBezTo>
                    <a:pt x="31" y="82"/>
                    <a:pt x="32" y="82"/>
                    <a:pt x="33" y="82"/>
                  </a:cubicBezTo>
                  <a:cubicBezTo>
                    <a:pt x="33" y="81"/>
                    <a:pt x="33" y="80"/>
                    <a:pt x="33" y="79"/>
                  </a:cubicBezTo>
                  <a:cubicBezTo>
                    <a:pt x="32" y="79"/>
                    <a:pt x="31" y="79"/>
                    <a:pt x="30" y="79"/>
                  </a:cubicBezTo>
                  <a:close/>
                  <a:moveTo>
                    <a:pt x="35" y="79"/>
                  </a:moveTo>
                  <a:cubicBezTo>
                    <a:pt x="35" y="80"/>
                    <a:pt x="35" y="81"/>
                    <a:pt x="35" y="82"/>
                  </a:cubicBezTo>
                  <a:cubicBezTo>
                    <a:pt x="36" y="82"/>
                    <a:pt x="37" y="82"/>
                    <a:pt x="38" y="82"/>
                  </a:cubicBezTo>
                  <a:cubicBezTo>
                    <a:pt x="38" y="81"/>
                    <a:pt x="38" y="80"/>
                    <a:pt x="38" y="79"/>
                  </a:cubicBezTo>
                  <a:cubicBezTo>
                    <a:pt x="37" y="79"/>
                    <a:pt x="36" y="79"/>
                    <a:pt x="35" y="79"/>
                  </a:cubicBezTo>
                  <a:close/>
                  <a:moveTo>
                    <a:pt x="40" y="79"/>
                  </a:moveTo>
                  <a:cubicBezTo>
                    <a:pt x="40" y="80"/>
                    <a:pt x="40" y="81"/>
                    <a:pt x="40" y="82"/>
                  </a:cubicBezTo>
                  <a:cubicBezTo>
                    <a:pt x="41" y="82"/>
                    <a:pt x="43" y="82"/>
                    <a:pt x="44" y="82"/>
                  </a:cubicBezTo>
                  <a:cubicBezTo>
                    <a:pt x="44" y="81"/>
                    <a:pt x="44" y="80"/>
                    <a:pt x="44" y="79"/>
                  </a:cubicBezTo>
                  <a:cubicBezTo>
                    <a:pt x="43" y="79"/>
                    <a:pt x="41" y="79"/>
                    <a:pt x="40" y="79"/>
                  </a:cubicBezTo>
                  <a:close/>
                  <a:moveTo>
                    <a:pt x="51" y="75"/>
                  </a:moveTo>
                  <a:cubicBezTo>
                    <a:pt x="51" y="75"/>
                    <a:pt x="51" y="76"/>
                    <a:pt x="51" y="77"/>
                  </a:cubicBezTo>
                  <a:cubicBezTo>
                    <a:pt x="52" y="77"/>
                    <a:pt x="53" y="77"/>
                    <a:pt x="54" y="77"/>
                  </a:cubicBezTo>
                  <a:cubicBezTo>
                    <a:pt x="54" y="76"/>
                    <a:pt x="54" y="75"/>
                    <a:pt x="54" y="75"/>
                  </a:cubicBezTo>
                  <a:cubicBezTo>
                    <a:pt x="53" y="75"/>
                    <a:pt x="52" y="75"/>
                    <a:pt x="51" y="75"/>
                  </a:cubicBezTo>
                  <a:close/>
                  <a:moveTo>
                    <a:pt x="24" y="75"/>
                  </a:moveTo>
                  <a:cubicBezTo>
                    <a:pt x="24" y="75"/>
                    <a:pt x="24" y="76"/>
                    <a:pt x="24" y="77"/>
                  </a:cubicBezTo>
                  <a:cubicBezTo>
                    <a:pt x="26" y="77"/>
                    <a:pt x="27" y="77"/>
                    <a:pt x="28" y="77"/>
                  </a:cubicBezTo>
                  <a:cubicBezTo>
                    <a:pt x="28" y="76"/>
                    <a:pt x="28" y="75"/>
                    <a:pt x="28" y="75"/>
                  </a:cubicBezTo>
                  <a:cubicBezTo>
                    <a:pt x="27" y="75"/>
                    <a:pt x="26" y="75"/>
                    <a:pt x="24" y="75"/>
                  </a:cubicBezTo>
                  <a:close/>
                  <a:moveTo>
                    <a:pt x="30" y="75"/>
                  </a:moveTo>
                  <a:cubicBezTo>
                    <a:pt x="30" y="75"/>
                    <a:pt x="30" y="76"/>
                    <a:pt x="30" y="77"/>
                  </a:cubicBezTo>
                  <a:cubicBezTo>
                    <a:pt x="31" y="77"/>
                    <a:pt x="32" y="77"/>
                    <a:pt x="33" y="77"/>
                  </a:cubicBezTo>
                  <a:cubicBezTo>
                    <a:pt x="33" y="76"/>
                    <a:pt x="33" y="75"/>
                    <a:pt x="33" y="75"/>
                  </a:cubicBezTo>
                  <a:cubicBezTo>
                    <a:pt x="32" y="75"/>
                    <a:pt x="31" y="75"/>
                    <a:pt x="30" y="75"/>
                  </a:cubicBezTo>
                  <a:close/>
                  <a:moveTo>
                    <a:pt x="35" y="75"/>
                  </a:moveTo>
                  <a:cubicBezTo>
                    <a:pt x="35" y="75"/>
                    <a:pt x="35" y="76"/>
                    <a:pt x="35" y="77"/>
                  </a:cubicBezTo>
                  <a:cubicBezTo>
                    <a:pt x="36" y="77"/>
                    <a:pt x="37" y="77"/>
                    <a:pt x="38" y="77"/>
                  </a:cubicBezTo>
                  <a:cubicBezTo>
                    <a:pt x="38" y="76"/>
                    <a:pt x="38" y="75"/>
                    <a:pt x="38" y="75"/>
                  </a:cubicBezTo>
                  <a:cubicBezTo>
                    <a:pt x="37" y="75"/>
                    <a:pt x="36" y="75"/>
                    <a:pt x="35" y="75"/>
                  </a:cubicBezTo>
                  <a:close/>
                  <a:moveTo>
                    <a:pt x="40" y="75"/>
                  </a:moveTo>
                  <a:cubicBezTo>
                    <a:pt x="40" y="75"/>
                    <a:pt x="40" y="76"/>
                    <a:pt x="40" y="77"/>
                  </a:cubicBezTo>
                  <a:cubicBezTo>
                    <a:pt x="41" y="77"/>
                    <a:pt x="43" y="77"/>
                    <a:pt x="44" y="77"/>
                  </a:cubicBezTo>
                  <a:cubicBezTo>
                    <a:pt x="44" y="76"/>
                    <a:pt x="44" y="75"/>
                    <a:pt x="44" y="75"/>
                  </a:cubicBezTo>
                  <a:cubicBezTo>
                    <a:pt x="43" y="75"/>
                    <a:pt x="41" y="75"/>
                    <a:pt x="40" y="75"/>
                  </a:cubicBezTo>
                  <a:close/>
                  <a:moveTo>
                    <a:pt x="51" y="70"/>
                  </a:moveTo>
                  <a:cubicBezTo>
                    <a:pt x="51" y="71"/>
                    <a:pt x="51" y="71"/>
                    <a:pt x="51" y="72"/>
                  </a:cubicBezTo>
                  <a:cubicBezTo>
                    <a:pt x="52" y="72"/>
                    <a:pt x="53" y="72"/>
                    <a:pt x="54" y="72"/>
                  </a:cubicBezTo>
                  <a:cubicBezTo>
                    <a:pt x="54" y="71"/>
                    <a:pt x="54" y="71"/>
                    <a:pt x="54" y="70"/>
                  </a:cubicBezTo>
                  <a:cubicBezTo>
                    <a:pt x="53" y="70"/>
                    <a:pt x="52" y="70"/>
                    <a:pt x="51" y="70"/>
                  </a:cubicBezTo>
                  <a:close/>
                  <a:moveTo>
                    <a:pt x="24" y="70"/>
                  </a:moveTo>
                  <a:cubicBezTo>
                    <a:pt x="24" y="71"/>
                    <a:pt x="24" y="71"/>
                    <a:pt x="24" y="72"/>
                  </a:cubicBezTo>
                  <a:cubicBezTo>
                    <a:pt x="26" y="72"/>
                    <a:pt x="27" y="72"/>
                    <a:pt x="28" y="72"/>
                  </a:cubicBezTo>
                  <a:cubicBezTo>
                    <a:pt x="28" y="71"/>
                    <a:pt x="28" y="71"/>
                    <a:pt x="28" y="70"/>
                  </a:cubicBezTo>
                  <a:cubicBezTo>
                    <a:pt x="27" y="70"/>
                    <a:pt x="26" y="70"/>
                    <a:pt x="24" y="70"/>
                  </a:cubicBezTo>
                  <a:close/>
                  <a:moveTo>
                    <a:pt x="46" y="70"/>
                  </a:moveTo>
                  <a:cubicBezTo>
                    <a:pt x="46" y="71"/>
                    <a:pt x="46" y="71"/>
                    <a:pt x="46" y="72"/>
                  </a:cubicBezTo>
                  <a:cubicBezTo>
                    <a:pt x="47" y="72"/>
                    <a:pt x="48" y="72"/>
                    <a:pt x="49" y="72"/>
                  </a:cubicBezTo>
                  <a:cubicBezTo>
                    <a:pt x="49" y="71"/>
                    <a:pt x="49" y="71"/>
                    <a:pt x="49" y="70"/>
                  </a:cubicBezTo>
                  <a:cubicBezTo>
                    <a:pt x="48" y="70"/>
                    <a:pt x="47" y="70"/>
                    <a:pt x="46" y="70"/>
                  </a:cubicBezTo>
                  <a:close/>
                  <a:moveTo>
                    <a:pt x="51" y="65"/>
                  </a:moveTo>
                  <a:cubicBezTo>
                    <a:pt x="51" y="66"/>
                    <a:pt x="51" y="67"/>
                    <a:pt x="51" y="68"/>
                  </a:cubicBezTo>
                  <a:cubicBezTo>
                    <a:pt x="52" y="68"/>
                    <a:pt x="53" y="68"/>
                    <a:pt x="54" y="68"/>
                  </a:cubicBezTo>
                  <a:cubicBezTo>
                    <a:pt x="54" y="67"/>
                    <a:pt x="54" y="66"/>
                    <a:pt x="54" y="65"/>
                  </a:cubicBezTo>
                  <a:cubicBezTo>
                    <a:pt x="53" y="65"/>
                    <a:pt x="52" y="65"/>
                    <a:pt x="51" y="65"/>
                  </a:cubicBezTo>
                  <a:close/>
                  <a:moveTo>
                    <a:pt x="30" y="65"/>
                  </a:moveTo>
                  <a:cubicBezTo>
                    <a:pt x="30" y="66"/>
                    <a:pt x="30" y="67"/>
                    <a:pt x="30" y="68"/>
                  </a:cubicBezTo>
                  <a:cubicBezTo>
                    <a:pt x="31" y="68"/>
                    <a:pt x="32" y="68"/>
                    <a:pt x="33" y="68"/>
                  </a:cubicBezTo>
                  <a:cubicBezTo>
                    <a:pt x="33" y="67"/>
                    <a:pt x="33" y="66"/>
                    <a:pt x="33" y="65"/>
                  </a:cubicBezTo>
                  <a:cubicBezTo>
                    <a:pt x="32" y="65"/>
                    <a:pt x="31" y="65"/>
                    <a:pt x="30" y="65"/>
                  </a:cubicBezTo>
                  <a:close/>
                  <a:moveTo>
                    <a:pt x="35" y="65"/>
                  </a:moveTo>
                  <a:cubicBezTo>
                    <a:pt x="35" y="66"/>
                    <a:pt x="35" y="67"/>
                    <a:pt x="35" y="68"/>
                  </a:cubicBezTo>
                  <a:cubicBezTo>
                    <a:pt x="36" y="68"/>
                    <a:pt x="37" y="68"/>
                    <a:pt x="38" y="68"/>
                  </a:cubicBezTo>
                  <a:cubicBezTo>
                    <a:pt x="38" y="67"/>
                    <a:pt x="38" y="66"/>
                    <a:pt x="38" y="65"/>
                  </a:cubicBezTo>
                  <a:cubicBezTo>
                    <a:pt x="37" y="65"/>
                    <a:pt x="36" y="65"/>
                    <a:pt x="35" y="65"/>
                  </a:cubicBezTo>
                  <a:close/>
                  <a:moveTo>
                    <a:pt x="40" y="65"/>
                  </a:moveTo>
                  <a:cubicBezTo>
                    <a:pt x="40" y="66"/>
                    <a:pt x="40" y="67"/>
                    <a:pt x="40" y="68"/>
                  </a:cubicBezTo>
                  <a:cubicBezTo>
                    <a:pt x="41" y="68"/>
                    <a:pt x="43" y="68"/>
                    <a:pt x="44" y="68"/>
                  </a:cubicBezTo>
                  <a:cubicBezTo>
                    <a:pt x="44" y="67"/>
                    <a:pt x="44" y="66"/>
                    <a:pt x="44" y="65"/>
                  </a:cubicBezTo>
                  <a:cubicBezTo>
                    <a:pt x="43" y="65"/>
                    <a:pt x="41" y="65"/>
                    <a:pt x="40" y="65"/>
                  </a:cubicBezTo>
                  <a:close/>
                  <a:moveTo>
                    <a:pt x="46" y="65"/>
                  </a:moveTo>
                  <a:cubicBezTo>
                    <a:pt x="46" y="66"/>
                    <a:pt x="46" y="67"/>
                    <a:pt x="46" y="68"/>
                  </a:cubicBezTo>
                  <a:cubicBezTo>
                    <a:pt x="47" y="68"/>
                    <a:pt x="48" y="68"/>
                    <a:pt x="49" y="68"/>
                  </a:cubicBezTo>
                  <a:cubicBezTo>
                    <a:pt x="49" y="67"/>
                    <a:pt x="49" y="66"/>
                    <a:pt x="49" y="65"/>
                  </a:cubicBezTo>
                  <a:cubicBezTo>
                    <a:pt x="48" y="65"/>
                    <a:pt x="47" y="65"/>
                    <a:pt x="46" y="65"/>
                  </a:cubicBezTo>
                  <a:close/>
                  <a:moveTo>
                    <a:pt x="51" y="60"/>
                  </a:moveTo>
                  <a:cubicBezTo>
                    <a:pt x="51" y="61"/>
                    <a:pt x="51" y="62"/>
                    <a:pt x="51" y="63"/>
                  </a:cubicBezTo>
                  <a:cubicBezTo>
                    <a:pt x="52" y="63"/>
                    <a:pt x="53" y="63"/>
                    <a:pt x="54" y="63"/>
                  </a:cubicBezTo>
                  <a:cubicBezTo>
                    <a:pt x="54" y="62"/>
                    <a:pt x="54" y="61"/>
                    <a:pt x="54" y="60"/>
                  </a:cubicBezTo>
                  <a:cubicBezTo>
                    <a:pt x="53" y="60"/>
                    <a:pt x="52" y="60"/>
                    <a:pt x="51" y="60"/>
                  </a:cubicBezTo>
                  <a:close/>
                  <a:moveTo>
                    <a:pt x="24" y="60"/>
                  </a:moveTo>
                  <a:cubicBezTo>
                    <a:pt x="24" y="61"/>
                    <a:pt x="24" y="62"/>
                    <a:pt x="24" y="63"/>
                  </a:cubicBezTo>
                  <a:cubicBezTo>
                    <a:pt x="26" y="63"/>
                    <a:pt x="27" y="63"/>
                    <a:pt x="28" y="63"/>
                  </a:cubicBezTo>
                  <a:cubicBezTo>
                    <a:pt x="28" y="62"/>
                    <a:pt x="28" y="61"/>
                    <a:pt x="28" y="60"/>
                  </a:cubicBezTo>
                  <a:cubicBezTo>
                    <a:pt x="27" y="60"/>
                    <a:pt x="26" y="60"/>
                    <a:pt x="24" y="60"/>
                  </a:cubicBezTo>
                  <a:close/>
                  <a:moveTo>
                    <a:pt x="30" y="60"/>
                  </a:moveTo>
                  <a:cubicBezTo>
                    <a:pt x="30" y="61"/>
                    <a:pt x="30" y="62"/>
                    <a:pt x="30" y="63"/>
                  </a:cubicBezTo>
                  <a:cubicBezTo>
                    <a:pt x="31" y="63"/>
                    <a:pt x="32" y="63"/>
                    <a:pt x="33" y="63"/>
                  </a:cubicBezTo>
                  <a:cubicBezTo>
                    <a:pt x="33" y="62"/>
                    <a:pt x="33" y="61"/>
                    <a:pt x="33" y="60"/>
                  </a:cubicBezTo>
                  <a:cubicBezTo>
                    <a:pt x="32" y="60"/>
                    <a:pt x="31" y="60"/>
                    <a:pt x="30" y="60"/>
                  </a:cubicBezTo>
                  <a:close/>
                  <a:moveTo>
                    <a:pt x="40" y="60"/>
                  </a:moveTo>
                  <a:cubicBezTo>
                    <a:pt x="40" y="61"/>
                    <a:pt x="40" y="62"/>
                    <a:pt x="40" y="63"/>
                  </a:cubicBezTo>
                  <a:cubicBezTo>
                    <a:pt x="41" y="63"/>
                    <a:pt x="43" y="63"/>
                    <a:pt x="44" y="63"/>
                  </a:cubicBezTo>
                  <a:cubicBezTo>
                    <a:pt x="44" y="62"/>
                    <a:pt x="44" y="61"/>
                    <a:pt x="44" y="60"/>
                  </a:cubicBezTo>
                  <a:cubicBezTo>
                    <a:pt x="43" y="60"/>
                    <a:pt x="41" y="60"/>
                    <a:pt x="40" y="60"/>
                  </a:cubicBezTo>
                  <a:close/>
                  <a:moveTo>
                    <a:pt x="46" y="60"/>
                  </a:moveTo>
                  <a:cubicBezTo>
                    <a:pt x="46" y="61"/>
                    <a:pt x="46" y="62"/>
                    <a:pt x="46" y="63"/>
                  </a:cubicBezTo>
                  <a:cubicBezTo>
                    <a:pt x="47" y="63"/>
                    <a:pt x="48" y="63"/>
                    <a:pt x="49" y="63"/>
                  </a:cubicBezTo>
                  <a:cubicBezTo>
                    <a:pt x="49" y="62"/>
                    <a:pt x="49" y="61"/>
                    <a:pt x="49" y="60"/>
                  </a:cubicBezTo>
                  <a:cubicBezTo>
                    <a:pt x="48" y="60"/>
                    <a:pt x="47" y="60"/>
                    <a:pt x="46" y="60"/>
                  </a:cubicBezTo>
                  <a:close/>
                  <a:moveTo>
                    <a:pt x="51" y="56"/>
                  </a:moveTo>
                  <a:cubicBezTo>
                    <a:pt x="51" y="56"/>
                    <a:pt x="51" y="57"/>
                    <a:pt x="51" y="58"/>
                  </a:cubicBezTo>
                  <a:cubicBezTo>
                    <a:pt x="52" y="58"/>
                    <a:pt x="53" y="58"/>
                    <a:pt x="54" y="58"/>
                  </a:cubicBezTo>
                  <a:cubicBezTo>
                    <a:pt x="54" y="57"/>
                    <a:pt x="54" y="56"/>
                    <a:pt x="54" y="56"/>
                  </a:cubicBezTo>
                  <a:cubicBezTo>
                    <a:pt x="53" y="56"/>
                    <a:pt x="52" y="56"/>
                    <a:pt x="51" y="56"/>
                  </a:cubicBezTo>
                  <a:close/>
                  <a:moveTo>
                    <a:pt x="35" y="56"/>
                  </a:moveTo>
                  <a:cubicBezTo>
                    <a:pt x="35" y="56"/>
                    <a:pt x="35" y="57"/>
                    <a:pt x="35" y="58"/>
                  </a:cubicBezTo>
                  <a:cubicBezTo>
                    <a:pt x="36" y="58"/>
                    <a:pt x="37" y="58"/>
                    <a:pt x="38" y="58"/>
                  </a:cubicBezTo>
                  <a:cubicBezTo>
                    <a:pt x="38" y="57"/>
                    <a:pt x="38" y="56"/>
                    <a:pt x="38" y="56"/>
                  </a:cubicBezTo>
                  <a:cubicBezTo>
                    <a:pt x="37" y="56"/>
                    <a:pt x="36" y="56"/>
                    <a:pt x="35" y="56"/>
                  </a:cubicBezTo>
                  <a:close/>
                  <a:moveTo>
                    <a:pt x="40" y="56"/>
                  </a:moveTo>
                  <a:cubicBezTo>
                    <a:pt x="40" y="56"/>
                    <a:pt x="40" y="57"/>
                    <a:pt x="40" y="58"/>
                  </a:cubicBezTo>
                  <a:cubicBezTo>
                    <a:pt x="41" y="58"/>
                    <a:pt x="43" y="58"/>
                    <a:pt x="44" y="58"/>
                  </a:cubicBezTo>
                  <a:cubicBezTo>
                    <a:pt x="44" y="57"/>
                    <a:pt x="44" y="56"/>
                    <a:pt x="44" y="56"/>
                  </a:cubicBezTo>
                  <a:cubicBezTo>
                    <a:pt x="43" y="56"/>
                    <a:pt x="41" y="56"/>
                    <a:pt x="40" y="56"/>
                  </a:cubicBezTo>
                  <a:close/>
                  <a:moveTo>
                    <a:pt x="46" y="56"/>
                  </a:moveTo>
                  <a:cubicBezTo>
                    <a:pt x="46" y="56"/>
                    <a:pt x="46" y="57"/>
                    <a:pt x="46" y="58"/>
                  </a:cubicBezTo>
                  <a:cubicBezTo>
                    <a:pt x="47" y="58"/>
                    <a:pt x="48" y="58"/>
                    <a:pt x="49" y="58"/>
                  </a:cubicBezTo>
                  <a:cubicBezTo>
                    <a:pt x="49" y="57"/>
                    <a:pt x="49" y="56"/>
                    <a:pt x="49" y="56"/>
                  </a:cubicBezTo>
                  <a:cubicBezTo>
                    <a:pt x="48" y="56"/>
                    <a:pt x="47" y="56"/>
                    <a:pt x="46" y="56"/>
                  </a:cubicBezTo>
                  <a:close/>
                  <a:moveTo>
                    <a:pt x="51" y="51"/>
                  </a:moveTo>
                  <a:cubicBezTo>
                    <a:pt x="51" y="52"/>
                    <a:pt x="51" y="53"/>
                    <a:pt x="51" y="53"/>
                  </a:cubicBezTo>
                  <a:cubicBezTo>
                    <a:pt x="52" y="53"/>
                    <a:pt x="53" y="53"/>
                    <a:pt x="54" y="53"/>
                  </a:cubicBezTo>
                  <a:cubicBezTo>
                    <a:pt x="54" y="53"/>
                    <a:pt x="54" y="52"/>
                    <a:pt x="54" y="51"/>
                  </a:cubicBezTo>
                  <a:cubicBezTo>
                    <a:pt x="53" y="51"/>
                    <a:pt x="52" y="51"/>
                    <a:pt x="51" y="51"/>
                  </a:cubicBezTo>
                  <a:close/>
                  <a:moveTo>
                    <a:pt x="24" y="51"/>
                  </a:moveTo>
                  <a:cubicBezTo>
                    <a:pt x="24" y="52"/>
                    <a:pt x="24" y="53"/>
                    <a:pt x="24" y="53"/>
                  </a:cubicBezTo>
                  <a:cubicBezTo>
                    <a:pt x="26" y="53"/>
                    <a:pt x="27" y="53"/>
                    <a:pt x="28" y="53"/>
                  </a:cubicBezTo>
                  <a:cubicBezTo>
                    <a:pt x="28" y="53"/>
                    <a:pt x="28" y="52"/>
                    <a:pt x="28" y="51"/>
                  </a:cubicBezTo>
                  <a:cubicBezTo>
                    <a:pt x="27" y="51"/>
                    <a:pt x="26" y="51"/>
                    <a:pt x="24" y="51"/>
                  </a:cubicBezTo>
                  <a:close/>
                  <a:moveTo>
                    <a:pt x="35" y="51"/>
                  </a:moveTo>
                  <a:cubicBezTo>
                    <a:pt x="35" y="52"/>
                    <a:pt x="35" y="53"/>
                    <a:pt x="35" y="53"/>
                  </a:cubicBezTo>
                  <a:cubicBezTo>
                    <a:pt x="36" y="53"/>
                    <a:pt x="37" y="53"/>
                    <a:pt x="38" y="53"/>
                  </a:cubicBezTo>
                  <a:cubicBezTo>
                    <a:pt x="38" y="53"/>
                    <a:pt x="38" y="52"/>
                    <a:pt x="38" y="51"/>
                  </a:cubicBezTo>
                  <a:cubicBezTo>
                    <a:pt x="37" y="51"/>
                    <a:pt x="36" y="51"/>
                    <a:pt x="35" y="51"/>
                  </a:cubicBezTo>
                  <a:close/>
                  <a:moveTo>
                    <a:pt x="40" y="51"/>
                  </a:moveTo>
                  <a:cubicBezTo>
                    <a:pt x="40" y="52"/>
                    <a:pt x="40" y="53"/>
                    <a:pt x="40" y="53"/>
                  </a:cubicBezTo>
                  <a:cubicBezTo>
                    <a:pt x="41" y="53"/>
                    <a:pt x="43" y="53"/>
                    <a:pt x="44" y="53"/>
                  </a:cubicBezTo>
                  <a:cubicBezTo>
                    <a:pt x="44" y="53"/>
                    <a:pt x="44" y="52"/>
                    <a:pt x="44" y="51"/>
                  </a:cubicBezTo>
                  <a:cubicBezTo>
                    <a:pt x="43" y="51"/>
                    <a:pt x="41" y="51"/>
                    <a:pt x="40" y="51"/>
                  </a:cubicBezTo>
                  <a:close/>
                  <a:moveTo>
                    <a:pt x="46" y="51"/>
                  </a:moveTo>
                  <a:cubicBezTo>
                    <a:pt x="46" y="52"/>
                    <a:pt x="46" y="53"/>
                    <a:pt x="46" y="53"/>
                  </a:cubicBezTo>
                  <a:cubicBezTo>
                    <a:pt x="47" y="53"/>
                    <a:pt x="48" y="53"/>
                    <a:pt x="49" y="53"/>
                  </a:cubicBezTo>
                  <a:cubicBezTo>
                    <a:pt x="49" y="53"/>
                    <a:pt x="49" y="52"/>
                    <a:pt x="49" y="51"/>
                  </a:cubicBezTo>
                  <a:cubicBezTo>
                    <a:pt x="48" y="51"/>
                    <a:pt x="47" y="51"/>
                    <a:pt x="46" y="51"/>
                  </a:cubicBezTo>
                  <a:close/>
                  <a:moveTo>
                    <a:pt x="51" y="46"/>
                  </a:moveTo>
                  <a:cubicBezTo>
                    <a:pt x="51" y="47"/>
                    <a:pt x="51" y="48"/>
                    <a:pt x="51" y="49"/>
                  </a:cubicBezTo>
                  <a:cubicBezTo>
                    <a:pt x="52" y="49"/>
                    <a:pt x="53" y="49"/>
                    <a:pt x="54" y="49"/>
                  </a:cubicBezTo>
                  <a:cubicBezTo>
                    <a:pt x="54" y="48"/>
                    <a:pt x="54" y="47"/>
                    <a:pt x="54" y="46"/>
                  </a:cubicBezTo>
                  <a:cubicBezTo>
                    <a:pt x="53" y="46"/>
                    <a:pt x="52" y="46"/>
                    <a:pt x="51" y="46"/>
                  </a:cubicBezTo>
                  <a:close/>
                  <a:moveTo>
                    <a:pt x="30" y="46"/>
                  </a:moveTo>
                  <a:cubicBezTo>
                    <a:pt x="30" y="47"/>
                    <a:pt x="30" y="48"/>
                    <a:pt x="30" y="49"/>
                  </a:cubicBezTo>
                  <a:cubicBezTo>
                    <a:pt x="31" y="49"/>
                    <a:pt x="32" y="49"/>
                    <a:pt x="33" y="49"/>
                  </a:cubicBezTo>
                  <a:cubicBezTo>
                    <a:pt x="33" y="48"/>
                    <a:pt x="33" y="47"/>
                    <a:pt x="33" y="46"/>
                  </a:cubicBezTo>
                  <a:cubicBezTo>
                    <a:pt x="32" y="46"/>
                    <a:pt x="31" y="46"/>
                    <a:pt x="30" y="46"/>
                  </a:cubicBezTo>
                  <a:close/>
                  <a:moveTo>
                    <a:pt x="40" y="46"/>
                  </a:moveTo>
                  <a:cubicBezTo>
                    <a:pt x="40" y="47"/>
                    <a:pt x="40" y="48"/>
                    <a:pt x="40" y="49"/>
                  </a:cubicBezTo>
                  <a:cubicBezTo>
                    <a:pt x="41" y="49"/>
                    <a:pt x="43" y="49"/>
                    <a:pt x="44" y="49"/>
                  </a:cubicBezTo>
                  <a:cubicBezTo>
                    <a:pt x="44" y="48"/>
                    <a:pt x="44" y="47"/>
                    <a:pt x="44" y="46"/>
                  </a:cubicBezTo>
                  <a:cubicBezTo>
                    <a:pt x="43" y="46"/>
                    <a:pt x="41" y="46"/>
                    <a:pt x="40" y="46"/>
                  </a:cubicBezTo>
                  <a:close/>
                  <a:moveTo>
                    <a:pt x="30" y="41"/>
                  </a:moveTo>
                  <a:cubicBezTo>
                    <a:pt x="30" y="42"/>
                    <a:pt x="30" y="43"/>
                    <a:pt x="30" y="44"/>
                  </a:cubicBezTo>
                  <a:cubicBezTo>
                    <a:pt x="31" y="44"/>
                    <a:pt x="32" y="44"/>
                    <a:pt x="33" y="44"/>
                  </a:cubicBezTo>
                  <a:cubicBezTo>
                    <a:pt x="33" y="43"/>
                    <a:pt x="33" y="42"/>
                    <a:pt x="33" y="41"/>
                  </a:cubicBezTo>
                  <a:cubicBezTo>
                    <a:pt x="32" y="41"/>
                    <a:pt x="31" y="41"/>
                    <a:pt x="30" y="41"/>
                  </a:cubicBezTo>
                  <a:close/>
                  <a:moveTo>
                    <a:pt x="40" y="41"/>
                  </a:moveTo>
                  <a:cubicBezTo>
                    <a:pt x="40" y="42"/>
                    <a:pt x="40" y="43"/>
                    <a:pt x="40" y="44"/>
                  </a:cubicBezTo>
                  <a:cubicBezTo>
                    <a:pt x="41" y="44"/>
                    <a:pt x="43" y="44"/>
                    <a:pt x="44" y="44"/>
                  </a:cubicBezTo>
                  <a:cubicBezTo>
                    <a:pt x="44" y="43"/>
                    <a:pt x="44" y="42"/>
                    <a:pt x="44" y="41"/>
                  </a:cubicBezTo>
                  <a:cubicBezTo>
                    <a:pt x="43" y="41"/>
                    <a:pt x="41" y="41"/>
                    <a:pt x="40" y="41"/>
                  </a:cubicBezTo>
                  <a:close/>
                  <a:moveTo>
                    <a:pt x="46" y="41"/>
                  </a:moveTo>
                  <a:cubicBezTo>
                    <a:pt x="46" y="42"/>
                    <a:pt x="46" y="43"/>
                    <a:pt x="46" y="44"/>
                  </a:cubicBezTo>
                  <a:cubicBezTo>
                    <a:pt x="47" y="44"/>
                    <a:pt x="48" y="44"/>
                    <a:pt x="49" y="44"/>
                  </a:cubicBezTo>
                  <a:cubicBezTo>
                    <a:pt x="49" y="43"/>
                    <a:pt x="49" y="42"/>
                    <a:pt x="49" y="41"/>
                  </a:cubicBezTo>
                  <a:cubicBezTo>
                    <a:pt x="48" y="41"/>
                    <a:pt x="47" y="41"/>
                    <a:pt x="46" y="41"/>
                  </a:cubicBezTo>
                  <a:close/>
                  <a:moveTo>
                    <a:pt x="19" y="37"/>
                  </a:moveTo>
                  <a:cubicBezTo>
                    <a:pt x="19" y="38"/>
                    <a:pt x="19" y="38"/>
                    <a:pt x="19" y="39"/>
                  </a:cubicBezTo>
                  <a:cubicBezTo>
                    <a:pt x="20" y="39"/>
                    <a:pt x="21" y="39"/>
                    <a:pt x="23" y="39"/>
                  </a:cubicBezTo>
                  <a:cubicBezTo>
                    <a:pt x="23" y="38"/>
                    <a:pt x="23" y="38"/>
                    <a:pt x="23" y="37"/>
                  </a:cubicBezTo>
                  <a:cubicBezTo>
                    <a:pt x="21" y="37"/>
                    <a:pt x="20" y="37"/>
                    <a:pt x="19" y="37"/>
                  </a:cubicBezTo>
                  <a:close/>
                  <a:moveTo>
                    <a:pt x="30" y="37"/>
                  </a:moveTo>
                  <a:cubicBezTo>
                    <a:pt x="30" y="38"/>
                    <a:pt x="30" y="38"/>
                    <a:pt x="30" y="39"/>
                  </a:cubicBezTo>
                  <a:cubicBezTo>
                    <a:pt x="31" y="39"/>
                    <a:pt x="32" y="39"/>
                    <a:pt x="33" y="39"/>
                  </a:cubicBezTo>
                  <a:cubicBezTo>
                    <a:pt x="33" y="38"/>
                    <a:pt x="33" y="38"/>
                    <a:pt x="33" y="37"/>
                  </a:cubicBezTo>
                  <a:cubicBezTo>
                    <a:pt x="32" y="37"/>
                    <a:pt x="31" y="37"/>
                    <a:pt x="30" y="37"/>
                  </a:cubicBezTo>
                  <a:close/>
                  <a:moveTo>
                    <a:pt x="40" y="37"/>
                  </a:moveTo>
                  <a:cubicBezTo>
                    <a:pt x="40" y="38"/>
                    <a:pt x="40" y="38"/>
                    <a:pt x="40" y="39"/>
                  </a:cubicBezTo>
                  <a:cubicBezTo>
                    <a:pt x="41" y="39"/>
                    <a:pt x="43" y="39"/>
                    <a:pt x="44" y="39"/>
                  </a:cubicBezTo>
                  <a:cubicBezTo>
                    <a:pt x="44" y="38"/>
                    <a:pt x="44" y="38"/>
                    <a:pt x="44" y="37"/>
                  </a:cubicBezTo>
                  <a:cubicBezTo>
                    <a:pt x="43" y="37"/>
                    <a:pt x="41" y="37"/>
                    <a:pt x="40" y="37"/>
                  </a:cubicBezTo>
                  <a:close/>
                  <a:moveTo>
                    <a:pt x="18" y="6"/>
                  </a:moveTo>
                  <a:cubicBezTo>
                    <a:pt x="19" y="22"/>
                    <a:pt x="19" y="22"/>
                    <a:pt x="19" y="22"/>
                  </a:cubicBezTo>
                  <a:cubicBezTo>
                    <a:pt x="49" y="22"/>
                    <a:pt x="49" y="22"/>
                    <a:pt x="49" y="22"/>
                  </a:cubicBezTo>
                  <a:cubicBezTo>
                    <a:pt x="51" y="6"/>
                    <a:pt x="51" y="6"/>
                    <a:pt x="51" y="6"/>
                  </a:cubicBez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4" name="Freeform 2645"/>
            <p:cNvSpPr>
              <a:spLocks noEditPoints="1"/>
            </p:cNvSpPr>
            <p:nvPr/>
          </p:nvSpPr>
          <p:spPr bwMode="auto">
            <a:xfrm>
              <a:off x="207963" y="400050"/>
              <a:ext cx="247650" cy="777875"/>
            </a:xfrm>
            <a:custGeom>
              <a:avLst/>
              <a:gdLst>
                <a:gd name="T0" fmla="*/ 0 w 76"/>
                <a:gd name="T1" fmla="*/ 79 h 239"/>
                <a:gd name="T2" fmla="*/ 8 w 76"/>
                <a:gd name="T3" fmla="*/ 28 h 239"/>
                <a:gd name="T4" fmla="*/ 66 w 76"/>
                <a:gd name="T5" fmla="*/ 28 h 239"/>
                <a:gd name="T6" fmla="*/ 76 w 76"/>
                <a:gd name="T7" fmla="*/ 96 h 239"/>
                <a:gd name="T8" fmla="*/ 18 w 76"/>
                <a:gd name="T9" fmla="*/ 79 h 239"/>
                <a:gd name="T10" fmla="*/ 18 w 76"/>
                <a:gd name="T11" fmla="*/ 64 h 239"/>
                <a:gd name="T12" fmla="*/ 11 w 76"/>
                <a:gd name="T13" fmla="*/ 64 h 239"/>
                <a:gd name="T14" fmla="*/ 25 w 76"/>
                <a:gd name="T15" fmla="*/ 64 h 239"/>
                <a:gd name="T16" fmla="*/ 32 w 76"/>
                <a:gd name="T17" fmla="*/ 64 h 239"/>
                <a:gd name="T18" fmla="*/ 39 w 76"/>
                <a:gd name="T19" fmla="*/ 64 h 239"/>
                <a:gd name="T20" fmla="*/ 47 w 76"/>
                <a:gd name="T21" fmla="*/ 64 h 239"/>
                <a:gd name="T22" fmla="*/ 54 w 76"/>
                <a:gd name="T23" fmla="*/ 64 h 239"/>
                <a:gd name="T24" fmla="*/ 61 w 76"/>
                <a:gd name="T25" fmla="*/ 64 h 239"/>
                <a:gd name="T26" fmla="*/ 68 w 76"/>
                <a:gd name="T27" fmla="*/ 64 h 239"/>
                <a:gd name="T28" fmla="*/ 11 w 76"/>
                <a:gd name="T29" fmla="*/ 79 h 239"/>
                <a:gd name="T30" fmla="*/ 25 w 76"/>
                <a:gd name="T31" fmla="*/ 79 h 239"/>
                <a:gd name="T32" fmla="*/ 32 w 76"/>
                <a:gd name="T33" fmla="*/ 79 h 239"/>
                <a:gd name="T34" fmla="*/ 39 w 76"/>
                <a:gd name="T35" fmla="*/ 79 h 239"/>
                <a:gd name="T36" fmla="*/ 47 w 76"/>
                <a:gd name="T37" fmla="*/ 79 h 239"/>
                <a:gd name="T38" fmla="*/ 54 w 76"/>
                <a:gd name="T39" fmla="*/ 79 h 239"/>
                <a:gd name="T40" fmla="*/ 61 w 76"/>
                <a:gd name="T41" fmla="*/ 79 h 239"/>
                <a:gd name="T42" fmla="*/ 68 w 76"/>
                <a:gd name="T43" fmla="*/ 79 h 239"/>
                <a:gd name="T44" fmla="*/ 52 w 76"/>
                <a:gd name="T45" fmla="*/ 107 h 239"/>
                <a:gd name="T46" fmla="*/ 21 w 76"/>
                <a:gd name="T47" fmla="*/ 107 h 239"/>
                <a:gd name="T48" fmla="*/ 21 w 76"/>
                <a:gd name="T49" fmla="*/ 101 h 239"/>
                <a:gd name="T50" fmla="*/ 68 w 76"/>
                <a:gd name="T51" fmla="*/ 101 h 239"/>
                <a:gd name="T52" fmla="*/ 21 w 76"/>
                <a:gd name="T53" fmla="*/ 112 h 239"/>
                <a:gd name="T54" fmla="*/ 21 w 76"/>
                <a:gd name="T55" fmla="*/ 118 h 239"/>
                <a:gd name="T56" fmla="*/ 21 w 76"/>
                <a:gd name="T57" fmla="*/ 129 h 239"/>
                <a:gd name="T58" fmla="*/ 21 w 76"/>
                <a:gd name="T59" fmla="*/ 134 h 239"/>
                <a:gd name="T60" fmla="*/ 21 w 76"/>
                <a:gd name="T61" fmla="*/ 140 h 239"/>
                <a:gd name="T62" fmla="*/ 21 w 76"/>
                <a:gd name="T63" fmla="*/ 145 h 239"/>
                <a:gd name="T64" fmla="*/ 21 w 76"/>
                <a:gd name="T65" fmla="*/ 151 h 239"/>
                <a:gd name="T66" fmla="*/ 21 w 76"/>
                <a:gd name="T67" fmla="*/ 167 h 239"/>
                <a:gd name="T68" fmla="*/ 68 w 76"/>
                <a:gd name="T69" fmla="*/ 167 h 239"/>
                <a:gd name="T70" fmla="*/ 52 w 76"/>
                <a:gd name="T71" fmla="*/ 167 h 239"/>
                <a:gd name="T72" fmla="*/ 37 w 76"/>
                <a:gd name="T73" fmla="*/ 167 h 239"/>
                <a:gd name="T74" fmla="*/ 52 w 76"/>
                <a:gd name="T75" fmla="*/ 162 h 239"/>
                <a:gd name="T76" fmla="*/ 37 w 76"/>
                <a:gd name="T77" fmla="*/ 162 h 239"/>
                <a:gd name="T78" fmla="*/ 68 w 76"/>
                <a:gd name="T79" fmla="*/ 156 h 239"/>
                <a:gd name="T80" fmla="*/ 52 w 76"/>
                <a:gd name="T81" fmla="*/ 156 h 239"/>
                <a:gd name="T82" fmla="*/ 37 w 76"/>
                <a:gd name="T83" fmla="*/ 156 h 239"/>
                <a:gd name="T84" fmla="*/ 52 w 76"/>
                <a:gd name="T85" fmla="*/ 151 h 239"/>
                <a:gd name="T86" fmla="*/ 37 w 76"/>
                <a:gd name="T87" fmla="*/ 151 h 239"/>
                <a:gd name="T88" fmla="*/ 68 w 76"/>
                <a:gd name="T89" fmla="*/ 145 h 239"/>
                <a:gd name="T90" fmla="*/ 52 w 76"/>
                <a:gd name="T91" fmla="*/ 145 h 239"/>
                <a:gd name="T92" fmla="*/ 37 w 76"/>
                <a:gd name="T93" fmla="*/ 145 h 239"/>
                <a:gd name="T94" fmla="*/ 68 w 76"/>
                <a:gd name="T95" fmla="*/ 140 h 239"/>
                <a:gd name="T96" fmla="*/ 37 w 76"/>
                <a:gd name="T97" fmla="*/ 140 h 239"/>
                <a:gd name="T98" fmla="*/ 52 w 76"/>
                <a:gd name="T99" fmla="*/ 134 h 239"/>
                <a:gd name="T100" fmla="*/ 37 w 76"/>
                <a:gd name="T101" fmla="*/ 134 h 239"/>
                <a:gd name="T102" fmla="*/ 68 w 76"/>
                <a:gd name="T103" fmla="*/ 129 h 239"/>
                <a:gd name="T104" fmla="*/ 52 w 76"/>
                <a:gd name="T105" fmla="*/ 129 h 239"/>
                <a:gd name="T106" fmla="*/ 37 w 76"/>
                <a:gd name="T107" fmla="*/ 129 h 239"/>
                <a:gd name="T108" fmla="*/ 68 w 76"/>
                <a:gd name="T109" fmla="*/ 123 h 239"/>
                <a:gd name="T110" fmla="*/ 52 w 76"/>
                <a:gd name="T111" fmla="*/ 123 h 239"/>
                <a:gd name="T112" fmla="*/ 68 w 76"/>
                <a:gd name="T113" fmla="*/ 118 h 239"/>
                <a:gd name="T114" fmla="*/ 37 w 76"/>
                <a:gd name="T115" fmla="*/ 118 h 239"/>
                <a:gd name="T116" fmla="*/ 68 w 76"/>
                <a:gd name="T117" fmla="*/ 112 h 239"/>
                <a:gd name="T118" fmla="*/ 52 w 76"/>
                <a:gd name="T119" fmla="*/ 112 h 239"/>
                <a:gd name="T120" fmla="*/ 37 w 76"/>
                <a:gd name="T121" fmla="*/ 112 h 239"/>
                <a:gd name="T122" fmla="*/ 68 w 76"/>
                <a:gd name="T123" fmla="*/ 10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239">
                  <a:moveTo>
                    <a:pt x="73" y="239"/>
                  </a:moveTo>
                  <a:cubicBezTo>
                    <a:pt x="3" y="239"/>
                    <a:pt x="3" y="239"/>
                    <a:pt x="3" y="239"/>
                  </a:cubicBezTo>
                  <a:cubicBezTo>
                    <a:pt x="3" y="96"/>
                    <a:pt x="3" y="96"/>
                    <a:pt x="3" y="96"/>
                  </a:cubicBezTo>
                  <a:cubicBezTo>
                    <a:pt x="0" y="96"/>
                    <a:pt x="0" y="96"/>
                    <a:pt x="0" y="96"/>
                  </a:cubicBezTo>
                  <a:cubicBezTo>
                    <a:pt x="0" y="79"/>
                    <a:pt x="0" y="79"/>
                    <a:pt x="0" y="79"/>
                  </a:cubicBezTo>
                  <a:cubicBezTo>
                    <a:pt x="3" y="79"/>
                    <a:pt x="3" y="79"/>
                    <a:pt x="3" y="79"/>
                  </a:cubicBezTo>
                  <a:cubicBezTo>
                    <a:pt x="3" y="49"/>
                    <a:pt x="3" y="49"/>
                    <a:pt x="3" y="49"/>
                  </a:cubicBezTo>
                  <a:cubicBezTo>
                    <a:pt x="6" y="48"/>
                    <a:pt x="9" y="47"/>
                    <a:pt x="12" y="46"/>
                  </a:cubicBezTo>
                  <a:cubicBezTo>
                    <a:pt x="12" y="28"/>
                    <a:pt x="12" y="28"/>
                    <a:pt x="12" y="28"/>
                  </a:cubicBezTo>
                  <a:cubicBezTo>
                    <a:pt x="8" y="28"/>
                    <a:pt x="8" y="28"/>
                    <a:pt x="8" y="28"/>
                  </a:cubicBezTo>
                  <a:cubicBezTo>
                    <a:pt x="23" y="14"/>
                    <a:pt x="23" y="14"/>
                    <a:pt x="23" y="14"/>
                  </a:cubicBezTo>
                  <a:cubicBezTo>
                    <a:pt x="39" y="0"/>
                    <a:pt x="39" y="0"/>
                    <a:pt x="39" y="0"/>
                  </a:cubicBezTo>
                  <a:cubicBezTo>
                    <a:pt x="54" y="14"/>
                    <a:pt x="54" y="14"/>
                    <a:pt x="54" y="14"/>
                  </a:cubicBezTo>
                  <a:cubicBezTo>
                    <a:pt x="70" y="28"/>
                    <a:pt x="70" y="28"/>
                    <a:pt x="70" y="28"/>
                  </a:cubicBezTo>
                  <a:cubicBezTo>
                    <a:pt x="66" y="28"/>
                    <a:pt x="66" y="28"/>
                    <a:pt x="66" y="28"/>
                  </a:cubicBezTo>
                  <a:cubicBezTo>
                    <a:pt x="66" y="46"/>
                    <a:pt x="66" y="46"/>
                    <a:pt x="66" y="46"/>
                  </a:cubicBezTo>
                  <a:cubicBezTo>
                    <a:pt x="68" y="47"/>
                    <a:pt x="71" y="48"/>
                    <a:pt x="73" y="49"/>
                  </a:cubicBezTo>
                  <a:cubicBezTo>
                    <a:pt x="73" y="79"/>
                    <a:pt x="73" y="79"/>
                    <a:pt x="73" y="79"/>
                  </a:cubicBezTo>
                  <a:cubicBezTo>
                    <a:pt x="76" y="79"/>
                    <a:pt x="76" y="79"/>
                    <a:pt x="76" y="79"/>
                  </a:cubicBezTo>
                  <a:cubicBezTo>
                    <a:pt x="76" y="96"/>
                    <a:pt x="76" y="96"/>
                    <a:pt x="76" y="96"/>
                  </a:cubicBezTo>
                  <a:cubicBezTo>
                    <a:pt x="73" y="96"/>
                    <a:pt x="73" y="96"/>
                    <a:pt x="73" y="96"/>
                  </a:cubicBezTo>
                  <a:cubicBezTo>
                    <a:pt x="73" y="239"/>
                    <a:pt x="73" y="239"/>
                    <a:pt x="73" y="239"/>
                  </a:cubicBezTo>
                  <a:close/>
                  <a:moveTo>
                    <a:pt x="15" y="71"/>
                  </a:moveTo>
                  <a:cubicBezTo>
                    <a:pt x="15" y="74"/>
                    <a:pt x="15" y="76"/>
                    <a:pt x="15" y="79"/>
                  </a:cubicBezTo>
                  <a:cubicBezTo>
                    <a:pt x="16" y="79"/>
                    <a:pt x="17" y="79"/>
                    <a:pt x="18" y="79"/>
                  </a:cubicBezTo>
                  <a:cubicBezTo>
                    <a:pt x="18" y="76"/>
                    <a:pt x="18" y="74"/>
                    <a:pt x="18" y="71"/>
                  </a:cubicBezTo>
                  <a:cubicBezTo>
                    <a:pt x="17" y="71"/>
                    <a:pt x="16" y="71"/>
                    <a:pt x="15" y="71"/>
                  </a:cubicBezTo>
                  <a:close/>
                  <a:moveTo>
                    <a:pt x="15" y="57"/>
                  </a:moveTo>
                  <a:cubicBezTo>
                    <a:pt x="15" y="59"/>
                    <a:pt x="15" y="62"/>
                    <a:pt x="15" y="64"/>
                  </a:cubicBezTo>
                  <a:cubicBezTo>
                    <a:pt x="16" y="64"/>
                    <a:pt x="17" y="64"/>
                    <a:pt x="18" y="64"/>
                  </a:cubicBezTo>
                  <a:cubicBezTo>
                    <a:pt x="18" y="62"/>
                    <a:pt x="18" y="59"/>
                    <a:pt x="18" y="57"/>
                  </a:cubicBezTo>
                  <a:cubicBezTo>
                    <a:pt x="17" y="57"/>
                    <a:pt x="16" y="57"/>
                    <a:pt x="15" y="57"/>
                  </a:cubicBezTo>
                  <a:close/>
                  <a:moveTo>
                    <a:pt x="7" y="57"/>
                  </a:moveTo>
                  <a:cubicBezTo>
                    <a:pt x="7" y="64"/>
                    <a:pt x="7" y="64"/>
                    <a:pt x="7" y="64"/>
                  </a:cubicBezTo>
                  <a:cubicBezTo>
                    <a:pt x="11" y="64"/>
                    <a:pt x="11" y="64"/>
                    <a:pt x="11" y="64"/>
                  </a:cubicBezTo>
                  <a:cubicBezTo>
                    <a:pt x="11" y="57"/>
                    <a:pt x="11" y="57"/>
                    <a:pt x="11" y="57"/>
                  </a:cubicBezTo>
                  <a:cubicBezTo>
                    <a:pt x="7" y="57"/>
                    <a:pt x="7" y="57"/>
                    <a:pt x="7" y="57"/>
                  </a:cubicBezTo>
                  <a:close/>
                  <a:moveTo>
                    <a:pt x="22" y="57"/>
                  </a:moveTo>
                  <a:cubicBezTo>
                    <a:pt x="22" y="59"/>
                    <a:pt x="22" y="62"/>
                    <a:pt x="22" y="64"/>
                  </a:cubicBezTo>
                  <a:cubicBezTo>
                    <a:pt x="23" y="64"/>
                    <a:pt x="24" y="64"/>
                    <a:pt x="25" y="64"/>
                  </a:cubicBezTo>
                  <a:cubicBezTo>
                    <a:pt x="25" y="62"/>
                    <a:pt x="25" y="59"/>
                    <a:pt x="25" y="57"/>
                  </a:cubicBezTo>
                  <a:cubicBezTo>
                    <a:pt x="24" y="57"/>
                    <a:pt x="23" y="57"/>
                    <a:pt x="22" y="57"/>
                  </a:cubicBezTo>
                  <a:close/>
                  <a:moveTo>
                    <a:pt x="29" y="57"/>
                  </a:moveTo>
                  <a:cubicBezTo>
                    <a:pt x="29" y="59"/>
                    <a:pt x="29" y="62"/>
                    <a:pt x="29" y="64"/>
                  </a:cubicBezTo>
                  <a:cubicBezTo>
                    <a:pt x="30" y="64"/>
                    <a:pt x="31" y="64"/>
                    <a:pt x="32" y="64"/>
                  </a:cubicBezTo>
                  <a:cubicBezTo>
                    <a:pt x="32" y="62"/>
                    <a:pt x="32" y="59"/>
                    <a:pt x="32" y="57"/>
                  </a:cubicBezTo>
                  <a:cubicBezTo>
                    <a:pt x="31" y="57"/>
                    <a:pt x="30" y="57"/>
                    <a:pt x="29" y="57"/>
                  </a:cubicBezTo>
                  <a:close/>
                  <a:moveTo>
                    <a:pt x="36" y="57"/>
                  </a:moveTo>
                  <a:cubicBezTo>
                    <a:pt x="36" y="59"/>
                    <a:pt x="36" y="62"/>
                    <a:pt x="36" y="64"/>
                  </a:cubicBezTo>
                  <a:cubicBezTo>
                    <a:pt x="37" y="64"/>
                    <a:pt x="38" y="64"/>
                    <a:pt x="39" y="64"/>
                  </a:cubicBezTo>
                  <a:cubicBezTo>
                    <a:pt x="39" y="62"/>
                    <a:pt x="39" y="59"/>
                    <a:pt x="39" y="57"/>
                  </a:cubicBezTo>
                  <a:cubicBezTo>
                    <a:pt x="38" y="57"/>
                    <a:pt x="37" y="57"/>
                    <a:pt x="36" y="57"/>
                  </a:cubicBezTo>
                  <a:close/>
                  <a:moveTo>
                    <a:pt x="43" y="57"/>
                  </a:moveTo>
                  <a:cubicBezTo>
                    <a:pt x="43" y="59"/>
                    <a:pt x="43" y="62"/>
                    <a:pt x="43" y="64"/>
                  </a:cubicBezTo>
                  <a:cubicBezTo>
                    <a:pt x="45" y="64"/>
                    <a:pt x="46" y="64"/>
                    <a:pt x="47" y="64"/>
                  </a:cubicBezTo>
                  <a:cubicBezTo>
                    <a:pt x="47" y="62"/>
                    <a:pt x="47" y="59"/>
                    <a:pt x="47" y="57"/>
                  </a:cubicBezTo>
                  <a:cubicBezTo>
                    <a:pt x="46" y="57"/>
                    <a:pt x="45" y="57"/>
                    <a:pt x="43" y="57"/>
                  </a:cubicBezTo>
                  <a:close/>
                  <a:moveTo>
                    <a:pt x="51" y="57"/>
                  </a:moveTo>
                  <a:cubicBezTo>
                    <a:pt x="51" y="59"/>
                    <a:pt x="51" y="62"/>
                    <a:pt x="51" y="64"/>
                  </a:cubicBezTo>
                  <a:cubicBezTo>
                    <a:pt x="52" y="64"/>
                    <a:pt x="53" y="64"/>
                    <a:pt x="54" y="64"/>
                  </a:cubicBezTo>
                  <a:cubicBezTo>
                    <a:pt x="54" y="62"/>
                    <a:pt x="54" y="59"/>
                    <a:pt x="54" y="57"/>
                  </a:cubicBezTo>
                  <a:cubicBezTo>
                    <a:pt x="53" y="57"/>
                    <a:pt x="52" y="57"/>
                    <a:pt x="51" y="57"/>
                  </a:cubicBezTo>
                  <a:close/>
                  <a:moveTo>
                    <a:pt x="58" y="57"/>
                  </a:moveTo>
                  <a:cubicBezTo>
                    <a:pt x="58" y="59"/>
                    <a:pt x="58" y="62"/>
                    <a:pt x="58" y="64"/>
                  </a:cubicBezTo>
                  <a:cubicBezTo>
                    <a:pt x="59" y="64"/>
                    <a:pt x="60" y="64"/>
                    <a:pt x="61" y="64"/>
                  </a:cubicBezTo>
                  <a:cubicBezTo>
                    <a:pt x="61" y="62"/>
                    <a:pt x="61" y="59"/>
                    <a:pt x="61" y="57"/>
                  </a:cubicBezTo>
                  <a:cubicBezTo>
                    <a:pt x="60" y="57"/>
                    <a:pt x="59" y="57"/>
                    <a:pt x="58" y="57"/>
                  </a:cubicBezTo>
                  <a:close/>
                  <a:moveTo>
                    <a:pt x="65" y="57"/>
                  </a:moveTo>
                  <a:cubicBezTo>
                    <a:pt x="65" y="64"/>
                    <a:pt x="65" y="64"/>
                    <a:pt x="65" y="64"/>
                  </a:cubicBezTo>
                  <a:cubicBezTo>
                    <a:pt x="68" y="64"/>
                    <a:pt x="68" y="64"/>
                    <a:pt x="68" y="64"/>
                  </a:cubicBezTo>
                  <a:cubicBezTo>
                    <a:pt x="68" y="57"/>
                    <a:pt x="68" y="57"/>
                    <a:pt x="68" y="57"/>
                  </a:cubicBezTo>
                  <a:cubicBezTo>
                    <a:pt x="65" y="57"/>
                    <a:pt x="65" y="57"/>
                    <a:pt x="65" y="57"/>
                  </a:cubicBezTo>
                  <a:close/>
                  <a:moveTo>
                    <a:pt x="7" y="71"/>
                  </a:moveTo>
                  <a:cubicBezTo>
                    <a:pt x="7" y="79"/>
                    <a:pt x="7" y="79"/>
                    <a:pt x="7" y="79"/>
                  </a:cubicBezTo>
                  <a:cubicBezTo>
                    <a:pt x="11" y="79"/>
                    <a:pt x="11" y="79"/>
                    <a:pt x="11" y="79"/>
                  </a:cubicBezTo>
                  <a:cubicBezTo>
                    <a:pt x="11" y="71"/>
                    <a:pt x="11" y="71"/>
                    <a:pt x="11" y="71"/>
                  </a:cubicBezTo>
                  <a:cubicBezTo>
                    <a:pt x="7" y="71"/>
                    <a:pt x="7" y="71"/>
                    <a:pt x="7" y="71"/>
                  </a:cubicBezTo>
                  <a:close/>
                  <a:moveTo>
                    <a:pt x="22" y="71"/>
                  </a:moveTo>
                  <a:cubicBezTo>
                    <a:pt x="22" y="74"/>
                    <a:pt x="22" y="76"/>
                    <a:pt x="22" y="79"/>
                  </a:cubicBezTo>
                  <a:cubicBezTo>
                    <a:pt x="23" y="79"/>
                    <a:pt x="24" y="79"/>
                    <a:pt x="25" y="79"/>
                  </a:cubicBezTo>
                  <a:cubicBezTo>
                    <a:pt x="25" y="76"/>
                    <a:pt x="25" y="74"/>
                    <a:pt x="25" y="71"/>
                  </a:cubicBezTo>
                  <a:cubicBezTo>
                    <a:pt x="24" y="71"/>
                    <a:pt x="23" y="71"/>
                    <a:pt x="22" y="71"/>
                  </a:cubicBezTo>
                  <a:close/>
                  <a:moveTo>
                    <a:pt x="29" y="71"/>
                  </a:moveTo>
                  <a:cubicBezTo>
                    <a:pt x="29" y="74"/>
                    <a:pt x="29" y="76"/>
                    <a:pt x="29" y="79"/>
                  </a:cubicBezTo>
                  <a:cubicBezTo>
                    <a:pt x="30" y="79"/>
                    <a:pt x="31" y="79"/>
                    <a:pt x="32" y="79"/>
                  </a:cubicBezTo>
                  <a:cubicBezTo>
                    <a:pt x="32" y="76"/>
                    <a:pt x="32" y="74"/>
                    <a:pt x="32" y="71"/>
                  </a:cubicBezTo>
                  <a:cubicBezTo>
                    <a:pt x="31" y="71"/>
                    <a:pt x="30" y="71"/>
                    <a:pt x="29" y="71"/>
                  </a:cubicBezTo>
                  <a:close/>
                  <a:moveTo>
                    <a:pt x="36" y="71"/>
                  </a:moveTo>
                  <a:cubicBezTo>
                    <a:pt x="36" y="74"/>
                    <a:pt x="36" y="76"/>
                    <a:pt x="36" y="79"/>
                  </a:cubicBezTo>
                  <a:cubicBezTo>
                    <a:pt x="37" y="79"/>
                    <a:pt x="38" y="79"/>
                    <a:pt x="39" y="79"/>
                  </a:cubicBezTo>
                  <a:cubicBezTo>
                    <a:pt x="39" y="76"/>
                    <a:pt x="39" y="74"/>
                    <a:pt x="39" y="71"/>
                  </a:cubicBezTo>
                  <a:cubicBezTo>
                    <a:pt x="38" y="71"/>
                    <a:pt x="37" y="71"/>
                    <a:pt x="36" y="71"/>
                  </a:cubicBezTo>
                  <a:close/>
                  <a:moveTo>
                    <a:pt x="43" y="71"/>
                  </a:moveTo>
                  <a:cubicBezTo>
                    <a:pt x="43" y="74"/>
                    <a:pt x="43" y="76"/>
                    <a:pt x="43" y="79"/>
                  </a:cubicBezTo>
                  <a:cubicBezTo>
                    <a:pt x="45" y="79"/>
                    <a:pt x="46" y="79"/>
                    <a:pt x="47" y="79"/>
                  </a:cubicBezTo>
                  <a:cubicBezTo>
                    <a:pt x="47" y="76"/>
                    <a:pt x="47" y="74"/>
                    <a:pt x="47" y="71"/>
                  </a:cubicBezTo>
                  <a:cubicBezTo>
                    <a:pt x="46" y="71"/>
                    <a:pt x="45" y="71"/>
                    <a:pt x="43" y="71"/>
                  </a:cubicBezTo>
                  <a:close/>
                  <a:moveTo>
                    <a:pt x="51" y="71"/>
                  </a:moveTo>
                  <a:cubicBezTo>
                    <a:pt x="51" y="74"/>
                    <a:pt x="51" y="76"/>
                    <a:pt x="51" y="79"/>
                  </a:cubicBezTo>
                  <a:cubicBezTo>
                    <a:pt x="52" y="79"/>
                    <a:pt x="53" y="79"/>
                    <a:pt x="54" y="79"/>
                  </a:cubicBezTo>
                  <a:cubicBezTo>
                    <a:pt x="54" y="76"/>
                    <a:pt x="54" y="74"/>
                    <a:pt x="54" y="71"/>
                  </a:cubicBezTo>
                  <a:cubicBezTo>
                    <a:pt x="53" y="71"/>
                    <a:pt x="52" y="71"/>
                    <a:pt x="51" y="71"/>
                  </a:cubicBezTo>
                  <a:close/>
                  <a:moveTo>
                    <a:pt x="58" y="71"/>
                  </a:moveTo>
                  <a:cubicBezTo>
                    <a:pt x="58" y="74"/>
                    <a:pt x="58" y="76"/>
                    <a:pt x="58" y="79"/>
                  </a:cubicBezTo>
                  <a:cubicBezTo>
                    <a:pt x="59" y="79"/>
                    <a:pt x="60" y="79"/>
                    <a:pt x="61" y="79"/>
                  </a:cubicBezTo>
                  <a:cubicBezTo>
                    <a:pt x="61" y="76"/>
                    <a:pt x="61" y="74"/>
                    <a:pt x="61" y="71"/>
                  </a:cubicBezTo>
                  <a:cubicBezTo>
                    <a:pt x="60" y="71"/>
                    <a:pt x="59" y="71"/>
                    <a:pt x="58" y="71"/>
                  </a:cubicBezTo>
                  <a:close/>
                  <a:moveTo>
                    <a:pt x="65" y="71"/>
                  </a:moveTo>
                  <a:cubicBezTo>
                    <a:pt x="65" y="79"/>
                    <a:pt x="65" y="79"/>
                    <a:pt x="65" y="79"/>
                  </a:cubicBezTo>
                  <a:cubicBezTo>
                    <a:pt x="68" y="79"/>
                    <a:pt x="68" y="79"/>
                    <a:pt x="68" y="79"/>
                  </a:cubicBezTo>
                  <a:cubicBezTo>
                    <a:pt x="68" y="71"/>
                    <a:pt x="68" y="71"/>
                    <a:pt x="68" y="71"/>
                  </a:cubicBezTo>
                  <a:cubicBezTo>
                    <a:pt x="65" y="71"/>
                    <a:pt x="65" y="71"/>
                    <a:pt x="65" y="71"/>
                  </a:cubicBezTo>
                  <a:close/>
                  <a:moveTo>
                    <a:pt x="40" y="105"/>
                  </a:moveTo>
                  <a:cubicBezTo>
                    <a:pt x="40" y="105"/>
                    <a:pt x="40" y="106"/>
                    <a:pt x="40" y="107"/>
                  </a:cubicBezTo>
                  <a:cubicBezTo>
                    <a:pt x="44" y="107"/>
                    <a:pt x="48" y="107"/>
                    <a:pt x="52" y="107"/>
                  </a:cubicBezTo>
                  <a:cubicBezTo>
                    <a:pt x="52" y="106"/>
                    <a:pt x="52" y="105"/>
                    <a:pt x="52" y="105"/>
                  </a:cubicBezTo>
                  <a:cubicBezTo>
                    <a:pt x="48" y="105"/>
                    <a:pt x="44" y="105"/>
                    <a:pt x="40" y="105"/>
                  </a:cubicBezTo>
                  <a:close/>
                  <a:moveTo>
                    <a:pt x="9" y="105"/>
                  </a:moveTo>
                  <a:cubicBezTo>
                    <a:pt x="9" y="105"/>
                    <a:pt x="9" y="106"/>
                    <a:pt x="9" y="107"/>
                  </a:cubicBezTo>
                  <a:cubicBezTo>
                    <a:pt x="13" y="107"/>
                    <a:pt x="17" y="107"/>
                    <a:pt x="21" y="107"/>
                  </a:cubicBezTo>
                  <a:cubicBezTo>
                    <a:pt x="21" y="106"/>
                    <a:pt x="21" y="105"/>
                    <a:pt x="21" y="105"/>
                  </a:cubicBezTo>
                  <a:cubicBezTo>
                    <a:pt x="17" y="105"/>
                    <a:pt x="13" y="105"/>
                    <a:pt x="9" y="105"/>
                  </a:cubicBezTo>
                  <a:close/>
                  <a:moveTo>
                    <a:pt x="9" y="99"/>
                  </a:moveTo>
                  <a:cubicBezTo>
                    <a:pt x="9" y="101"/>
                    <a:pt x="9" y="101"/>
                    <a:pt x="9" y="101"/>
                  </a:cubicBezTo>
                  <a:cubicBezTo>
                    <a:pt x="21" y="101"/>
                    <a:pt x="21" y="101"/>
                    <a:pt x="21" y="101"/>
                  </a:cubicBezTo>
                  <a:cubicBezTo>
                    <a:pt x="21" y="99"/>
                    <a:pt x="21" y="99"/>
                    <a:pt x="21" y="99"/>
                  </a:cubicBezTo>
                  <a:cubicBezTo>
                    <a:pt x="9" y="99"/>
                    <a:pt x="9" y="99"/>
                    <a:pt x="9" y="99"/>
                  </a:cubicBezTo>
                  <a:close/>
                  <a:moveTo>
                    <a:pt x="56" y="99"/>
                  </a:moveTo>
                  <a:cubicBezTo>
                    <a:pt x="56" y="101"/>
                    <a:pt x="56" y="101"/>
                    <a:pt x="56" y="101"/>
                  </a:cubicBezTo>
                  <a:cubicBezTo>
                    <a:pt x="68" y="101"/>
                    <a:pt x="68" y="101"/>
                    <a:pt x="68" y="101"/>
                  </a:cubicBezTo>
                  <a:cubicBezTo>
                    <a:pt x="68" y="99"/>
                    <a:pt x="68" y="99"/>
                    <a:pt x="68" y="99"/>
                  </a:cubicBezTo>
                  <a:cubicBezTo>
                    <a:pt x="56" y="99"/>
                    <a:pt x="56" y="99"/>
                    <a:pt x="56" y="99"/>
                  </a:cubicBezTo>
                  <a:close/>
                  <a:moveTo>
                    <a:pt x="9" y="110"/>
                  </a:moveTo>
                  <a:cubicBezTo>
                    <a:pt x="9" y="111"/>
                    <a:pt x="9" y="112"/>
                    <a:pt x="9" y="112"/>
                  </a:cubicBezTo>
                  <a:cubicBezTo>
                    <a:pt x="13" y="112"/>
                    <a:pt x="17" y="112"/>
                    <a:pt x="21" y="112"/>
                  </a:cubicBezTo>
                  <a:cubicBezTo>
                    <a:pt x="21" y="112"/>
                    <a:pt x="21" y="111"/>
                    <a:pt x="21" y="110"/>
                  </a:cubicBezTo>
                  <a:cubicBezTo>
                    <a:pt x="17" y="110"/>
                    <a:pt x="13" y="110"/>
                    <a:pt x="9" y="110"/>
                  </a:cubicBezTo>
                  <a:close/>
                  <a:moveTo>
                    <a:pt x="9" y="116"/>
                  </a:moveTo>
                  <a:cubicBezTo>
                    <a:pt x="9" y="117"/>
                    <a:pt x="9" y="117"/>
                    <a:pt x="9" y="118"/>
                  </a:cubicBezTo>
                  <a:cubicBezTo>
                    <a:pt x="13" y="118"/>
                    <a:pt x="17" y="118"/>
                    <a:pt x="21" y="118"/>
                  </a:cubicBezTo>
                  <a:cubicBezTo>
                    <a:pt x="21" y="117"/>
                    <a:pt x="21" y="117"/>
                    <a:pt x="21" y="116"/>
                  </a:cubicBezTo>
                  <a:cubicBezTo>
                    <a:pt x="17" y="116"/>
                    <a:pt x="13" y="116"/>
                    <a:pt x="9" y="116"/>
                  </a:cubicBezTo>
                  <a:close/>
                  <a:moveTo>
                    <a:pt x="9" y="127"/>
                  </a:moveTo>
                  <a:cubicBezTo>
                    <a:pt x="9" y="128"/>
                    <a:pt x="9" y="128"/>
                    <a:pt x="9" y="129"/>
                  </a:cubicBezTo>
                  <a:cubicBezTo>
                    <a:pt x="13" y="129"/>
                    <a:pt x="17" y="129"/>
                    <a:pt x="21" y="129"/>
                  </a:cubicBezTo>
                  <a:cubicBezTo>
                    <a:pt x="21" y="128"/>
                    <a:pt x="21" y="128"/>
                    <a:pt x="21" y="127"/>
                  </a:cubicBezTo>
                  <a:cubicBezTo>
                    <a:pt x="17" y="127"/>
                    <a:pt x="13" y="127"/>
                    <a:pt x="9" y="127"/>
                  </a:cubicBezTo>
                  <a:close/>
                  <a:moveTo>
                    <a:pt x="9" y="132"/>
                  </a:moveTo>
                  <a:cubicBezTo>
                    <a:pt x="9" y="133"/>
                    <a:pt x="9" y="134"/>
                    <a:pt x="9" y="134"/>
                  </a:cubicBezTo>
                  <a:cubicBezTo>
                    <a:pt x="13" y="134"/>
                    <a:pt x="17" y="134"/>
                    <a:pt x="21" y="134"/>
                  </a:cubicBezTo>
                  <a:cubicBezTo>
                    <a:pt x="21" y="134"/>
                    <a:pt x="21" y="133"/>
                    <a:pt x="21" y="132"/>
                  </a:cubicBezTo>
                  <a:cubicBezTo>
                    <a:pt x="17" y="132"/>
                    <a:pt x="13" y="132"/>
                    <a:pt x="9" y="132"/>
                  </a:cubicBezTo>
                  <a:close/>
                  <a:moveTo>
                    <a:pt x="9" y="138"/>
                  </a:moveTo>
                  <a:cubicBezTo>
                    <a:pt x="9" y="139"/>
                    <a:pt x="9" y="139"/>
                    <a:pt x="9" y="140"/>
                  </a:cubicBezTo>
                  <a:cubicBezTo>
                    <a:pt x="13" y="140"/>
                    <a:pt x="17" y="140"/>
                    <a:pt x="21" y="140"/>
                  </a:cubicBezTo>
                  <a:cubicBezTo>
                    <a:pt x="21" y="139"/>
                    <a:pt x="21" y="139"/>
                    <a:pt x="21" y="138"/>
                  </a:cubicBezTo>
                  <a:cubicBezTo>
                    <a:pt x="17" y="138"/>
                    <a:pt x="13" y="138"/>
                    <a:pt x="9" y="138"/>
                  </a:cubicBezTo>
                  <a:close/>
                  <a:moveTo>
                    <a:pt x="9" y="143"/>
                  </a:moveTo>
                  <a:cubicBezTo>
                    <a:pt x="9" y="144"/>
                    <a:pt x="9" y="145"/>
                    <a:pt x="9" y="145"/>
                  </a:cubicBezTo>
                  <a:cubicBezTo>
                    <a:pt x="13" y="145"/>
                    <a:pt x="17" y="145"/>
                    <a:pt x="21" y="145"/>
                  </a:cubicBezTo>
                  <a:cubicBezTo>
                    <a:pt x="21" y="145"/>
                    <a:pt x="21" y="144"/>
                    <a:pt x="21" y="143"/>
                  </a:cubicBezTo>
                  <a:cubicBezTo>
                    <a:pt x="17" y="143"/>
                    <a:pt x="13" y="143"/>
                    <a:pt x="9" y="143"/>
                  </a:cubicBezTo>
                  <a:close/>
                  <a:moveTo>
                    <a:pt x="9" y="149"/>
                  </a:moveTo>
                  <a:cubicBezTo>
                    <a:pt x="9" y="150"/>
                    <a:pt x="9" y="150"/>
                    <a:pt x="9" y="151"/>
                  </a:cubicBezTo>
                  <a:cubicBezTo>
                    <a:pt x="13" y="151"/>
                    <a:pt x="17" y="151"/>
                    <a:pt x="21" y="151"/>
                  </a:cubicBezTo>
                  <a:cubicBezTo>
                    <a:pt x="21" y="150"/>
                    <a:pt x="21" y="150"/>
                    <a:pt x="21" y="149"/>
                  </a:cubicBezTo>
                  <a:cubicBezTo>
                    <a:pt x="17" y="149"/>
                    <a:pt x="13" y="149"/>
                    <a:pt x="9" y="149"/>
                  </a:cubicBezTo>
                  <a:close/>
                  <a:moveTo>
                    <a:pt x="9" y="165"/>
                  </a:moveTo>
                  <a:cubicBezTo>
                    <a:pt x="9" y="167"/>
                    <a:pt x="9" y="167"/>
                    <a:pt x="9" y="167"/>
                  </a:cubicBezTo>
                  <a:cubicBezTo>
                    <a:pt x="21" y="167"/>
                    <a:pt x="21" y="167"/>
                    <a:pt x="21" y="167"/>
                  </a:cubicBezTo>
                  <a:cubicBezTo>
                    <a:pt x="21" y="165"/>
                    <a:pt x="21" y="165"/>
                    <a:pt x="21" y="165"/>
                  </a:cubicBezTo>
                  <a:cubicBezTo>
                    <a:pt x="9" y="165"/>
                    <a:pt x="9" y="165"/>
                    <a:pt x="9" y="165"/>
                  </a:cubicBezTo>
                  <a:close/>
                  <a:moveTo>
                    <a:pt x="56" y="165"/>
                  </a:moveTo>
                  <a:cubicBezTo>
                    <a:pt x="56" y="167"/>
                    <a:pt x="56" y="167"/>
                    <a:pt x="56" y="167"/>
                  </a:cubicBezTo>
                  <a:cubicBezTo>
                    <a:pt x="68" y="167"/>
                    <a:pt x="68" y="167"/>
                    <a:pt x="68" y="167"/>
                  </a:cubicBezTo>
                  <a:cubicBezTo>
                    <a:pt x="68" y="165"/>
                    <a:pt x="68" y="165"/>
                    <a:pt x="68" y="165"/>
                  </a:cubicBezTo>
                  <a:cubicBezTo>
                    <a:pt x="56" y="165"/>
                    <a:pt x="56" y="165"/>
                    <a:pt x="56" y="165"/>
                  </a:cubicBezTo>
                  <a:close/>
                  <a:moveTo>
                    <a:pt x="40" y="165"/>
                  </a:moveTo>
                  <a:cubicBezTo>
                    <a:pt x="40" y="167"/>
                    <a:pt x="40" y="167"/>
                    <a:pt x="40" y="167"/>
                  </a:cubicBezTo>
                  <a:cubicBezTo>
                    <a:pt x="52" y="167"/>
                    <a:pt x="52" y="167"/>
                    <a:pt x="52" y="167"/>
                  </a:cubicBezTo>
                  <a:cubicBezTo>
                    <a:pt x="52" y="165"/>
                    <a:pt x="52" y="165"/>
                    <a:pt x="52" y="165"/>
                  </a:cubicBezTo>
                  <a:cubicBezTo>
                    <a:pt x="40" y="165"/>
                    <a:pt x="40" y="165"/>
                    <a:pt x="40" y="165"/>
                  </a:cubicBezTo>
                  <a:close/>
                  <a:moveTo>
                    <a:pt x="25" y="165"/>
                  </a:moveTo>
                  <a:cubicBezTo>
                    <a:pt x="25" y="167"/>
                    <a:pt x="25" y="167"/>
                    <a:pt x="25" y="167"/>
                  </a:cubicBezTo>
                  <a:cubicBezTo>
                    <a:pt x="37" y="167"/>
                    <a:pt x="37" y="167"/>
                    <a:pt x="37" y="167"/>
                  </a:cubicBezTo>
                  <a:cubicBezTo>
                    <a:pt x="37" y="165"/>
                    <a:pt x="37" y="165"/>
                    <a:pt x="37" y="165"/>
                  </a:cubicBezTo>
                  <a:cubicBezTo>
                    <a:pt x="25" y="165"/>
                    <a:pt x="25" y="165"/>
                    <a:pt x="25" y="165"/>
                  </a:cubicBezTo>
                  <a:close/>
                  <a:moveTo>
                    <a:pt x="40" y="160"/>
                  </a:moveTo>
                  <a:cubicBezTo>
                    <a:pt x="40" y="161"/>
                    <a:pt x="40" y="161"/>
                    <a:pt x="40" y="162"/>
                  </a:cubicBezTo>
                  <a:cubicBezTo>
                    <a:pt x="44" y="162"/>
                    <a:pt x="48" y="162"/>
                    <a:pt x="52" y="162"/>
                  </a:cubicBezTo>
                  <a:cubicBezTo>
                    <a:pt x="52" y="161"/>
                    <a:pt x="52" y="161"/>
                    <a:pt x="52" y="160"/>
                  </a:cubicBezTo>
                  <a:cubicBezTo>
                    <a:pt x="48" y="160"/>
                    <a:pt x="44" y="160"/>
                    <a:pt x="40" y="160"/>
                  </a:cubicBezTo>
                  <a:close/>
                  <a:moveTo>
                    <a:pt x="25" y="160"/>
                  </a:moveTo>
                  <a:cubicBezTo>
                    <a:pt x="25" y="161"/>
                    <a:pt x="25" y="161"/>
                    <a:pt x="25" y="162"/>
                  </a:cubicBezTo>
                  <a:cubicBezTo>
                    <a:pt x="29" y="162"/>
                    <a:pt x="33" y="162"/>
                    <a:pt x="37" y="162"/>
                  </a:cubicBezTo>
                  <a:cubicBezTo>
                    <a:pt x="37" y="161"/>
                    <a:pt x="37" y="161"/>
                    <a:pt x="37" y="160"/>
                  </a:cubicBezTo>
                  <a:cubicBezTo>
                    <a:pt x="33" y="160"/>
                    <a:pt x="29" y="160"/>
                    <a:pt x="25" y="160"/>
                  </a:cubicBezTo>
                  <a:close/>
                  <a:moveTo>
                    <a:pt x="56" y="154"/>
                  </a:moveTo>
                  <a:cubicBezTo>
                    <a:pt x="56" y="155"/>
                    <a:pt x="56" y="156"/>
                    <a:pt x="56" y="156"/>
                  </a:cubicBezTo>
                  <a:cubicBezTo>
                    <a:pt x="60" y="156"/>
                    <a:pt x="64" y="156"/>
                    <a:pt x="68" y="156"/>
                  </a:cubicBezTo>
                  <a:cubicBezTo>
                    <a:pt x="68" y="156"/>
                    <a:pt x="68" y="155"/>
                    <a:pt x="68" y="154"/>
                  </a:cubicBezTo>
                  <a:cubicBezTo>
                    <a:pt x="64" y="154"/>
                    <a:pt x="60" y="154"/>
                    <a:pt x="56" y="154"/>
                  </a:cubicBezTo>
                  <a:close/>
                  <a:moveTo>
                    <a:pt x="40" y="154"/>
                  </a:moveTo>
                  <a:cubicBezTo>
                    <a:pt x="40" y="155"/>
                    <a:pt x="40" y="156"/>
                    <a:pt x="40" y="156"/>
                  </a:cubicBezTo>
                  <a:cubicBezTo>
                    <a:pt x="44" y="156"/>
                    <a:pt x="48" y="156"/>
                    <a:pt x="52" y="156"/>
                  </a:cubicBezTo>
                  <a:cubicBezTo>
                    <a:pt x="52" y="156"/>
                    <a:pt x="52" y="155"/>
                    <a:pt x="52" y="154"/>
                  </a:cubicBezTo>
                  <a:cubicBezTo>
                    <a:pt x="48" y="154"/>
                    <a:pt x="44" y="154"/>
                    <a:pt x="40" y="154"/>
                  </a:cubicBezTo>
                  <a:close/>
                  <a:moveTo>
                    <a:pt x="25" y="154"/>
                  </a:moveTo>
                  <a:cubicBezTo>
                    <a:pt x="25" y="155"/>
                    <a:pt x="25" y="156"/>
                    <a:pt x="25" y="156"/>
                  </a:cubicBezTo>
                  <a:cubicBezTo>
                    <a:pt x="29" y="156"/>
                    <a:pt x="33" y="156"/>
                    <a:pt x="37" y="156"/>
                  </a:cubicBezTo>
                  <a:cubicBezTo>
                    <a:pt x="37" y="156"/>
                    <a:pt x="37" y="155"/>
                    <a:pt x="37" y="154"/>
                  </a:cubicBezTo>
                  <a:cubicBezTo>
                    <a:pt x="33" y="154"/>
                    <a:pt x="29" y="154"/>
                    <a:pt x="25" y="154"/>
                  </a:cubicBezTo>
                  <a:close/>
                  <a:moveTo>
                    <a:pt x="40" y="149"/>
                  </a:moveTo>
                  <a:cubicBezTo>
                    <a:pt x="40" y="150"/>
                    <a:pt x="40" y="150"/>
                    <a:pt x="40" y="151"/>
                  </a:cubicBezTo>
                  <a:cubicBezTo>
                    <a:pt x="44" y="151"/>
                    <a:pt x="48" y="151"/>
                    <a:pt x="52" y="151"/>
                  </a:cubicBezTo>
                  <a:cubicBezTo>
                    <a:pt x="52" y="150"/>
                    <a:pt x="52" y="150"/>
                    <a:pt x="52" y="149"/>
                  </a:cubicBezTo>
                  <a:cubicBezTo>
                    <a:pt x="48" y="149"/>
                    <a:pt x="44" y="149"/>
                    <a:pt x="40" y="149"/>
                  </a:cubicBezTo>
                  <a:close/>
                  <a:moveTo>
                    <a:pt x="25" y="149"/>
                  </a:moveTo>
                  <a:cubicBezTo>
                    <a:pt x="25" y="150"/>
                    <a:pt x="25" y="150"/>
                    <a:pt x="25" y="151"/>
                  </a:cubicBezTo>
                  <a:cubicBezTo>
                    <a:pt x="29" y="151"/>
                    <a:pt x="33" y="151"/>
                    <a:pt x="37" y="151"/>
                  </a:cubicBezTo>
                  <a:cubicBezTo>
                    <a:pt x="37" y="150"/>
                    <a:pt x="37" y="150"/>
                    <a:pt x="37" y="149"/>
                  </a:cubicBezTo>
                  <a:cubicBezTo>
                    <a:pt x="33" y="149"/>
                    <a:pt x="29" y="149"/>
                    <a:pt x="25" y="149"/>
                  </a:cubicBezTo>
                  <a:close/>
                  <a:moveTo>
                    <a:pt x="56" y="143"/>
                  </a:moveTo>
                  <a:cubicBezTo>
                    <a:pt x="56" y="144"/>
                    <a:pt x="56" y="145"/>
                    <a:pt x="56" y="145"/>
                  </a:cubicBezTo>
                  <a:cubicBezTo>
                    <a:pt x="60" y="145"/>
                    <a:pt x="64" y="145"/>
                    <a:pt x="68" y="145"/>
                  </a:cubicBezTo>
                  <a:cubicBezTo>
                    <a:pt x="68" y="145"/>
                    <a:pt x="68" y="144"/>
                    <a:pt x="68" y="143"/>
                  </a:cubicBezTo>
                  <a:cubicBezTo>
                    <a:pt x="64" y="143"/>
                    <a:pt x="60" y="143"/>
                    <a:pt x="56" y="143"/>
                  </a:cubicBezTo>
                  <a:close/>
                  <a:moveTo>
                    <a:pt x="40" y="143"/>
                  </a:moveTo>
                  <a:cubicBezTo>
                    <a:pt x="40" y="144"/>
                    <a:pt x="40" y="145"/>
                    <a:pt x="40" y="145"/>
                  </a:cubicBezTo>
                  <a:cubicBezTo>
                    <a:pt x="44" y="145"/>
                    <a:pt x="48" y="145"/>
                    <a:pt x="52" y="145"/>
                  </a:cubicBezTo>
                  <a:cubicBezTo>
                    <a:pt x="52" y="145"/>
                    <a:pt x="52" y="144"/>
                    <a:pt x="52" y="143"/>
                  </a:cubicBezTo>
                  <a:cubicBezTo>
                    <a:pt x="48" y="143"/>
                    <a:pt x="44" y="143"/>
                    <a:pt x="40" y="143"/>
                  </a:cubicBezTo>
                  <a:close/>
                  <a:moveTo>
                    <a:pt x="25" y="143"/>
                  </a:moveTo>
                  <a:cubicBezTo>
                    <a:pt x="25" y="144"/>
                    <a:pt x="25" y="145"/>
                    <a:pt x="25" y="145"/>
                  </a:cubicBezTo>
                  <a:cubicBezTo>
                    <a:pt x="29" y="145"/>
                    <a:pt x="33" y="145"/>
                    <a:pt x="37" y="145"/>
                  </a:cubicBezTo>
                  <a:cubicBezTo>
                    <a:pt x="37" y="145"/>
                    <a:pt x="37" y="144"/>
                    <a:pt x="37" y="143"/>
                  </a:cubicBezTo>
                  <a:cubicBezTo>
                    <a:pt x="33" y="143"/>
                    <a:pt x="29" y="143"/>
                    <a:pt x="25" y="143"/>
                  </a:cubicBezTo>
                  <a:close/>
                  <a:moveTo>
                    <a:pt x="56" y="138"/>
                  </a:moveTo>
                  <a:cubicBezTo>
                    <a:pt x="56" y="139"/>
                    <a:pt x="56" y="139"/>
                    <a:pt x="56" y="140"/>
                  </a:cubicBezTo>
                  <a:cubicBezTo>
                    <a:pt x="60" y="140"/>
                    <a:pt x="64" y="140"/>
                    <a:pt x="68" y="140"/>
                  </a:cubicBezTo>
                  <a:cubicBezTo>
                    <a:pt x="68" y="139"/>
                    <a:pt x="68" y="139"/>
                    <a:pt x="68" y="138"/>
                  </a:cubicBezTo>
                  <a:cubicBezTo>
                    <a:pt x="64" y="138"/>
                    <a:pt x="60" y="138"/>
                    <a:pt x="56" y="138"/>
                  </a:cubicBezTo>
                  <a:close/>
                  <a:moveTo>
                    <a:pt x="25" y="138"/>
                  </a:moveTo>
                  <a:cubicBezTo>
                    <a:pt x="25" y="139"/>
                    <a:pt x="25" y="139"/>
                    <a:pt x="25" y="140"/>
                  </a:cubicBezTo>
                  <a:cubicBezTo>
                    <a:pt x="29" y="140"/>
                    <a:pt x="33" y="140"/>
                    <a:pt x="37" y="140"/>
                  </a:cubicBezTo>
                  <a:cubicBezTo>
                    <a:pt x="37" y="139"/>
                    <a:pt x="37" y="139"/>
                    <a:pt x="37" y="138"/>
                  </a:cubicBezTo>
                  <a:cubicBezTo>
                    <a:pt x="33" y="138"/>
                    <a:pt x="29" y="138"/>
                    <a:pt x="25" y="138"/>
                  </a:cubicBezTo>
                  <a:close/>
                  <a:moveTo>
                    <a:pt x="40" y="132"/>
                  </a:moveTo>
                  <a:cubicBezTo>
                    <a:pt x="40" y="133"/>
                    <a:pt x="40" y="134"/>
                    <a:pt x="40" y="134"/>
                  </a:cubicBezTo>
                  <a:cubicBezTo>
                    <a:pt x="44" y="134"/>
                    <a:pt x="48" y="134"/>
                    <a:pt x="52" y="134"/>
                  </a:cubicBezTo>
                  <a:cubicBezTo>
                    <a:pt x="52" y="134"/>
                    <a:pt x="52" y="133"/>
                    <a:pt x="52" y="132"/>
                  </a:cubicBezTo>
                  <a:cubicBezTo>
                    <a:pt x="48" y="132"/>
                    <a:pt x="44" y="132"/>
                    <a:pt x="40" y="132"/>
                  </a:cubicBezTo>
                  <a:close/>
                  <a:moveTo>
                    <a:pt x="25" y="132"/>
                  </a:moveTo>
                  <a:cubicBezTo>
                    <a:pt x="25" y="133"/>
                    <a:pt x="25" y="134"/>
                    <a:pt x="25" y="134"/>
                  </a:cubicBezTo>
                  <a:cubicBezTo>
                    <a:pt x="29" y="134"/>
                    <a:pt x="33" y="134"/>
                    <a:pt x="37" y="134"/>
                  </a:cubicBezTo>
                  <a:cubicBezTo>
                    <a:pt x="37" y="134"/>
                    <a:pt x="37" y="133"/>
                    <a:pt x="37" y="132"/>
                  </a:cubicBezTo>
                  <a:cubicBezTo>
                    <a:pt x="33" y="132"/>
                    <a:pt x="29" y="132"/>
                    <a:pt x="25" y="132"/>
                  </a:cubicBezTo>
                  <a:close/>
                  <a:moveTo>
                    <a:pt x="56" y="127"/>
                  </a:moveTo>
                  <a:cubicBezTo>
                    <a:pt x="56" y="128"/>
                    <a:pt x="56" y="128"/>
                    <a:pt x="56" y="129"/>
                  </a:cubicBezTo>
                  <a:cubicBezTo>
                    <a:pt x="60" y="129"/>
                    <a:pt x="64" y="129"/>
                    <a:pt x="68" y="129"/>
                  </a:cubicBezTo>
                  <a:cubicBezTo>
                    <a:pt x="68" y="128"/>
                    <a:pt x="68" y="128"/>
                    <a:pt x="68" y="127"/>
                  </a:cubicBezTo>
                  <a:cubicBezTo>
                    <a:pt x="64" y="127"/>
                    <a:pt x="60" y="127"/>
                    <a:pt x="56" y="127"/>
                  </a:cubicBezTo>
                  <a:close/>
                  <a:moveTo>
                    <a:pt x="40" y="127"/>
                  </a:moveTo>
                  <a:cubicBezTo>
                    <a:pt x="40" y="128"/>
                    <a:pt x="40" y="128"/>
                    <a:pt x="40" y="129"/>
                  </a:cubicBezTo>
                  <a:cubicBezTo>
                    <a:pt x="44" y="129"/>
                    <a:pt x="48" y="129"/>
                    <a:pt x="52" y="129"/>
                  </a:cubicBezTo>
                  <a:cubicBezTo>
                    <a:pt x="52" y="128"/>
                    <a:pt x="52" y="128"/>
                    <a:pt x="52" y="127"/>
                  </a:cubicBezTo>
                  <a:cubicBezTo>
                    <a:pt x="48" y="127"/>
                    <a:pt x="44" y="127"/>
                    <a:pt x="40" y="127"/>
                  </a:cubicBezTo>
                  <a:close/>
                  <a:moveTo>
                    <a:pt x="25" y="127"/>
                  </a:moveTo>
                  <a:cubicBezTo>
                    <a:pt x="25" y="128"/>
                    <a:pt x="25" y="128"/>
                    <a:pt x="25" y="129"/>
                  </a:cubicBezTo>
                  <a:cubicBezTo>
                    <a:pt x="29" y="129"/>
                    <a:pt x="33" y="129"/>
                    <a:pt x="37" y="129"/>
                  </a:cubicBezTo>
                  <a:cubicBezTo>
                    <a:pt x="37" y="128"/>
                    <a:pt x="37" y="128"/>
                    <a:pt x="37" y="127"/>
                  </a:cubicBezTo>
                  <a:cubicBezTo>
                    <a:pt x="33" y="127"/>
                    <a:pt x="29" y="127"/>
                    <a:pt x="25" y="127"/>
                  </a:cubicBezTo>
                  <a:close/>
                  <a:moveTo>
                    <a:pt x="56" y="121"/>
                  </a:moveTo>
                  <a:cubicBezTo>
                    <a:pt x="56" y="122"/>
                    <a:pt x="56" y="123"/>
                    <a:pt x="56" y="123"/>
                  </a:cubicBezTo>
                  <a:cubicBezTo>
                    <a:pt x="60" y="123"/>
                    <a:pt x="64" y="123"/>
                    <a:pt x="68" y="123"/>
                  </a:cubicBezTo>
                  <a:cubicBezTo>
                    <a:pt x="68" y="123"/>
                    <a:pt x="68" y="122"/>
                    <a:pt x="68" y="121"/>
                  </a:cubicBezTo>
                  <a:cubicBezTo>
                    <a:pt x="64" y="121"/>
                    <a:pt x="60" y="121"/>
                    <a:pt x="56" y="121"/>
                  </a:cubicBezTo>
                  <a:close/>
                  <a:moveTo>
                    <a:pt x="40" y="121"/>
                  </a:moveTo>
                  <a:cubicBezTo>
                    <a:pt x="40" y="122"/>
                    <a:pt x="40" y="123"/>
                    <a:pt x="40" y="123"/>
                  </a:cubicBezTo>
                  <a:cubicBezTo>
                    <a:pt x="44" y="123"/>
                    <a:pt x="48" y="123"/>
                    <a:pt x="52" y="123"/>
                  </a:cubicBezTo>
                  <a:cubicBezTo>
                    <a:pt x="52" y="123"/>
                    <a:pt x="52" y="122"/>
                    <a:pt x="52" y="121"/>
                  </a:cubicBezTo>
                  <a:cubicBezTo>
                    <a:pt x="48" y="121"/>
                    <a:pt x="44" y="121"/>
                    <a:pt x="40" y="121"/>
                  </a:cubicBezTo>
                  <a:close/>
                  <a:moveTo>
                    <a:pt x="56" y="116"/>
                  </a:moveTo>
                  <a:cubicBezTo>
                    <a:pt x="56" y="117"/>
                    <a:pt x="56" y="117"/>
                    <a:pt x="56" y="118"/>
                  </a:cubicBezTo>
                  <a:cubicBezTo>
                    <a:pt x="60" y="118"/>
                    <a:pt x="64" y="118"/>
                    <a:pt x="68" y="118"/>
                  </a:cubicBezTo>
                  <a:cubicBezTo>
                    <a:pt x="68" y="117"/>
                    <a:pt x="68" y="117"/>
                    <a:pt x="68" y="116"/>
                  </a:cubicBezTo>
                  <a:cubicBezTo>
                    <a:pt x="64" y="116"/>
                    <a:pt x="60" y="116"/>
                    <a:pt x="56" y="116"/>
                  </a:cubicBezTo>
                  <a:close/>
                  <a:moveTo>
                    <a:pt x="25" y="116"/>
                  </a:moveTo>
                  <a:cubicBezTo>
                    <a:pt x="25" y="117"/>
                    <a:pt x="25" y="117"/>
                    <a:pt x="25" y="118"/>
                  </a:cubicBezTo>
                  <a:cubicBezTo>
                    <a:pt x="29" y="118"/>
                    <a:pt x="33" y="118"/>
                    <a:pt x="37" y="118"/>
                  </a:cubicBezTo>
                  <a:cubicBezTo>
                    <a:pt x="37" y="117"/>
                    <a:pt x="37" y="117"/>
                    <a:pt x="37" y="116"/>
                  </a:cubicBezTo>
                  <a:cubicBezTo>
                    <a:pt x="33" y="116"/>
                    <a:pt x="29" y="116"/>
                    <a:pt x="25" y="116"/>
                  </a:cubicBezTo>
                  <a:close/>
                  <a:moveTo>
                    <a:pt x="56" y="110"/>
                  </a:moveTo>
                  <a:cubicBezTo>
                    <a:pt x="56" y="111"/>
                    <a:pt x="56" y="112"/>
                    <a:pt x="56" y="112"/>
                  </a:cubicBezTo>
                  <a:cubicBezTo>
                    <a:pt x="60" y="112"/>
                    <a:pt x="64" y="112"/>
                    <a:pt x="68" y="112"/>
                  </a:cubicBezTo>
                  <a:cubicBezTo>
                    <a:pt x="68" y="112"/>
                    <a:pt x="68" y="111"/>
                    <a:pt x="68" y="110"/>
                  </a:cubicBezTo>
                  <a:cubicBezTo>
                    <a:pt x="64" y="110"/>
                    <a:pt x="60" y="110"/>
                    <a:pt x="56" y="110"/>
                  </a:cubicBezTo>
                  <a:close/>
                  <a:moveTo>
                    <a:pt x="40" y="110"/>
                  </a:moveTo>
                  <a:cubicBezTo>
                    <a:pt x="40" y="111"/>
                    <a:pt x="40" y="112"/>
                    <a:pt x="40" y="112"/>
                  </a:cubicBezTo>
                  <a:cubicBezTo>
                    <a:pt x="44" y="112"/>
                    <a:pt x="48" y="112"/>
                    <a:pt x="52" y="112"/>
                  </a:cubicBezTo>
                  <a:cubicBezTo>
                    <a:pt x="52" y="112"/>
                    <a:pt x="52" y="111"/>
                    <a:pt x="52" y="110"/>
                  </a:cubicBezTo>
                  <a:cubicBezTo>
                    <a:pt x="48" y="110"/>
                    <a:pt x="44" y="110"/>
                    <a:pt x="40" y="110"/>
                  </a:cubicBezTo>
                  <a:close/>
                  <a:moveTo>
                    <a:pt x="25" y="110"/>
                  </a:moveTo>
                  <a:cubicBezTo>
                    <a:pt x="25" y="111"/>
                    <a:pt x="25" y="112"/>
                    <a:pt x="25" y="112"/>
                  </a:cubicBezTo>
                  <a:cubicBezTo>
                    <a:pt x="29" y="112"/>
                    <a:pt x="33" y="112"/>
                    <a:pt x="37" y="112"/>
                  </a:cubicBezTo>
                  <a:cubicBezTo>
                    <a:pt x="37" y="112"/>
                    <a:pt x="37" y="111"/>
                    <a:pt x="37" y="110"/>
                  </a:cubicBezTo>
                  <a:cubicBezTo>
                    <a:pt x="33" y="110"/>
                    <a:pt x="29" y="110"/>
                    <a:pt x="25" y="110"/>
                  </a:cubicBezTo>
                  <a:close/>
                  <a:moveTo>
                    <a:pt x="56" y="105"/>
                  </a:moveTo>
                  <a:cubicBezTo>
                    <a:pt x="56" y="105"/>
                    <a:pt x="56" y="106"/>
                    <a:pt x="56" y="107"/>
                  </a:cubicBezTo>
                  <a:cubicBezTo>
                    <a:pt x="60" y="107"/>
                    <a:pt x="64" y="107"/>
                    <a:pt x="68" y="107"/>
                  </a:cubicBezTo>
                  <a:cubicBezTo>
                    <a:pt x="68" y="106"/>
                    <a:pt x="68" y="105"/>
                    <a:pt x="68" y="105"/>
                  </a:cubicBezTo>
                  <a:cubicBezTo>
                    <a:pt x="64" y="105"/>
                    <a:pt x="60" y="105"/>
                    <a:pt x="5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6" name="Rectangle 2647"/>
            <p:cNvSpPr>
              <a:spLocks noChangeArrowheads="1"/>
            </p:cNvSpPr>
            <p:nvPr/>
          </p:nvSpPr>
          <p:spPr bwMode="auto">
            <a:xfrm>
              <a:off x="158751" y="957262"/>
              <a:ext cx="401638"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pic>
        <p:nvPicPr>
          <p:cNvPr id="13" name="图片 12">
            <a:extLst>
              <a:ext uri="{FF2B5EF4-FFF2-40B4-BE49-F238E27FC236}">
                <a16:creationId xmlns:a16="http://schemas.microsoft.com/office/drawing/2014/main" id="{C5486691-27C6-4F21-879B-291EF29FD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0585" y="-577642"/>
            <a:ext cx="3008382" cy="2290577"/>
          </a:xfrm>
          <a:prstGeom prst="rect">
            <a:avLst/>
          </a:prstGeom>
        </p:spPr>
      </p:pic>
    </p:spTree>
    <p:extLst>
      <p:ext uri="{BB962C8B-B14F-4D97-AF65-F5344CB8AC3E}">
        <p14:creationId xmlns:p14="http://schemas.microsoft.com/office/powerpoint/2010/main" val="30093141"/>
      </p:ext>
    </p:extLst>
  </p:cSld>
  <p:clrMapOvr>
    <a:masterClrMapping/>
  </p:clrMapOvr>
  <mc:AlternateContent xmlns:mc="http://schemas.openxmlformats.org/markup-compatibility/2006" xmlns:p14="http://schemas.microsoft.com/office/powerpoint/2010/main">
    <mc:Choice Requires="p14">
      <p:transition spd="slow" p14:dur="2000" advTm="13802"/>
    </mc:Choice>
    <mc:Fallback xmlns="">
      <p:transition spd="slow" advTm="138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1422" y="402592"/>
            <a:ext cx="4801314"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工程设计中的伦理操守</a:t>
            </a:r>
          </a:p>
        </p:txBody>
      </p:sp>
      <p:sp>
        <p:nvSpPr>
          <p:cNvPr id="14" name="矩形 13"/>
          <p:cNvSpPr/>
          <p:nvPr/>
        </p:nvSpPr>
        <p:spPr>
          <a:xfrm>
            <a:off x="1031243" y="1372284"/>
            <a:ext cx="10187404" cy="40011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在追求技术创新的时代，我们如何确保每一项设计都尊重人类的需要和地球的承载能力？</a:t>
            </a:r>
          </a:p>
        </p:txBody>
      </p:sp>
      <p:sp>
        <p:nvSpPr>
          <p:cNvPr id="15" name="矩形 14"/>
          <p:cNvSpPr/>
          <p:nvPr/>
        </p:nvSpPr>
        <p:spPr>
          <a:xfrm>
            <a:off x="814407" y="2561766"/>
            <a:ext cx="5571263" cy="1884618"/>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工程伦理并不仅仅是一组抽象的道德准则，它是指导我们设计决策、确保公共安全、维护环境可持续性和保证社会正义的实践原则。作为</a:t>
            </a:r>
            <a:r>
              <a:rPr lang="zh-CN" altLang="en-US" sz="2000" kern="0" dirty="0">
                <a:solidFill>
                  <a:schemeClr val="tx1">
                    <a:lumMod val="95000"/>
                    <a:lumOff val="5000"/>
                  </a:schemeClr>
                </a:solidFill>
                <a:latin typeface="微软雅黑" panose="020B0503020204020204" pitchFamily="34" charset="-122"/>
                <a:ea typeface="微软雅黑" panose="020B0503020204020204" pitchFamily="34" charset="-122"/>
              </a:rPr>
              <a:t>设计</a:t>
            </a: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工程师，我们的设计选择具有深远的影响。</a:t>
            </a:r>
            <a:endPar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5967ADC4-952D-8844-17B6-0EE0E42F6A45}"/>
              </a:ext>
            </a:extLst>
          </p:cNvPr>
          <p:cNvPicPr>
            <a:picLocks noChangeAspect="1"/>
          </p:cNvPicPr>
          <p:nvPr/>
        </p:nvPicPr>
        <p:blipFill>
          <a:blip r:embed="rId3"/>
          <a:stretch>
            <a:fillRect/>
          </a:stretch>
        </p:blipFill>
        <p:spPr>
          <a:xfrm>
            <a:off x="6815079" y="2044900"/>
            <a:ext cx="4533718" cy="2911358"/>
          </a:xfrm>
          <a:prstGeom prst="rect">
            <a:avLst/>
          </a:prstGeom>
        </p:spPr>
      </p:pic>
      <p:sp>
        <p:nvSpPr>
          <p:cNvPr id="5" name="文本框 4">
            <a:extLst>
              <a:ext uri="{FF2B5EF4-FFF2-40B4-BE49-F238E27FC236}">
                <a16:creationId xmlns:a16="http://schemas.microsoft.com/office/drawing/2014/main" id="{F6393DF7-A30B-61BA-4962-4D432A1F053D}"/>
              </a:ext>
            </a:extLst>
          </p:cNvPr>
          <p:cNvSpPr txBox="1"/>
          <p:nvPr/>
        </p:nvSpPr>
        <p:spPr>
          <a:xfrm>
            <a:off x="535641" y="5727017"/>
            <a:ext cx="11120718" cy="400110"/>
          </a:xfrm>
          <a:prstGeom prst="rect">
            <a:avLst/>
          </a:prstGeom>
          <a:noFill/>
        </p:spPr>
        <p:txBody>
          <a:bodyPr wrap="square">
            <a:spAutoFit/>
          </a:bodyPr>
          <a:lstStyle/>
          <a:p>
            <a:r>
              <a:rPr lang="zh-CN" altLang="en-US" sz="2000" kern="0" dirty="0">
                <a:solidFill>
                  <a:schemeClr val="tx1">
                    <a:lumMod val="95000"/>
                    <a:lumOff val="5000"/>
                  </a:schemeClr>
                </a:solidFill>
                <a:latin typeface="微软雅黑" panose="020B0503020204020204" pitchFamily="34" charset="-122"/>
                <a:ea typeface="微软雅黑" panose="020B0503020204020204" pitchFamily="34" charset="-122"/>
              </a:rPr>
              <a:t>下面讲述的内容，是作为一名产品公司设计工程师，在实际的设计过程中，要遵守哪些伦理操守。</a:t>
            </a:r>
          </a:p>
        </p:txBody>
      </p:sp>
    </p:spTree>
    <p:extLst>
      <p:ext uri="{BB962C8B-B14F-4D97-AF65-F5344CB8AC3E}">
        <p14:creationId xmlns:p14="http://schemas.microsoft.com/office/powerpoint/2010/main" val="3246085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15981" y="382369"/>
            <a:ext cx="4939173" cy="646331"/>
          </a:xfrm>
          <a:prstGeom prst="rect">
            <a:avLst/>
          </a:prstGeom>
        </p:spPr>
        <p:txBody>
          <a:bodyPr wrap="none">
            <a:spAutoFit/>
          </a:bodyPr>
          <a:lstStyle/>
          <a:p>
            <a:pPr>
              <a:spcBef>
                <a:spcPct val="20000"/>
              </a:spcBef>
              <a:defRPr/>
            </a:pPr>
            <a:r>
              <a:rPr lang="zh-CN" altLang="en-US" sz="3600" b="1" kern="0" dirty="0">
                <a:solidFill>
                  <a:schemeClr val="tx1">
                    <a:lumMod val="95000"/>
                    <a:lumOff val="5000"/>
                  </a:schemeClr>
                </a:solidFill>
                <a:latin typeface="微软雅黑" panose="020B0503020204020204" pitchFamily="34" charset="-122"/>
                <a:ea typeface="微软雅黑" panose="020B0503020204020204" pitchFamily="34" charset="-122"/>
              </a:rPr>
              <a:t> 产品设计中的伦理操守</a:t>
            </a:r>
          </a:p>
        </p:txBody>
      </p:sp>
      <p:grpSp>
        <p:nvGrpSpPr>
          <p:cNvPr id="36" name="组合 35">
            <a:extLst>
              <a:ext uri="{FF2B5EF4-FFF2-40B4-BE49-F238E27FC236}">
                <a16:creationId xmlns:a16="http://schemas.microsoft.com/office/drawing/2014/main" id="{D345BB61-7414-40BD-E223-69157098BAE4}"/>
              </a:ext>
            </a:extLst>
          </p:cNvPr>
          <p:cNvGrpSpPr/>
          <p:nvPr/>
        </p:nvGrpSpPr>
        <p:grpSpPr>
          <a:xfrm>
            <a:off x="2616159" y="2001365"/>
            <a:ext cx="8585239" cy="741789"/>
            <a:chOff x="1433752" y="1406597"/>
            <a:chExt cx="9728237" cy="1415325"/>
          </a:xfrm>
        </p:grpSpPr>
        <p:sp>
          <p:nvSpPr>
            <p:cNvPr id="37" name="矩形 36">
              <a:extLst>
                <a:ext uri="{FF2B5EF4-FFF2-40B4-BE49-F238E27FC236}">
                  <a16:creationId xmlns:a16="http://schemas.microsoft.com/office/drawing/2014/main" id="{C4F2C039-968B-82C1-E663-579D60DDADD8}"/>
                </a:ext>
              </a:extLst>
            </p:cNvPr>
            <p:cNvSpPr/>
            <p:nvPr/>
          </p:nvSpPr>
          <p:spPr>
            <a:xfrm>
              <a:off x="1433752" y="1675032"/>
              <a:ext cx="9322905" cy="11468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8BCDF8D7-3070-98DF-2942-2AAB16874A84}"/>
                </a:ext>
              </a:extLst>
            </p:cNvPr>
            <p:cNvSpPr/>
            <p:nvPr/>
          </p:nvSpPr>
          <p:spPr>
            <a:xfrm>
              <a:off x="1829837" y="1406597"/>
              <a:ext cx="2412226" cy="645957"/>
            </a:xfrm>
            <a:prstGeom prst="rect">
              <a:avLst/>
            </a:prstGeom>
            <a:solidFill>
              <a:schemeClr val="bg1">
                <a:lumMod val="95000"/>
              </a:schemeClr>
            </a:solidFill>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全面评估与风险管理</a:t>
              </a:r>
            </a:p>
          </p:txBody>
        </p:sp>
        <p:sp>
          <p:nvSpPr>
            <p:cNvPr id="39" name="矩形 38">
              <a:extLst>
                <a:ext uri="{FF2B5EF4-FFF2-40B4-BE49-F238E27FC236}">
                  <a16:creationId xmlns:a16="http://schemas.microsoft.com/office/drawing/2014/main" id="{5879E856-D810-FAA7-8DC5-9A83DFFC0BD5}"/>
                </a:ext>
              </a:extLst>
            </p:cNvPr>
            <p:cNvSpPr/>
            <p:nvPr/>
          </p:nvSpPr>
          <p:spPr>
            <a:xfrm>
              <a:off x="1575247" y="1811354"/>
              <a:ext cx="9586742" cy="874244"/>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在设计阶段深入评估项目的每个方面，包括可能的风险和长期影响，确保采取适当的风险控制措施。</a:t>
              </a:r>
            </a:p>
          </p:txBody>
        </p:sp>
      </p:grpSp>
      <p:grpSp>
        <p:nvGrpSpPr>
          <p:cNvPr id="56" name="组合 55">
            <a:extLst>
              <a:ext uri="{FF2B5EF4-FFF2-40B4-BE49-F238E27FC236}">
                <a16:creationId xmlns:a16="http://schemas.microsoft.com/office/drawing/2014/main" id="{67869D8E-BA1C-78DF-745F-DCCE068D089C}"/>
              </a:ext>
            </a:extLst>
          </p:cNvPr>
          <p:cNvGrpSpPr/>
          <p:nvPr/>
        </p:nvGrpSpPr>
        <p:grpSpPr>
          <a:xfrm>
            <a:off x="2616159" y="2969459"/>
            <a:ext cx="8227531" cy="695704"/>
            <a:chOff x="1433752" y="1494527"/>
            <a:chExt cx="9322905" cy="1327395"/>
          </a:xfrm>
        </p:grpSpPr>
        <p:sp>
          <p:nvSpPr>
            <p:cNvPr id="57" name="矩形 56">
              <a:extLst>
                <a:ext uri="{FF2B5EF4-FFF2-40B4-BE49-F238E27FC236}">
                  <a16:creationId xmlns:a16="http://schemas.microsoft.com/office/drawing/2014/main" id="{367B1601-8E33-2D6C-A8DB-94E01B15A2EB}"/>
                </a:ext>
              </a:extLst>
            </p:cNvPr>
            <p:cNvSpPr/>
            <p:nvPr/>
          </p:nvSpPr>
          <p:spPr>
            <a:xfrm>
              <a:off x="1433752" y="1675032"/>
              <a:ext cx="9322905" cy="11468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AA98C6FC-4093-1218-39E7-02C71179DE64}"/>
                </a:ext>
              </a:extLst>
            </p:cNvPr>
            <p:cNvSpPr/>
            <p:nvPr/>
          </p:nvSpPr>
          <p:spPr>
            <a:xfrm>
              <a:off x="1923116" y="1494527"/>
              <a:ext cx="1591184" cy="645955"/>
            </a:xfrm>
            <a:prstGeom prst="rect">
              <a:avLst/>
            </a:prstGeom>
            <a:solidFill>
              <a:schemeClr val="bg1">
                <a:lumMod val="95000"/>
              </a:schemeClr>
            </a:solidFill>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透明度与沟通</a:t>
              </a:r>
            </a:p>
          </p:txBody>
        </p:sp>
        <p:sp>
          <p:nvSpPr>
            <p:cNvPr id="59" name="矩形 58">
              <a:extLst>
                <a:ext uri="{FF2B5EF4-FFF2-40B4-BE49-F238E27FC236}">
                  <a16:creationId xmlns:a16="http://schemas.microsoft.com/office/drawing/2014/main" id="{F47C9B70-A7ED-4BE6-A2BB-7575106BB8BF}"/>
                </a:ext>
              </a:extLst>
            </p:cNvPr>
            <p:cNvSpPr/>
            <p:nvPr/>
          </p:nvSpPr>
          <p:spPr>
            <a:xfrm>
              <a:off x="1575245" y="1711156"/>
              <a:ext cx="9181410" cy="874244"/>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保持设计过程的开放性和透明度，确保所有利益相关者的意见和担忧都被听取和考虑。</a:t>
              </a:r>
            </a:p>
          </p:txBody>
        </p:sp>
      </p:grpSp>
      <p:grpSp>
        <p:nvGrpSpPr>
          <p:cNvPr id="60" name="组合 59">
            <a:extLst>
              <a:ext uri="{FF2B5EF4-FFF2-40B4-BE49-F238E27FC236}">
                <a16:creationId xmlns:a16="http://schemas.microsoft.com/office/drawing/2014/main" id="{E4B07522-AFDC-6ECE-AC49-751E5BB76FA4}"/>
              </a:ext>
            </a:extLst>
          </p:cNvPr>
          <p:cNvGrpSpPr/>
          <p:nvPr/>
        </p:nvGrpSpPr>
        <p:grpSpPr>
          <a:xfrm>
            <a:off x="2616159" y="3821650"/>
            <a:ext cx="8227531" cy="765522"/>
            <a:chOff x="1433752" y="1361315"/>
            <a:chExt cx="9322905" cy="1460607"/>
          </a:xfrm>
        </p:grpSpPr>
        <p:sp>
          <p:nvSpPr>
            <p:cNvPr id="61" name="矩形 60">
              <a:extLst>
                <a:ext uri="{FF2B5EF4-FFF2-40B4-BE49-F238E27FC236}">
                  <a16:creationId xmlns:a16="http://schemas.microsoft.com/office/drawing/2014/main" id="{786C9F13-D3E9-1914-5D4B-5ACA38D9A1C5}"/>
                </a:ext>
              </a:extLst>
            </p:cNvPr>
            <p:cNvSpPr/>
            <p:nvPr/>
          </p:nvSpPr>
          <p:spPr>
            <a:xfrm>
              <a:off x="1433752" y="1675032"/>
              <a:ext cx="9322905" cy="11468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E1375AFA-5472-D186-C6B2-A725F55B504F}"/>
                </a:ext>
              </a:extLst>
            </p:cNvPr>
            <p:cNvSpPr/>
            <p:nvPr/>
          </p:nvSpPr>
          <p:spPr>
            <a:xfrm>
              <a:off x="1923117" y="1361315"/>
              <a:ext cx="1134790" cy="645955"/>
            </a:xfrm>
            <a:prstGeom prst="rect">
              <a:avLst/>
            </a:prstGeom>
            <a:solidFill>
              <a:schemeClr val="bg1">
                <a:lumMod val="95000"/>
              </a:schemeClr>
            </a:solidFill>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持续改进</a:t>
              </a:r>
            </a:p>
          </p:txBody>
        </p:sp>
        <p:sp>
          <p:nvSpPr>
            <p:cNvPr id="63" name="矩形 62">
              <a:extLst>
                <a:ext uri="{FF2B5EF4-FFF2-40B4-BE49-F238E27FC236}">
                  <a16:creationId xmlns:a16="http://schemas.microsoft.com/office/drawing/2014/main" id="{83BBB577-E18A-C519-1436-BF679871B718}"/>
                </a:ext>
              </a:extLst>
            </p:cNvPr>
            <p:cNvSpPr/>
            <p:nvPr/>
          </p:nvSpPr>
          <p:spPr>
            <a:xfrm>
              <a:off x="1575244" y="1817504"/>
              <a:ext cx="9181410" cy="874244"/>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对设计中发现或可能存在的问题持续关注并寻求改进，对产品的社会和环境影响负责。</a:t>
              </a:r>
            </a:p>
          </p:txBody>
        </p:sp>
      </p:grpSp>
      <p:grpSp>
        <p:nvGrpSpPr>
          <p:cNvPr id="64" name="组合 63">
            <a:extLst>
              <a:ext uri="{FF2B5EF4-FFF2-40B4-BE49-F238E27FC236}">
                <a16:creationId xmlns:a16="http://schemas.microsoft.com/office/drawing/2014/main" id="{D352ADD7-5C60-2B64-210E-4E1B57F10FD3}"/>
              </a:ext>
            </a:extLst>
          </p:cNvPr>
          <p:cNvGrpSpPr/>
          <p:nvPr/>
        </p:nvGrpSpPr>
        <p:grpSpPr>
          <a:xfrm>
            <a:off x="2616159" y="4813477"/>
            <a:ext cx="8227531" cy="695704"/>
            <a:chOff x="1433752" y="1494527"/>
            <a:chExt cx="9322905" cy="1327395"/>
          </a:xfrm>
        </p:grpSpPr>
        <p:sp>
          <p:nvSpPr>
            <p:cNvPr id="65" name="矩形 64">
              <a:extLst>
                <a:ext uri="{FF2B5EF4-FFF2-40B4-BE49-F238E27FC236}">
                  <a16:creationId xmlns:a16="http://schemas.microsoft.com/office/drawing/2014/main" id="{3C4DB14E-0812-1989-5752-55B0E5B97157}"/>
                </a:ext>
              </a:extLst>
            </p:cNvPr>
            <p:cNvSpPr/>
            <p:nvPr/>
          </p:nvSpPr>
          <p:spPr>
            <a:xfrm>
              <a:off x="1433752" y="1675032"/>
              <a:ext cx="9322905" cy="1146890"/>
            </a:xfrm>
            <a:prstGeom prst="rect">
              <a:avLst/>
            </a:prstGeom>
            <a:solidFill>
              <a:schemeClr val="bg1">
                <a:lumMod val="95000"/>
              </a:schemeClr>
            </a:solidFill>
            <a:ln>
              <a:solidFill>
                <a:schemeClr val="tx1"/>
              </a:solidFill>
            </a:ln>
          </p:spPr>
          <p:txBody>
            <a:bodyPr wrap="square">
              <a:spAutoFit/>
            </a:bodyPr>
            <a:lstStyle/>
            <a:p>
              <a:endParaRPr lang="zh-CN" altLang="en-US" sz="1600">
                <a:solidFill>
                  <a:prstClr val="black"/>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A95A3AEF-8B9F-7811-1C08-1DDDA456A660}"/>
                </a:ext>
              </a:extLst>
            </p:cNvPr>
            <p:cNvSpPr/>
            <p:nvPr/>
          </p:nvSpPr>
          <p:spPr>
            <a:xfrm>
              <a:off x="1923117" y="1494527"/>
              <a:ext cx="2318948" cy="645955"/>
            </a:xfrm>
            <a:prstGeom prst="rect">
              <a:avLst/>
            </a:prstGeom>
            <a:solidFill>
              <a:schemeClr val="bg1">
                <a:lumMod val="95000"/>
              </a:schemeClr>
            </a:solidFill>
            <a:ln>
              <a:noFill/>
            </a:ln>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遵守法律与行业规范</a:t>
              </a:r>
            </a:p>
          </p:txBody>
        </p:sp>
        <p:sp>
          <p:nvSpPr>
            <p:cNvPr id="67" name="矩形 66">
              <a:extLst>
                <a:ext uri="{FF2B5EF4-FFF2-40B4-BE49-F238E27FC236}">
                  <a16:creationId xmlns:a16="http://schemas.microsoft.com/office/drawing/2014/main" id="{50AD4161-B5EE-A7ED-EB57-254C9C0D05FC}"/>
                </a:ext>
              </a:extLst>
            </p:cNvPr>
            <p:cNvSpPr/>
            <p:nvPr/>
          </p:nvSpPr>
          <p:spPr>
            <a:xfrm>
              <a:off x="1575244" y="1817504"/>
              <a:ext cx="7666383" cy="874244"/>
            </a:xfrm>
            <a:prstGeom prst="rect">
              <a:avLst/>
            </a:prstGeom>
            <a:noFill/>
            <a:ln>
              <a:noFill/>
            </a:ln>
          </p:spPr>
          <p:txBody>
            <a:bodyPr wrap="square">
              <a:spAutoFit/>
            </a:bodyPr>
            <a:lstStyle/>
            <a:p>
              <a:pPr marL="28575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确保设计遵循所有相关的法律、法规和行业标准，维持专业的道德标准。</a:t>
              </a:r>
            </a:p>
          </p:txBody>
        </p:sp>
      </p:grpSp>
      <p:grpSp>
        <p:nvGrpSpPr>
          <p:cNvPr id="68" name="组合 67">
            <a:extLst>
              <a:ext uri="{FF2B5EF4-FFF2-40B4-BE49-F238E27FC236}">
                <a16:creationId xmlns:a16="http://schemas.microsoft.com/office/drawing/2014/main" id="{3425AE22-B315-03FD-AA75-32855C1F2114}"/>
              </a:ext>
            </a:extLst>
          </p:cNvPr>
          <p:cNvGrpSpPr/>
          <p:nvPr/>
        </p:nvGrpSpPr>
        <p:grpSpPr>
          <a:xfrm>
            <a:off x="2616159" y="5674868"/>
            <a:ext cx="8227531" cy="756322"/>
            <a:chOff x="1433752" y="1378869"/>
            <a:chExt cx="9322905" cy="1443053"/>
          </a:xfrm>
        </p:grpSpPr>
        <p:sp>
          <p:nvSpPr>
            <p:cNvPr id="69" name="矩形 68">
              <a:extLst>
                <a:ext uri="{FF2B5EF4-FFF2-40B4-BE49-F238E27FC236}">
                  <a16:creationId xmlns:a16="http://schemas.microsoft.com/office/drawing/2014/main" id="{DE041C43-C3F8-DAF3-A776-B70D4E4B4464}"/>
                </a:ext>
              </a:extLst>
            </p:cNvPr>
            <p:cNvSpPr/>
            <p:nvPr/>
          </p:nvSpPr>
          <p:spPr>
            <a:xfrm>
              <a:off x="1433752" y="1675032"/>
              <a:ext cx="9322905" cy="11468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A6B0676F-B38F-958F-59D4-8F679F7D3B7A}"/>
                </a:ext>
              </a:extLst>
            </p:cNvPr>
            <p:cNvSpPr/>
            <p:nvPr/>
          </p:nvSpPr>
          <p:spPr>
            <a:xfrm>
              <a:off x="1923116" y="1378869"/>
              <a:ext cx="1436997" cy="645955"/>
            </a:xfrm>
            <a:prstGeom prst="rect">
              <a:avLst/>
            </a:prstGeom>
            <a:solidFill>
              <a:schemeClr val="bg1">
                <a:lumMod val="95000"/>
              </a:schemeClr>
            </a:solidFill>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可持续发展</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59298107-6B70-6A15-F22B-9AD68D876F17}"/>
                </a:ext>
              </a:extLst>
            </p:cNvPr>
            <p:cNvSpPr/>
            <p:nvPr/>
          </p:nvSpPr>
          <p:spPr>
            <a:xfrm>
              <a:off x="1575244" y="1817504"/>
              <a:ext cx="7666383" cy="874244"/>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在选择材料和合作伙伴时考虑环保标准，支持可持续的发展路径。</a:t>
              </a:r>
            </a:p>
          </p:txBody>
        </p:sp>
      </p:grpSp>
      <p:pic>
        <p:nvPicPr>
          <p:cNvPr id="73" name="图片 72">
            <a:extLst>
              <a:ext uri="{FF2B5EF4-FFF2-40B4-BE49-F238E27FC236}">
                <a16:creationId xmlns:a16="http://schemas.microsoft.com/office/drawing/2014/main" id="{C49555E0-9E2B-927A-2073-702C24FF6E1B}"/>
              </a:ext>
            </a:extLst>
          </p:cNvPr>
          <p:cNvPicPr>
            <a:picLocks noChangeAspect="1"/>
          </p:cNvPicPr>
          <p:nvPr/>
        </p:nvPicPr>
        <p:blipFill>
          <a:blip r:embed="rId3"/>
          <a:stretch>
            <a:fillRect/>
          </a:stretch>
        </p:blipFill>
        <p:spPr>
          <a:xfrm>
            <a:off x="754403" y="1216730"/>
            <a:ext cx="818585" cy="784635"/>
          </a:xfrm>
          <a:prstGeom prst="rect">
            <a:avLst/>
          </a:prstGeom>
        </p:spPr>
      </p:pic>
      <p:pic>
        <p:nvPicPr>
          <p:cNvPr id="75" name="图片 74">
            <a:extLst>
              <a:ext uri="{FF2B5EF4-FFF2-40B4-BE49-F238E27FC236}">
                <a16:creationId xmlns:a16="http://schemas.microsoft.com/office/drawing/2014/main" id="{BAEE6C62-1078-BC16-8D27-EA498BF2FDEB}"/>
              </a:ext>
            </a:extLst>
          </p:cNvPr>
          <p:cNvPicPr>
            <a:picLocks noChangeAspect="1"/>
          </p:cNvPicPr>
          <p:nvPr/>
        </p:nvPicPr>
        <p:blipFill>
          <a:blip r:embed="rId4"/>
          <a:stretch>
            <a:fillRect/>
          </a:stretch>
        </p:blipFill>
        <p:spPr>
          <a:xfrm>
            <a:off x="755788" y="2119203"/>
            <a:ext cx="817200" cy="754440"/>
          </a:xfrm>
          <a:prstGeom prst="rect">
            <a:avLst/>
          </a:prstGeom>
        </p:spPr>
      </p:pic>
      <p:pic>
        <p:nvPicPr>
          <p:cNvPr id="77" name="图片 76">
            <a:extLst>
              <a:ext uri="{FF2B5EF4-FFF2-40B4-BE49-F238E27FC236}">
                <a16:creationId xmlns:a16="http://schemas.microsoft.com/office/drawing/2014/main" id="{18EBC4FD-3A5E-ECA1-C01D-72212358A5E2}"/>
              </a:ext>
            </a:extLst>
          </p:cNvPr>
          <p:cNvPicPr>
            <a:picLocks noChangeAspect="1"/>
          </p:cNvPicPr>
          <p:nvPr/>
        </p:nvPicPr>
        <p:blipFill>
          <a:blip r:embed="rId5"/>
          <a:stretch>
            <a:fillRect/>
          </a:stretch>
        </p:blipFill>
        <p:spPr>
          <a:xfrm>
            <a:off x="669925" y="3063263"/>
            <a:ext cx="1017362" cy="602078"/>
          </a:xfrm>
          <a:prstGeom prst="rect">
            <a:avLst/>
          </a:prstGeom>
        </p:spPr>
      </p:pic>
      <p:pic>
        <p:nvPicPr>
          <p:cNvPr id="79" name="图片 78">
            <a:extLst>
              <a:ext uri="{FF2B5EF4-FFF2-40B4-BE49-F238E27FC236}">
                <a16:creationId xmlns:a16="http://schemas.microsoft.com/office/drawing/2014/main" id="{77D28698-44FA-6888-E8BA-DF7EC832CDF8}"/>
              </a:ext>
            </a:extLst>
          </p:cNvPr>
          <p:cNvPicPr>
            <a:picLocks noChangeAspect="1"/>
          </p:cNvPicPr>
          <p:nvPr/>
        </p:nvPicPr>
        <p:blipFill>
          <a:blip r:embed="rId6"/>
          <a:stretch>
            <a:fillRect/>
          </a:stretch>
        </p:blipFill>
        <p:spPr>
          <a:xfrm>
            <a:off x="803048" y="3935541"/>
            <a:ext cx="769940" cy="775038"/>
          </a:xfrm>
          <a:prstGeom prst="rect">
            <a:avLst/>
          </a:prstGeom>
        </p:spPr>
      </p:pic>
      <p:pic>
        <p:nvPicPr>
          <p:cNvPr id="81" name="图片 80">
            <a:extLst>
              <a:ext uri="{FF2B5EF4-FFF2-40B4-BE49-F238E27FC236}">
                <a16:creationId xmlns:a16="http://schemas.microsoft.com/office/drawing/2014/main" id="{13A8DC61-A744-0BC8-CEC0-E6D0F8F99013}"/>
              </a:ext>
            </a:extLst>
          </p:cNvPr>
          <p:cNvPicPr>
            <a:picLocks noChangeAspect="1"/>
          </p:cNvPicPr>
          <p:nvPr/>
        </p:nvPicPr>
        <p:blipFill>
          <a:blip r:embed="rId7"/>
          <a:stretch>
            <a:fillRect/>
          </a:stretch>
        </p:blipFill>
        <p:spPr>
          <a:xfrm>
            <a:off x="754403" y="4902157"/>
            <a:ext cx="884239" cy="686986"/>
          </a:xfrm>
          <a:prstGeom prst="rect">
            <a:avLst/>
          </a:prstGeom>
        </p:spPr>
      </p:pic>
      <p:pic>
        <p:nvPicPr>
          <p:cNvPr id="83" name="图片 82">
            <a:extLst>
              <a:ext uri="{FF2B5EF4-FFF2-40B4-BE49-F238E27FC236}">
                <a16:creationId xmlns:a16="http://schemas.microsoft.com/office/drawing/2014/main" id="{F8ACBE84-AF52-48F9-D7F2-1E2C963DBE93}"/>
              </a:ext>
            </a:extLst>
          </p:cNvPr>
          <p:cNvPicPr>
            <a:picLocks noChangeAspect="1"/>
          </p:cNvPicPr>
          <p:nvPr/>
        </p:nvPicPr>
        <p:blipFill rotWithShape="1">
          <a:blip r:embed="rId8"/>
          <a:srcRect l="8890" t="2553" b="2695"/>
          <a:stretch/>
        </p:blipFill>
        <p:spPr>
          <a:xfrm>
            <a:off x="873367" y="5719530"/>
            <a:ext cx="699621" cy="933500"/>
          </a:xfrm>
          <a:prstGeom prst="rect">
            <a:avLst/>
          </a:prstGeom>
        </p:spPr>
      </p:pic>
      <p:grpSp>
        <p:nvGrpSpPr>
          <p:cNvPr id="34" name="组合 33">
            <a:extLst>
              <a:ext uri="{FF2B5EF4-FFF2-40B4-BE49-F238E27FC236}">
                <a16:creationId xmlns:a16="http://schemas.microsoft.com/office/drawing/2014/main" id="{CCB3FB23-CD9B-4EB6-ACBC-3D30ECFD989F}"/>
              </a:ext>
            </a:extLst>
          </p:cNvPr>
          <p:cNvGrpSpPr/>
          <p:nvPr/>
        </p:nvGrpSpPr>
        <p:grpSpPr>
          <a:xfrm>
            <a:off x="2616159" y="1123305"/>
            <a:ext cx="8585239" cy="741789"/>
            <a:chOff x="1433752" y="1406597"/>
            <a:chExt cx="9728237" cy="1415325"/>
          </a:xfrm>
        </p:grpSpPr>
        <p:sp>
          <p:nvSpPr>
            <p:cNvPr id="35" name="矩形 34">
              <a:extLst>
                <a:ext uri="{FF2B5EF4-FFF2-40B4-BE49-F238E27FC236}">
                  <a16:creationId xmlns:a16="http://schemas.microsoft.com/office/drawing/2014/main" id="{51AE5EDC-5783-47C5-946B-F9C0A4F08729}"/>
                </a:ext>
              </a:extLst>
            </p:cNvPr>
            <p:cNvSpPr/>
            <p:nvPr/>
          </p:nvSpPr>
          <p:spPr>
            <a:xfrm>
              <a:off x="1433752" y="1675032"/>
              <a:ext cx="9322905" cy="11468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96CCE6B0-F624-48A9-A859-B141CAE583CF}"/>
                </a:ext>
              </a:extLst>
            </p:cNvPr>
            <p:cNvSpPr/>
            <p:nvPr/>
          </p:nvSpPr>
          <p:spPr>
            <a:xfrm>
              <a:off x="1829838" y="1406597"/>
              <a:ext cx="1228068" cy="645930"/>
            </a:xfrm>
            <a:prstGeom prst="rect">
              <a:avLst/>
            </a:prstGeom>
            <a:solidFill>
              <a:schemeClr val="bg1">
                <a:lumMod val="95000"/>
              </a:schemeClr>
            </a:solidFill>
          </p:spPr>
          <p:txBody>
            <a:bodyPr wrap="squar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质量优先</a:t>
              </a:r>
            </a:p>
          </p:txBody>
        </p:sp>
        <p:sp>
          <p:nvSpPr>
            <p:cNvPr id="41" name="矩形 40">
              <a:extLst>
                <a:ext uri="{FF2B5EF4-FFF2-40B4-BE49-F238E27FC236}">
                  <a16:creationId xmlns:a16="http://schemas.microsoft.com/office/drawing/2014/main" id="{264A5D0C-38C2-402A-821D-9094A1250938}"/>
                </a:ext>
              </a:extLst>
            </p:cNvPr>
            <p:cNvSpPr/>
            <p:nvPr/>
          </p:nvSpPr>
          <p:spPr>
            <a:xfrm>
              <a:off x="1575247" y="1811354"/>
              <a:ext cx="9586742" cy="874244"/>
            </a:xfrm>
            <a:prstGeom prst="rect">
              <a:avLst/>
            </a:prstGeom>
          </p:spPr>
          <p:txBody>
            <a:bodyPr wrap="square">
              <a:spAutoFit/>
            </a:bodyPr>
            <a:lstStyle/>
            <a:p>
              <a:pPr marL="285750" indent="-285750">
                <a:lnSpc>
                  <a:spcPct val="200000"/>
                </a:lnSpc>
                <a:buFont typeface="Wingdings" panose="05000000000000000000" pitchFamily="2" charset="2"/>
                <a:buChar char="Ø"/>
              </a:pPr>
              <a:r>
                <a:rPr lang="zh-CN" altLang="en-US" sz="1400" b="1" kern="0" dirty="0">
                  <a:solidFill>
                    <a:srgbClr val="C00000"/>
                  </a:solidFill>
                  <a:latin typeface="微软雅黑" panose="020B0503020204020204" pitchFamily="34" charset="-122"/>
                  <a:ea typeface="微软雅黑" panose="020B0503020204020204" pitchFamily="34" charset="-122"/>
                </a:rPr>
                <a:t>始终将产品和服务的质量置于首位，确保设计满足功能性、安全性和可靠性的标准。</a:t>
              </a:r>
            </a:p>
          </p:txBody>
        </p:sp>
      </p:grpSp>
    </p:spTree>
    <p:extLst>
      <p:ext uri="{BB962C8B-B14F-4D97-AF65-F5344CB8AC3E}">
        <p14:creationId xmlns:p14="http://schemas.microsoft.com/office/powerpoint/2010/main" val="134318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2031325"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质量优先</a:t>
            </a:r>
          </a:p>
        </p:txBody>
      </p:sp>
      <p:sp>
        <p:nvSpPr>
          <p:cNvPr id="9" name="矩形 8"/>
          <p:cNvSpPr/>
          <p:nvPr/>
        </p:nvSpPr>
        <p:spPr>
          <a:xfrm>
            <a:off x="4960165" y="2530047"/>
            <a:ext cx="6819595" cy="2346283"/>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在所有设计和决策过程中，始终将产品和服务的质量置于首位，确保满足或超越用户期望和行业标准。从项目初期就开始考虑质量因素，包括材料选择、设计方法和生产工艺。同时在整个设计和生产过程中持续监控质量指标，及时调整以防止问题发生。</a:t>
            </a:r>
            <a:endPar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5AF8CC43-8494-B15E-5EF8-2BEF6266FF0C}"/>
              </a:ext>
            </a:extLst>
          </p:cNvPr>
          <p:cNvPicPr>
            <a:picLocks noChangeAspect="1"/>
          </p:cNvPicPr>
          <p:nvPr/>
        </p:nvPicPr>
        <p:blipFill>
          <a:blip r:embed="rId3"/>
          <a:stretch>
            <a:fillRect/>
          </a:stretch>
        </p:blipFill>
        <p:spPr>
          <a:xfrm>
            <a:off x="710271" y="2530047"/>
            <a:ext cx="2773157" cy="2763820"/>
          </a:xfrm>
          <a:prstGeom prst="rect">
            <a:avLst/>
          </a:prstGeom>
        </p:spPr>
      </p:pic>
    </p:spTree>
    <p:extLst>
      <p:ext uri="{BB962C8B-B14F-4D97-AF65-F5344CB8AC3E}">
        <p14:creationId xmlns:p14="http://schemas.microsoft.com/office/powerpoint/2010/main" val="3769404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4801314"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全面评估以及风险管理</a:t>
            </a:r>
          </a:p>
        </p:txBody>
      </p:sp>
      <p:sp>
        <p:nvSpPr>
          <p:cNvPr id="9" name="矩形 8"/>
          <p:cNvSpPr/>
          <p:nvPr/>
        </p:nvSpPr>
        <p:spPr>
          <a:xfrm>
            <a:off x="4988827" y="2427398"/>
            <a:ext cx="6819595" cy="3269613"/>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在产品的设计周期中，综合考虑所有可能影响项目成功的内外部因素，包括但不限于技术挑战、环境影响、用户体验和市场风险。通过持续的、系统的评估和管理，确保项目能够在面对不确定性和潜在威胁时保持韧性。对于识别出的每个主要风险，制定具体的应对策略，包括风险缓解计划、应急响应流程和备用方案。这些预案应详细到团队成员的职责、沟通流程和时间线，以便在风险事件发生时迅速有效地行动。</a:t>
            </a:r>
            <a:endPar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3CA61007-517F-11D5-0D15-27C5A006EB54}"/>
              </a:ext>
            </a:extLst>
          </p:cNvPr>
          <p:cNvPicPr>
            <a:picLocks noChangeAspect="1"/>
          </p:cNvPicPr>
          <p:nvPr/>
        </p:nvPicPr>
        <p:blipFill>
          <a:blip r:embed="rId3"/>
          <a:stretch>
            <a:fillRect/>
          </a:stretch>
        </p:blipFill>
        <p:spPr>
          <a:xfrm>
            <a:off x="715699" y="2427398"/>
            <a:ext cx="2759601" cy="2754158"/>
          </a:xfrm>
          <a:prstGeom prst="rect">
            <a:avLst/>
          </a:prstGeom>
        </p:spPr>
      </p:pic>
    </p:spTree>
    <p:extLst>
      <p:ext uri="{BB962C8B-B14F-4D97-AF65-F5344CB8AC3E}">
        <p14:creationId xmlns:p14="http://schemas.microsoft.com/office/powerpoint/2010/main" val="1013614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3877985"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保持透明度与沟通</a:t>
            </a:r>
          </a:p>
        </p:txBody>
      </p:sp>
      <p:sp>
        <p:nvSpPr>
          <p:cNvPr id="9" name="矩形 8"/>
          <p:cNvSpPr/>
          <p:nvPr/>
        </p:nvSpPr>
        <p:spPr>
          <a:xfrm>
            <a:off x="4960165" y="2617133"/>
            <a:ext cx="6819595" cy="2346283"/>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在整个产品设计过程中，确保所有决策、进展和变更都对内部团队成员和外部利益相关者开放和透明。建立有效的沟通渠道，促进信息的自由流动和意见的交换，从而提高项目的成功率和利益相关者的满意度。鼓励并促进来自所有团队成员和利益相关者的反馈，确保每个声音都被听到并考虑。</a:t>
            </a:r>
            <a:endPar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8E2EAC58-EB97-D819-6D8E-23002D3425BC}"/>
              </a:ext>
            </a:extLst>
          </p:cNvPr>
          <p:cNvPicPr>
            <a:picLocks noChangeAspect="1"/>
          </p:cNvPicPr>
          <p:nvPr/>
        </p:nvPicPr>
        <p:blipFill>
          <a:blip r:embed="rId3"/>
          <a:stretch>
            <a:fillRect/>
          </a:stretch>
        </p:blipFill>
        <p:spPr>
          <a:xfrm>
            <a:off x="412240" y="2147160"/>
            <a:ext cx="3309344" cy="3619595"/>
          </a:xfrm>
          <a:prstGeom prst="rect">
            <a:avLst/>
          </a:prstGeom>
        </p:spPr>
      </p:pic>
    </p:spTree>
    <p:extLst>
      <p:ext uri="{BB962C8B-B14F-4D97-AF65-F5344CB8AC3E}">
        <p14:creationId xmlns:p14="http://schemas.microsoft.com/office/powerpoint/2010/main" val="1100943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05251" y="2190749"/>
            <a:ext cx="7586749" cy="3742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951422" y="402592"/>
            <a:ext cx="2954655" cy="646331"/>
          </a:xfrm>
          <a:prstGeom prst="rect">
            <a:avLst/>
          </a:prstGeom>
        </p:spPr>
        <p:txBody>
          <a:bodyPr wrap="none">
            <a:spAutoFit/>
          </a:bodyPr>
          <a:lstStyle/>
          <a:p>
            <a:pPr lvl="0">
              <a:spcBef>
                <a:spcPct val="20000"/>
              </a:spcBef>
              <a:defRPr/>
            </a:pPr>
            <a:r>
              <a:rPr lang="zh-CN" altLang="en-US" sz="3600" b="1" kern="0" dirty="0">
                <a:solidFill>
                  <a:prstClr val="black"/>
                </a:solidFill>
                <a:latin typeface="微软雅黑" panose="020B0503020204020204" pitchFamily="34" charset="-122"/>
                <a:ea typeface="微软雅黑" panose="020B0503020204020204" pitchFamily="34" charset="-122"/>
              </a:rPr>
              <a:t>确保持续改进</a:t>
            </a:r>
          </a:p>
        </p:txBody>
      </p:sp>
      <p:sp>
        <p:nvSpPr>
          <p:cNvPr id="9" name="矩形 8"/>
          <p:cNvSpPr/>
          <p:nvPr/>
        </p:nvSpPr>
        <p:spPr>
          <a:xfrm>
            <a:off x="4960165" y="2530047"/>
            <a:ext cx="6819595" cy="2346283"/>
          </a:xfrm>
          <a:prstGeom prst="rect">
            <a:avLst/>
          </a:prstGeom>
        </p:spPr>
        <p:txBody>
          <a:bodyPr wrap="square">
            <a:spAutoFit/>
          </a:bodyPr>
          <a:lstStyle/>
          <a:p>
            <a:pPr>
              <a:lnSpc>
                <a:spcPct val="150000"/>
              </a:lnSpc>
              <a:spcBef>
                <a:spcPct val="20000"/>
              </a:spcBef>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在产品设计和开发的每个阶段，持续寻求改进的机会，不满足于现状，对产品的性能、可用性和可持续性负责到底。这包括在项目完成后进行回顾和学习，以便在未来的项目中应用这些经验和教训。利用相关的反馈信息来进行改进，制定计划，并追踪改进措施的效果。</a:t>
            </a:r>
            <a:endPar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B52C572D-85FD-40F8-C28D-48BB0B8FA27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21525" y="2236995"/>
            <a:ext cx="3246683" cy="3209365"/>
          </a:xfrm>
          <a:prstGeom prst="rect">
            <a:avLst/>
          </a:prstGeom>
        </p:spPr>
      </p:pic>
    </p:spTree>
    <p:extLst>
      <p:ext uri="{BB962C8B-B14F-4D97-AF65-F5344CB8AC3E}">
        <p14:creationId xmlns:p14="http://schemas.microsoft.com/office/powerpoint/2010/main" val="30216852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3324</TotalTime>
  <Words>2084</Words>
  <Application>Microsoft Office PowerPoint</Application>
  <PresentationFormat>宽屏</PresentationFormat>
  <Paragraphs>173</Paragraphs>
  <Slides>30</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等线</vt:lpstr>
      <vt:lpstr>宋体</vt:lpstr>
      <vt:lpstr>微软雅黑</vt:lpstr>
      <vt:lpstr>造字工房力黑（非商用）常规体</vt:lpstr>
      <vt:lpstr>Arial</vt:lpstr>
      <vt:lpstr>Arial Black</vt:lpstr>
      <vt:lpstr>Calibri</vt:lpstr>
      <vt:lpstr>Rockwell Extra Bold</vt:lpstr>
      <vt:lpstr>Stencil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宇轩 李</cp:lastModifiedBy>
  <cp:revision>1168</cp:revision>
  <cp:lastPrinted>2020-05-02T23:08:00Z</cp:lastPrinted>
  <dcterms:created xsi:type="dcterms:W3CDTF">2019-06-26T12:35:00Z</dcterms:created>
  <dcterms:modified xsi:type="dcterms:W3CDTF">2024-04-03T09:21:14Z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